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938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368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034.xml" ContentType="application/vnd.openxmlformats-officedocument.presentationml.tags+xml"/>
  <Override PartName="/ppt/tags/tag2179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1986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163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1841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160.xml" ContentType="application/vnd.openxmlformats-officedocument.presentationml.tags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236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712.xml" ContentType="application/vnd.openxmlformats-officedocument.presentationml.tags+xml"/>
  <Override PartName="/ppt/tags/tag1857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551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17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466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132.xml" ContentType="application/vnd.openxmlformats-officedocument.presentationml.tags+xml"/>
  <Override PartName="/ppt/tags/tag2277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tags/tag2047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8.xml" ContentType="application/vnd.openxmlformats-officedocument.presentationml.tags+xml"/>
  <Override PartName="/ppt/tags/tag1829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1854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148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1955.xml" ContentType="application/vnd.openxmlformats-officedocument.presentationml.tags+xml"/>
  <Override PartName="/ppt/tags/tag2173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2249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1826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145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331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170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1867.xml" ContentType="application/vnd.openxmlformats-officedocument.presentationml.tags+xml"/>
  <Override PartName="/ppt/tags/tag2085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2186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2117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142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218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2057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013.xml" ContentType="application/vnd.openxmlformats-officedocument.presentationml.tags+xml"/>
  <Override PartName="/ppt/tags/tag2158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199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2240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155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2180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111.xml" ContentType="application/vnd.openxmlformats-officedocument.presentationml.tags+xml"/>
  <Override PartName="/ppt/tags/tag2256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026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212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2196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127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152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2228.xml" ContentType="application/vnd.openxmlformats-officedocument.presentationml.tags+xml"/>
  <Override PartName="/ppt/ink/ink7.xml" ContentType="application/inkml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193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269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2310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2326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165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190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2266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291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2222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4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5.95349" units="1/cm"/>
          <inkml:channelProperty channel="Y" name="resolution" value="5.92593" units="1/cm"/>
          <inkml:channelProperty channel="T" name="resolution" value="1" units="1/dev"/>
        </inkml:channelProperties>
      </inkml:inkSource>
      <inkml:timestamp xml:id="ts0" timeString="2018-09-24T21:20:02.557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14102 14685 0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472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660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27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00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363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82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80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7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90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946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91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FEC7D-9926-4863-A9A8-7848174B1574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36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71" Type="http://schemas.openxmlformats.org/officeDocument/2006/relationships/tags" Target="../tags/tag171.xml"/><Relationship Id="rId176" Type="http://schemas.openxmlformats.org/officeDocument/2006/relationships/tags" Target="../tags/tag176.xml"/><Relationship Id="rId192" Type="http://schemas.openxmlformats.org/officeDocument/2006/relationships/tags" Target="../tags/tag192.xml"/><Relationship Id="rId197" Type="http://schemas.openxmlformats.org/officeDocument/2006/relationships/tags" Target="../tags/tag197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82" Type="http://schemas.openxmlformats.org/officeDocument/2006/relationships/tags" Target="../tags/tag182.xml"/><Relationship Id="rId187" Type="http://schemas.openxmlformats.org/officeDocument/2006/relationships/tags" Target="../tags/tag187.xml"/><Relationship Id="rId217" Type="http://schemas.openxmlformats.org/officeDocument/2006/relationships/tags" Target="../tags/tag21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2" Type="http://schemas.openxmlformats.org/officeDocument/2006/relationships/tags" Target="../tags/tag202.xml"/><Relationship Id="rId207" Type="http://schemas.openxmlformats.org/officeDocument/2006/relationships/tags" Target="../tags/tag207.xml"/><Relationship Id="rId223" Type="http://schemas.openxmlformats.org/officeDocument/2006/relationships/tags" Target="../tags/tag223.xml"/><Relationship Id="rId228" Type="http://schemas.openxmlformats.org/officeDocument/2006/relationships/tags" Target="../tags/tag22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3" Type="http://schemas.openxmlformats.org/officeDocument/2006/relationships/tags" Target="../tags/tag213.xml"/><Relationship Id="rId218" Type="http://schemas.openxmlformats.org/officeDocument/2006/relationships/tags" Target="../tags/tag218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219" Type="http://schemas.openxmlformats.org/officeDocument/2006/relationships/tags" Target="../tags/tag21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0" Type="http://schemas.openxmlformats.org/officeDocument/2006/relationships/tags" Target="../tags/tag230.xml"/><Relationship Id="rId235" Type="http://schemas.openxmlformats.org/officeDocument/2006/relationships/tags" Target="../tags/tag235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0" Type="http://schemas.openxmlformats.org/officeDocument/2006/relationships/tags" Target="../tags/tag220.xml"/><Relationship Id="rId225" Type="http://schemas.openxmlformats.org/officeDocument/2006/relationships/tags" Target="../tags/tag225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36" Type="http://schemas.openxmlformats.org/officeDocument/2006/relationships/slideLayout" Target="../slideLayouts/slideLayout1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2172.xml"/><Relationship Id="rId117" Type="http://schemas.openxmlformats.org/officeDocument/2006/relationships/tags" Target="../tags/tag2263.xml"/><Relationship Id="rId21" Type="http://schemas.openxmlformats.org/officeDocument/2006/relationships/tags" Target="../tags/tag2167.xml"/><Relationship Id="rId42" Type="http://schemas.openxmlformats.org/officeDocument/2006/relationships/tags" Target="../tags/tag2188.xml"/><Relationship Id="rId47" Type="http://schemas.openxmlformats.org/officeDocument/2006/relationships/tags" Target="../tags/tag2193.xml"/><Relationship Id="rId63" Type="http://schemas.openxmlformats.org/officeDocument/2006/relationships/tags" Target="../tags/tag2209.xml"/><Relationship Id="rId68" Type="http://schemas.openxmlformats.org/officeDocument/2006/relationships/tags" Target="../tags/tag2214.xml"/><Relationship Id="rId84" Type="http://schemas.openxmlformats.org/officeDocument/2006/relationships/tags" Target="../tags/tag2230.xml"/><Relationship Id="rId89" Type="http://schemas.openxmlformats.org/officeDocument/2006/relationships/tags" Target="../tags/tag2235.xml"/><Relationship Id="rId112" Type="http://schemas.openxmlformats.org/officeDocument/2006/relationships/tags" Target="../tags/tag2258.xml"/><Relationship Id="rId133" Type="http://schemas.openxmlformats.org/officeDocument/2006/relationships/tags" Target="../tags/tag2279.xml"/><Relationship Id="rId138" Type="http://schemas.openxmlformats.org/officeDocument/2006/relationships/tags" Target="../tags/tag2284.xml"/><Relationship Id="rId154" Type="http://schemas.openxmlformats.org/officeDocument/2006/relationships/tags" Target="../tags/tag2300.xml"/><Relationship Id="rId159" Type="http://schemas.openxmlformats.org/officeDocument/2006/relationships/tags" Target="../tags/tag2305.xml"/><Relationship Id="rId175" Type="http://schemas.openxmlformats.org/officeDocument/2006/relationships/tags" Target="../tags/tag2321.xml"/><Relationship Id="rId170" Type="http://schemas.openxmlformats.org/officeDocument/2006/relationships/tags" Target="../tags/tag2316.xml"/><Relationship Id="rId191" Type="http://schemas.openxmlformats.org/officeDocument/2006/relationships/customXml" Target="../ink/ink7.xml"/><Relationship Id="rId16" Type="http://schemas.openxmlformats.org/officeDocument/2006/relationships/tags" Target="../tags/tag2162.xml"/><Relationship Id="rId107" Type="http://schemas.openxmlformats.org/officeDocument/2006/relationships/tags" Target="../tags/tag2253.xml"/><Relationship Id="rId11" Type="http://schemas.openxmlformats.org/officeDocument/2006/relationships/tags" Target="../tags/tag2157.xml"/><Relationship Id="rId32" Type="http://schemas.openxmlformats.org/officeDocument/2006/relationships/tags" Target="../tags/tag2178.xml"/><Relationship Id="rId37" Type="http://schemas.openxmlformats.org/officeDocument/2006/relationships/tags" Target="../tags/tag2183.xml"/><Relationship Id="rId53" Type="http://schemas.openxmlformats.org/officeDocument/2006/relationships/tags" Target="../tags/tag2199.xml"/><Relationship Id="rId58" Type="http://schemas.openxmlformats.org/officeDocument/2006/relationships/tags" Target="../tags/tag2204.xml"/><Relationship Id="rId74" Type="http://schemas.openxmlformats.org/officeDocument/2006/relationships/tags" Target="../tags/tag2220.xml"/><Relationship Id="rId79" Type="http://schemas.openxmlformats.org/officeDocument/2006/relationships/tags" Target="../tags/tag2225.xml"/><Relationship Id="rId102" Type="http://schemas.openxmlformats.org/officeDocument/2006/relationships/tags" Target="../tags/tag2248.xml"/><Relationship Id="rId123" Type="http://schemas.openxmlformats.org/officeDocument/2006/relationships/tags" Target="../tags/tag2269.xml"/><Relationship Id="rId128" Type="http://schemas.openxmlformats.org/officeDocument/2006/relationships/tags" Target="../tags/tag2274.xml"/><Relationship Id="rId144" Type="http://schemas.openxmlformats.org/officeDocument/2006/relationships/tags" Target="../tags/tag2290.xml"/><Relationship Id="rId149" Type="http://schemas.openxmlformats.org/officeDocument/2006/relationships/tags" Target="../tags/tag2295.xml"/><Relationship Id="rId5" Type="http://schemas.openxmlformats.org/officeDocument/2006/relationships/tags" Target="../tags/tag2151.xml"/><Relationship Id="rId90" Type="http://schemas.openxmlformats.org/officeDocument/2006/relationships/tags" Target="../tags/tag2236.xml"/><Relationship Id="rId95" Type="http://schemas.openxmlformats.org/officeDocument/2006/relationships/tags" Target="../tags/tag2241.xml"/><Relationship Id="rId160" Type="http://schemas.openxmlformats.org/officeDocument/2006/relationships/tags" Target="../tags/tag2306.xml"/><Relationship Id="rId165" Type="http://schemas.openxmlformats.org/officeDocument/2006/relationships/tags" Target="../tags/tag2311.xml"/><Relationship Id="rId181" Type="http://schemas.openxmlformats.org/officeDocument/2006/relationships/tags" Target="../tags/tag2327.xml"/><Relationship Id="rId186" Type="http://schemas.openxmlformats.org/officeDocument/2006/relationships/tags" Target="../tags/tag2332.xml"/><Relationship Id="rId22" Type="http://schemas.openxmlformats.org/officeDocument/2006/relationships/tags" Target="../tags/tag2168.xml"/><Relationship Id="rId27" Type="http://schemas.openxmlformats.org/officeDocument/2006/relationships/tags" Target="../tags/tag2173.xml"/><Relationship Id="rId43" Type="http://schemas.openxmlformats.org/officeDocument/2006/relationships/tags" Target="../tags/tag2189.xml"/><Relationship Id="rId48" Type="http://schemas.openxmlformats.org/officeDocument/2006/relationships/tags" Target="../tags/tag2194.xml"/><Relationship Id="rId64" Type="http://schemas.openxmlformats.org/officeDocument/2006/relationships/tags" Target="../tags/tag2210.xml"/><Relationship Id="rId69" Type="http://schemas.openxmlformats.org/officeDocument/2006/relationships/tags" Target="../tags/tag2215.xml"/><Relationship Id="rId113" Type="http://schemas.openxmlformats.org/officeDocument/2006/relationships/tags" Target="../tags/tag2259.xml"/><Relationship Id="rId118" Type="http://schemas.openxmlformats.org/officeDocument/2006/relationships/tags" Target="../tags/tag2264.xml"/><Relationship Id="rId134" Type="http://schemas.openxmlformats.org/officeDocument/2006/relationships/tags" Target="../tags/tag2280.xml"/><Relationship Id="rId139" Type="http://schemas.openxmlformats.org/officeDocument/2006/relationships/tags" Target="../tags/tag2285.xml"/><Relationship Id="rId80" Type="http://schemas.openxmlformats.org/officeDocument/2006/relationships/tags" Target="../tags/tag2226.xml"/><Relationship Id="rId85" Type="http://schemas.openxmlformats.org/officeDocument/2006/relationships/tags" Target="../tags/tag2231.xml"/><Relationship Id="rId150" Type="http://schemas.openxmlformats.org/officeDocument/2006/relationships/tags" Target="../tags/tag2296.xml"/><Relationship Id="rId155" Type="http://schemas.openxmlformats.org/officeDocument/2006/relationships/tags" Target="../tags/tag2301.xml"/><Relationship Id="rId171" Type="http://schemas.openxmlformats.org/officeDocument/2006/relationships/tags" Target="../tags/tag2317.xml"/><Relationship Id="rId176" Type="http://schemas.openxmlformats.org/officeDocument/2006/relationships/tags" Target="../tags/tag2322.xml"/><Relationship Id="rId192" Type="http://schemas.openxmlformats.org/officeDocument/2006/relationships/image" Target="../media/image1.emf"/><Relationship Id="rId12" Type="http://schemas.openxmlformats.org/officeDocument/2006/relationships/tags" Target="../tags/tag2158.xml"/><Relationship Id="rId17" Type="http://schemas.openxmlformats.org/officeDocument/2006/relationships/tags" Target="../tags/tag2163.xml"/><Relationship Id="rId33" Type="http://schemas.openxmlformats.org/officeDocument/2006/relationships/tags" Target="../tags/tag2179.xml"/><Relationship Id="rId38" Type="http://schemas.openxmlformats.org/officeDocument/2006/relationships/tags" Target="../tags/tag2184.xml"/><Relationship Id="rId59" Type="http://schemas.openxmlformats.org/officeDocument/2006/relationships/tags" Target="../tags/tag2205.xml"/><Relationship Id="rId103" Type="http://schemas.openxmlformats.org/officeDocument/2006/relationships/tags" Target="../tags/tag2249.xml"/><Relationship Id="rId108" Type="http://schemas.openxmlformats.org/officeDocument/2006/relationships/tags" Target="../tags/tag2254.xml"/><Relationship Id="rId124" Type="http://schemas.openxmlformats.org/officeDocument/2006/relationships/tags" Target="../tags/tag2270.xml"/><Relationship Id="rId129" Type="http://schemas.openxmlformats.org/officeDocument/2006/relationships/tags" Target="../tags/tag2275.xml"/><Relationship Id="rId54" Type="http://schemas.openxmlformats.org/officeDocument/2006/relationships/tags" Target="../tags/tag2200.xml"/><Relationship Id="rId70" Type="http://schemas.openxmlformats.org/officeDocument/2006/relationships/tags" Target="../tags/tag2216.xml"/><Relationship Id="rId75" Type="http://schemas.openxmlformats.org/officeDocument/2006/relationships/tags" Target="../tags/tag2221.xml"/><Relationship Id="rId91" Type="http://schemas.openxmlformats.org/officeDocument/2006/relationships/tags" Target="../tags/tag2237.xml"/><Relationship Id="rId96" Type="http://schemas.openxmlformats.org/officeDocument/2006/relationships/tags" Target="../tags/tag2242.xml"/><Relationship Id="rId140" Type="http://schemas.openxmlformats.org/officeDocument/2006/relationships/tags" Target="../tags/tag2286.xml"/><Relationship Id="rId145" Type="http://schemas.openxmlformats.org/officeDocument/2006/relationships/tags" Target="../tags/tag2291.xml"/><Relationship Id="rId161" Type="http://schemas.openxmlformats.org/officeDocument/2006/relationships/tags" Target="../tags/tag2307.xml"/><Relationship Id="rId166" Type="http://schemas.openxmlformats.org/officeDocument/2006/relationships/tags" Target="../tags/tag2312.xml"/><Relationship Id="rId182" Type="http://schemas.openxmlformats.org/officeDocument/2006/relationships/tags" Target="../tags/tag2328.xml"/><Relationship Id="rId187" Type="http://schemas.openxmlformats.org/officeDocument/2006/relationships/tags" Target="../tags/tag2333.xml"/><Relationship Id="rId1" Type="http://schemas.openxmlformats.org/officeDocument/2006/relationships/tags" Target="../tags/tag2147.xml"/><Relationship Id="rId6" Type="http://schemas.openxmlformats.org/officeDocument/2006/relationships/tags" Target="../tags/tag2152.xml"/><Relationship Id="rId23" Type="http://schemas.openxmlformats.org/officeDocument/2006/relationships/tags" Target="../tags/tag2169.xml"/><Relationship Id="rId28" Type="http://schemas.openxmlformats.org/officeDocument/2006/relationships/tags" Target="../tags/tag2174.xml"/><Relationship Id="rId49" Type="http://schemas.openxmlformats.org/officeDocument/2006/relationships/tags" Target="../tags/tag2195.xml"/><Relationship Id="rId114" Type="http://schemas.openxmlformats.org/officeDocument/2006/relationships/tags" Target="../tags/tag2260.xml"/><Relationship Id="rId119" Type="http://schemas.openxmlformats.org/officeDocument/2006/relationships/tags" Target="../tags/tag2265.xml"/><Relationship Id="rId44" Type="http://schemas.openxmlformats.org/officeDocument/2006/relationships/tags" Target="../tags/tag2190.xml"/><Relationship Id="rId60" Type="http://schemas.openxmlformats.org/officeDocument/2006/relationships/tags" Target="../tags/tag2206.xml"/><Relationship Id="rId65" Type="http://schemas.openxmlformats.org/officeDocument/2006/relationships/tags" Target="../tags/tag2211.xml"/><Relationship Id="rId81" Type="http://schemas.openxmlformats.org/officeDocument/2006/relationships/tags" Target="../tags/tag2227.xml"/><Relationship Id="rId86" Type="http://schemas.openxmlformats.org/officeDocument/2006/relationships/tags" Target="../tags/tag2232.xml"/><Relationship Id="rId130" Type="http://schemas.openxmlformats.org/officeDocument/2006/relationships/tags" Target="../tags/tag2276.xml"/><Relationship Id="rId135" Type="http://schemas.openxmlformats.org/officeDocument/2006/relationships/tags" Target="../tags/tag2281.xml"/><Relationship Id="rId151" Type="http://schemas.openxmlformats.org/officeDocument/2006/relationships/tags" Target="../tags/tag2297.xml"/><Relationship Id="rId156" Type="http://schemas.openxmlformats.org/officeDocument/2006/relationships/tags" Target="../tags/tag2302.xml"/><Relationship Id="rId177" Type="http://schemas.openxmlformats.org/officeDocument/2006/relationships/tags" Target="../tags/tag2323.xml"/><Relationship Id="rId172" Type="http://schemas.openxmlformats.org/officeDocument/2006/relationships/tags" Target="../tags/tag2318.xml"/><Relationship Id="rId13" Type="http://schemas.openxmlformats.org/officeDocument/2006/relationships/tags" Target="../tags/tag2159.xml"/><Relationship Id="rId18" Type="http://schemas.openxmlformats.org/officeDocument/2006/relationships/tags" Target="../tags/tag2164.xml"/><Relationship Id="rId39" Type="http://schemas.openxmlformats.org/officeDocument/2006/relationships/tags" Target="../tags/tag2185.xml"/><Relationship Id="rId109" Type="http://schemas.openxmlformats.org/officeDocument/2006/relationships/tags" Target="../tags/tag2255.xml"/><Relationship Id="rId34" Type="http://schemas.openxmlformats.org/officeDocument/2006/relationships/tags" Target="../tags/tag2180.xml"/><Relationship Id="rId50" Type="http://schemas.openxmlformats.org/officeDocument/2006/relationships/tags" Target="../tags/tag2196.xml"/><Relationship Id="rId55" Type="http://schemas.openxmlformats.org/officeDocument/2006/relationships/tags" Target="../tags/tag2201.xml"/><Relationship Id="rId76" Type="http://schemas.openxmlformats.org/officeDocument/2006/relationships/tags" Target="../tags/tag2222.xml"/><Relationship Id="rId97" Type="http://schemas.openxmlformats.org/officeDocument/2006/relationships/tags" Target="../tags/tag2243.xml"/><Relationship Id="rId104" Type="http://schemas.openxmlformats.org/officeDocument/2006/relationships/tags" Target="../tags/tag2250.xml"/><Relationship Id="rId120" Type="http://schemas.openxmlformats.org/officeDocument/2006/relationships/tags" Target="../tags/tag2266.xml"/><Relationship Id="rId125" Type="http://schemas.openxmlformats.org/officeDocument/2006/relationships/tags" Target="../tags/tag2271.xml"/><Relationship Id="rId141" Type="http://schemas.openxmlformats.org/officeDocument/2006/relationships/tags" Target="../tags/tag2287.xml"/><Relationship Id="rId146" Type="http://schemas.openxmlformats.org/officeDocument/2006/relationships/tags" Target="../tags/tag2292.xml"/><Relationship Id="rId167" Type="http://schemas.openxmlformats.org/officeDocument/2006/relationships/tags" Target="../tags/tag2313.xml"/><Relationship Id="rId188" Type="http://schemas.openxmlformats.org/officeDocument/2006/relationships/tags" Target="../tags/tag2334.xml"/><Relationship Id="rId7" Type="http://schemas.openxmlformats.org/officeDocument/2006/relationships/tags" Target="../tags/tag2153.xml"/><Relationship Id="rId71" Type="http://schemas.openxmlformats.org/officeDocument/2006/relationships/tags" Target="../tags/tag2217.xml"/><Relationship Id="rId92" Type="http://schemas.openxmlformats.org/officeDocument/2006/relationships/tags" Target="../tags/tag2238.xml"/><Relationship Id="rId162" Type="http://schemas.openxmlformats.org/officeDocument/2006/relationships/tags" Target="../tags/tag2308.xml"/><Relationship Id="rId183" Type="http://schemas.openxmlformats.org/officeDocument/2006/relationships/tags" Target="../tags/tag2329.xml"/><Relationship Id="rId2" Type="http://schemas.openxmlformats.org/officeDocument/2006/relationships/tags" Target="../tags/tag2148.xml"/><Relationship Id="rId29" Type="http://schemas.openxmlformats.org/officeDocument/2006/relationships/tags" Target="../tags/tag2175.xml"/><Relationship Id="rId24" Type="http://schemas.openxmlformats.org/officeDocument/2006/relationships/tags" Target="../tags/tag2170.xml"/><Relationship Id="rId40" Type="http://schemas.openxmlformats.org/officeDocument/2006/relationships/tags" Target="../tags/tag2186.xml"/><Relationship Id="rId45" Type="http://schemas.openxmlformats.org/officeDocument/2006/relationships/tags" Target="../tags/tag2191.xml"/><Relationship Id="rId66" Type="http://schemas.openxmlformats.org/officeDocument/2006/relationships/tags" Target="../tags/tag2212.xml"/><Relationship Id="rId87" Type="http://schemas.openxmlformats.org/officeDocument/2006/relationships/tags" Target="../tags/tag2233.xml"/><Relationship Id="rId110" Type="http://schemas.openxmlformats.org/officeDocument/2006/relationships/tags" Target="../tags/tag2256.xml"/><Relationship Id="rId115" Type="http://schemas.openxmlformats.org/officeDocument/2006/relationships/tags" Target="../tags/tag2261.xml"/><Relationship Id="rId131" Type="http://schemas.openxmlformats.org/officeDocument/2006/relationships/tags" Target="../tags/tag2277.xml"/><Relationship Id="rId136" Type="http://schemas.openxmlformats.org/officeDocument/2006/relationships/tags" Target="../tags/tag2282.xml"/><Relationship Id="rId157" Type="http://schemas.openxmlformats.org/officeDocument/2006/relationships/tags" Target="../tags/tag2303.xml"/><Relationship Id="rId178" Type="http://schemas.openxmlformats.org/officeDocument/2006/relationships/tags" Target="../tags/tag2324.xml"/><Relationship Id="rId61" Type="http://schemas.openxmlformats.org/officeDocument/2006/relationships/tags" Target="../tags/tag2207.xml"/><Relationship Id="rId82" Type="http://schemas.openxmlformats.org/officeDocument/2006/relationships/tags" Target="../tags/tag2228.xml"/><Relationship Id="rId152" Type="http://schemas.openxmlformats.org/officeDocument/2006/relationships/tags" Target="../tags/tag2298.xml"/><Relationship Id="rId173" Type="http://schemas.openxmlformats.org/officeDocument/2006/relationships/tags" Target="../tags/tag2319.xml"/><Relationship Id="rId19" Type="http://schemas.openxmlformats.org/officeDocument/2006/relationships/tags" Target="../tags/tag2165.xml"/><Relationship Id="rId14" Type="http://schemas.openxmlformats.org/officeDocument/2006/relationships/tags" Target="../tags/tag2160.xml"/><Relationship Id="rId30" Type="http://schemas.openxmlformats.org/officeDocument/2006/relationships/tags" Target="../tags/tag2176.xml"/><Relationship Id="rId35" Type="http://schemas.openxmlformats.org/officeDocument/2006/relationships/tags" Target="../tags/tag2181.xml"/><Relationship Id="rId56" Type="http://schemas.openxmlformats.org/officeDocument/2006/relationships/tags" Target="../tags/tag2202.xml"/><Relationship Id="rId77" Type="http://schemas.openxmlformats.org/officeDocument/2006/relationships/tags" Target="../tags/tag2223.xml"/><Relationship Id="rId100" Type="http://schemas.openxmlformats.org/officeDocument/2006/relationships/tags" Target="../tags/tag2246.xml"/><Relationship Id="rId105" Type="http://schemas.openxmlformats.org/officeDocument/2006/relationships/tags" Target="../tags/tag2251.xml"/><Relationship Id="rId126" Type="http://schemas.openxmlformats.org/officeDocument/2006/relationships/tags" Target="../tags/tag2272.xml"/><Relationship Id="rId147" Type="http://schemas.openxmlformats.org/officeDocument/2006/relationships/tags" Target="../tags/tag2293.xml"/><Relationship Id="rId168" Type="http://schemas.openxmlformats.org/officeDocument/2006/relationships/tags" Target="../tags/tag2314.xml"/><Relationship Id="rId8" Type="http://schemas.openxmlformats.org/officeDocument/2006/relationships/tags" Target="../tags/tag2154.xml"/><Relationship Id="rId51" Type="http://schemas.openxmlformats.org/officeDocument/2006/relationships/tags" Target="../tags/tag2197.xml"/><Relationship Id="rId72" Type="http://schemas.openxmlformats.org/officeDocument/2006/relationships/tags" Target="../tags/tag2218.xml"/><Relationship Id="rId93" Type="http://schemas.openxmlformats.org/officeDocument/2006/relationships/tags" Target="../tags/tag2239.xml"/><Relationship Id="rId98" Type="http://schemas.openxmlformats.org/officeDocument/2006/relationships/tags" Target="../tags/tag2244.xml"/><Relationship Id="rId121" Type="http://schemas.openxmlformats.org/officeDocument/2006/relationships/tags" Target="../tags/tag2267.xml"/><Relationship Id="rId142" Type="http://schemas.openxmlformats.org/officeDocument/2006/relationships/tags" Target="../tags/tag2288.xml"/><Relationship Id="rId163" Type="http://schemas.openxmlformats.org/officeDocument/2006/relationships/tags" Target="../tags/tag2309.xml"/><Relationship Id="rId184" Type="http://schemas.openxmlformats.org/officeDocument/2006/relationships/tags" Target="../tags/tag2330.xml"/><Relationship Id="rId189" Type="http://schemas.openxmlformats.org/officeDocument/2006/relationships/tags" Target="../tags/tag2335.xml"/><Relationship Id="rId3" Type="http://schemas.openxmlformats.org/officeDocument/2006/relationships/tags" Target="../tags/tag2149.xml"/><Relationship Id="rId25" Type="http://schemas.openxmlformats.org/officeDocument/2006/relationships/tags" Target="../tags/tag2171.xml"/><Relationship Id="rId46" Type="http://schemas.openxmlformats.org/officeDocument/2006/relationships/tags" Target="../tags/tag2192.xml"/><Relationship Id="rId67" Type="http://schemas.openxmlformats.org/officeDocument/2006/relationships/tags" Target="../tags/tag2213.xml"/><Relationship Id="rId116" Type="http://schemas.openxmlformats.org/officeDocument/2006/relationships/tags" Target="../tags/tag2262.xml"/><Relationship Id="rId137" Type="http://schemas.openxmlformats.org/officeDocument/2006/relationships/tags" Target="../tags/tag2283.xml"/><Relationship Id="rId158" Type="http://schemas.openxmlformats.org/officeDocument/2006/relationships/tags" Target="../tags/tag2304.xml"/><Relationship Id="rId20" Type="http://schemas.openxmlformats.org/officeDocument/2006/relationships/tags" Target="../tags/tag2166.xml"/><Relationship Id="rId41" Type="http://schemas.openxmlformats.org/officeDocument/2006/relationships/tags" Target="../tags/tag2187.xml"/><Relationship Id="rId62" Type="http://schemas.openxmlformats.org/officeDocument/2006/relationships/tags" Target="../tags/tag2208.xml"/><Relationship Id="rId83" Type="http://schemas.openxmlformats.org/officeDocument/2006/relationships/tags" Target="../tags/tag2229.xml"/><Relationship Id="rId88" Type="http://schemas.openxmlformats.org/officeDocument/2006/relationships/tags" Target="../tags/tag2234.xml"/><Relationship Id="rId111" Type="http://schemas.openxmlformats.org/officeDocument/2006/relationships/tags" Target="../tags/tag2257.xml"/><Relationship Id="rId132" Type="http://schemas.openxmlformats.org/officeDocument/2006/relationships/tags" Target="../tags/tag2278.xml"/><Relationship Id="rId153" Type="http://schemas.openxmlformats.org/officeDocument/2006/relationships/tags" Target="../tags/tag2299.xml"/><Relationship Id="rId174" Type="http://schemas.openxmlformats.org/officeDocument/2006/relationships/tags" Target="../tags/tag2320.xml"/><Relationship Id="rId179" Type="http://schemas.openxmlformats.org/officeDocument/2006/relationships/tags" Target="../tags/tag2325.xml"/><Relationship Id="rId190" Type="http://schemas.openxmlformats.org/officeDocument/2006/relationships/slideLayout" Target="../slideLayouts/slideLayout1.xml"/><Relationship Id="rId15" Type="http://schemas.openxmlformats.org/officeDocument/2006/relationships/tags" Target="../tags/tag2161.xml"/><Relationship Id="rId36" Type="http://schemas.openxmlformats.org/officeDocument/2006/relationships/tags" Target="../tags/tag2182.xml"/><Relationship Id="rId57" Type="http://schemas.openxmlformats.org/officeDocument/2006/relationships/tags" Target="../tags/tag2203.xml"/><Relationship Id="rId106" Type="http://schemas.openxmlformats.org/officeDocument/2006/relationships/tags" Target="../tags/tag2252.xml"/><Relationship Id="rId127" Type="http://schemas.openxmlformats.org/officeDocument/2006/relationships/tags" Target="../tags/tag2273.xml"/><Relationship Id="rId10" Type="http://schemas.openxmlformats.org/officeDocument/2006/relationships/tags" Target="../tags/tag2156.xml"/><Relationship Id="rId31" Type="http://schemas.openxmlformats.org/officeDocument/2006/relationships/tags" Target="../tags/tag2177.xml"/><Relationship Id="rId52" Type="http://schemas.openxmlformats.org/officeDocument/2006/relationships/tags" Target="../tags/tag2198.xml"/><Relationship Id="rId73" Type="http://schemas.openxmlformats.org/officeDocument/2006/relationships/tags" Target="../tags/tag2219.xml"/><Relationship Id="rId78" Type="http://schemas.openxmlformats.org/officeDocument/2006/relationships/tags" Target="../tags/tag2224.xml"/><Relationship Id="rId94" Type="http://schemas.openxmlformats.org/officeDocument/2006/relationships/tags" Target="../tags/tag2240.xml"/><Relationship Id="rId99" Type="http://schemas.openxmlformats.org/officeDocument/2006/relationships/tags" Target="../tags/tag2245.xml"/><Relationship Id="rId101" Type="http://schemas.openxmlformats.org/officeDocument/2006/relationships/tags" Target="../tags/tag2247.xml"/><Relationship Id="rId122" Type="http://schemas.openxmlformats.org/officeDocument/2006/relationships/tags" Target="../tags/tag2268.xml"/><Relationship Id="rId143" Type="http://schemas.openxmlformats.org/officeDocument/2006/relationships/tags" Target="../tags/tag2289.xml"/><Relationship Id="rId148" Type="http://schemas.openxmlformats.org/officeDocument/2006/relationships/tags" Target="../tags/tag2294.xml"/><Relationship Id="rId164" Type="http://schemas.openxmlformats.org/officeDocument/2006/relationships/tags" Target="../tags/tag2310.xml"/><Relationship Id="rId169" Type="http://schemas.openxmlformats.org/officeDocument/2006/relationships/tags" Target="../tags/tag2315.xml"/><Relationship Id="rId185" Type="http://schemas.openxmlformats.org/officeDocument/2006/relationships/tags" Target="../tags/tag2331.xml"/><Relationship Id="rId4" Type="http://schemas.openxmlformats.org/officeDocument/2006/relationships/tags" Target="../tags/tag2150.xml"/><Relationship Id="rId9" Type="http://schemas.openxmlformats.org/officeDocument/2006/relationships/tags" Target="../tags/tag2155.xml"/><Relationship Id="rId180" Type="http://schemas.openxmlformats.org/officeDocument/2006/relationships/tags" Target="../tags/tag2326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352.xml"/><Relationship Id="rId299" Type="http://schemas.openxmlformats.org/officeDocument/2006/relationships/tags" Target="../tags/tag534.xml"/><Relationship Id="rId303" Type="http://schemas.openxmlformats.org/officeDocument/2006/relationships/tags" Target="../tags/tag538.xml"/><Relationship Id="rId21" Type="http://schemas.openxmlformats.org/officeDocument/2006/relationships/tags" Target="../tags/tag256.xml"/><Relationship Id="rId42" Type="http://schemas.openxmlformats.org/officeDocument/2006/relationships/tags" Target="../tags/tag277.xml"/><Relationship Id="rId63" Type="http://schemas.openxmlformats.org/officeDocument/2006/relationships/tags" Target="../tags/tag298.xml"/><Relationship Id="rId84" Type="http://schemas.openxmlformats.org/officeDocument/2006/relationships/tags" Target="../tags/tag319.xml"/><Relationship Id="rId138" Type="http://schemas.openxmlformats.org/officeDocument/2006/relationships/tags" Target="../tags/tag373.xml"/><Relationship Id="rId159" Type="http://schemas.openxmlformats.org/officeDocument/2006/relationships/tags" Target="../tags/tag394.xml"/><Relationship Id="rId324" Type="http://schemas.openxmlformats.org/officeDocument/2006/relationships/tags" Target="../tags/tag559.xml"/><Relationship Id="rId170" Type="http://schemas.openxmlformats.org/officeDocument/2006/relationships/tags" Target="../tags/tag405.xml"/><Relationship Id="rId191" Type="http://schemas.openxmlformats.org/officeDocument/2006/relationships/tags" Target="../tags/tag426.xml"/><Relationship Id="rId205" Type="http://schemas.openxmlformats.org/officeDocument/2006/relationships/tags" Target="../tags/tag440.xml"/><Relationship Id="rId226" Type="http://schemas.openxmlformats.org/officeDocument/2006/relationships/tags" Target="../tags/tag461.xml"/><Relationship Id="rId247" Type="http://schemas.openxmlformats.org/officeDocument/2006/relationships/tags" Target="../tags/tag482.xml"/><Relationship Id="rId107" Type="http://schemas.openxmlformats.org/officeDocument/2006/relationships/tags" Target="../tags/tag342.xml"/><Relationship Id="rId268" Type="http://schemas.openxmlformats.org/officeDocument/2006/relationships/tags" Target="../tags/tag503.xml"/><Relationship Id="rId289" Type="http://schemas.openxmlformats.org/officeDocument/2006/relationships/tags" Target="../tags/tag524.xml"/><Relationship Id="rId11" Type="http://schemas.openxmlformats.org/officeDocument/2006/relationships/tags" Target="../tags/tag246.xml"/><Relationship Id="rId32" Type="http://schemas.openxmlformats.org/officeDocument/2006/relationships/tags" Target="../tags/tag267.xml"/><Relationship Id="rId53" Type="http://schemas.openxmlformats.org/officeDocument/2006/relationships/tags" Target="../tags/tag288.xml"/><Relationship Id="rId74" Type="http://schemas.openxmlformats.org/officeDocument/2006/relationships/tags" Target="../tags/tag309.xml"/><Relationship Id="rId128" Type="http://schemas.openxmlformats.org/officeDocument/2006/relationships/tags" Target="../tags/tag363.xml"/><Relationship Id="rId149" Type="http://schemas.openxmlformats.org/officeDocument/2006/relationships/tags" Target="../tags/tag384.xml"/><Relationship Id="rId314" Type="http://schemas.openxmlformats.org/officeDocument/2006/relationships/tags" Target="../tags/tag549.xml"/><Relationship Id="rId335" Type="http://schemas.openxmlformats.org/officeDocument/2006/relationships/tags" Target="../tags/tag570.xml"/><Relationship Id="rId5" Type="http://schemas.openxmlformats.org/officeDocument/2006/relationships/tags" Target="../tags/tag240.xml"/><Relationship Id="rId95" Type="http://schemas.openxmlformats.org/officeDocument/2006/relationships/tags" Target="../tags/tag330.xml"/><Relationship Id="rId160" Type="http://schemas.openxmlformats.org/officeDocument/2006/relationships/tags" Target="../tags/tag395.xml"/><Relationship Id="rId181" Type="http://schemas.openxmlformats.org/officeDocument/2006/relationships/tags" Target="../tags/tag416.xml"/><Relationship Id="rId216" Type="http://schemas.openxmlformats.org/officeDocument/2006/relationships/tags" Target="../tags/tag451.xml"/><Relationship Id="rId237" Type="http://schemas.openxmlformats.org/officeDocument/2006/relationships/tags" Target="../tags/tag472.xml"/><Relationship Id="rId258" Type="http://schemas.openxmlformats.org/officeDocument/2006/relationships/tags" Target="../tags/tag493.xml"/><Relationship Id="rId279" Type="http://schemas.openxmlformats.org/officeDocument/2006/relationships/tags" Target="../tags/tag514.xml"/><Relationship Id="rId22" Type="http://schemas.openxmlformats.org/officeDocument/2006/relationships/tags" Target="../tags/tag257.xml"/><Relationship Id="rId43" Type="http://schemas.openxmlformats.org/officeDocument/2006/relationships/tags" Target="../tags/tag278.xml"/><Relationship Id="rId64" Type="http://schemas.openxmlformats.org/officeDocument/2006/relationships/tags" Target="../tags/tag299.xml"/><Relationship Id="rId118" Type="http://schemas.openxmlformats.org/officeDocument/2006/relationships/tags" Target="../tags/tag353.xml"/><Relationship Id="rId139" Type="http://schemas.openxmlformats.org/officeDocument/2006/relationships/tags" Target="../tags/tag374.xml"/><Relationship Id="rId290" Type="http://schemas.openxmlformats.org/officeDocument/2006/relationships/tags" Target="../tags/tag525.xml"/><Relationship Id="rId304" Type="http://schemas.openxmlformats.org/officeDocument/2006/relationships/tags" Target="../tags/tag539.xml"/><Relationship Id="rId325" Type="http://schemas.openxmlformats.org/officeDocument/2006/relationships/tags" Target="../tags/tag560.xml"/><Relationship Id="rId85" Type="http://schemas.openxmlformats.org/officeDocument/2006/relationships/tags" Target="../tags/tag320.xml"/><Relationship Id="rId150" Type="http://schemas.openxmlformats.org/officeDocument/2006/relationships/tags" Target="../tags/tag385.xml"/><Relationship Id="rId171" Type="http://schemas.openxmlformats.org/officeDocument/2006/relationships/tags" Target="../tags/tag406.xml"/><Relationship Id="rId192" Type="http://schemas.openxmlformats.org/officeDocument/2006/relationships/tags" Target="../tags/tag427.xml"/><Relationship Id="rId206" Type="http://schemas.openxmlformats.org/officeDocument/2006/relationships/tags" Target="../tags/tag441.xml"/><Relationship Id="rId227" Type="http://schemas.openxmlformats.org/officeDocument/2006/relationships/tags" Target="../tags/tag462.xml"/><Relationship Id="rId248" Type="http://schemas.openxmlformats.org/officeDocument/2006/relationships/tags" Target="../tags/tag483.xml"/><Relationship Id="rId269" Type="http://schemas.openxmlformats.org/officeDocument/2006/relationships/tags" Target="../tags/tag504.xml"/><Relationship Id="rId12" Type="http://schemas.openxmlformats.org/officeDocument/2006/relationships/tags" Target="../tags/tag247.xml"/><Relationship Id="rId33" Type="http://schemas.openxmlformats.org/officeDocument/2006/relationships/tags" Target="../tags/tag268.xml"/><Relationship Id="rId108" Type="http://schemas.openxmlformats.org/officeDocument/2006/relationships/tags" Target="../tags/tag343.xml"/><Relationship Id="rId129" Type="http://schemas.openxmlformats.org/officeDocument/2006/relationships/tags" Target="../tags/tag364.xml"/><Relationship Id="rId280" Type="http://schemas.openxmlformats.org/officeDocument/2006/relationships/tags" Target="../tags/tag515.xml"/><Relationship Id="rId315" Type="http://schemas.openxmlformats.org/officeDocument/2006/relationships/tags" Target="../tags/tag550.xml"/><Relationship Id="rId336" Type="http://schemas.openxmlformats.org/officeDocument/2006/relationships/tags" Target="../tags/tag571.xml"/><Relationship Id="rId54" Type="http://schemas.openxmlformats.org/officeDocument/2006/relationships/tags" Target="../tags/tag289.xml"/><Relationship Id="rId75" Type="http://schemas.openxmlformats.org/officeDocument/2006/relationships/tags" Target="../tags/tag310.xml"/><Relationship Id="rId96" Type="http://schemas.openxmlformats.org/officeDocument/2006/relationships/tags" Target="../tags/tag331.xml"/><Relationship Id="rId140" Type="http://schemas.openxmlformats.org/officeDocument/2006/relationships/tags" Target="../tags/tag375.xml"/><Relationship Id="rId161" Type="http://schemas.openxmlformats.org/officeDocument/2006/relationships/tags" Target="../tags/tag396.xml"/><Relationship Id="rId182" Type="http://schemas.openxmlformats.org/officeDocument/2006/relationships/tags" Target="../tags/tag417.xml"/><Relationship Id="rId217" Type="http://schemas.openxmlformats.org/officeDocument/2006/relationships/tags" Target="../tags/tag452.xml"/><Relationship Id="rId6" Type="http://schemas.openxmlformats.org/officeDocument/2006/relationships/tags" Target="../tags/tag241.xml"/><Relationship Id="rId238" Type="http://schemas.openxmlformats.org/officeDocument/2006/relationships/tags" Target="../tags/tag473.xml"/><Relationship Id="rId259" Type="http://schemas.openxmlformats.org/officeDocument/2006/relationships/tags" Target="../tags/tag494.xml"/><Relationship Id="rId23" Type="http://schemas.openxmlformats.org/officeDocument/2006/relationships/tags" Target="../tags/tag258.xml"/><Relationship Id="rId119" Type="http://schemas.openxmlformats.org/officeDocument/2006/relationships/tags" Target="../tags/tag354.xml"/><Relationship Id="rId270" Type="http://schemas.openxmlformats.org/officeDocument/2006/relationships/tags" Target="../tags/tag505.xml"/><Relationship Id="rId291" Type="http://schemas.openxmlformats.org/officeDocument/2006/relationships/tags" Target="../tags/tag526.xml"/><Relationship Id="rId305" Type="http://schemas.openxmlformats.org/officeDocument/2006/relationships/tags" Target="../tags/tag540.xml"/><Relationship Id="rId326" Type="http://schemas.openxmlformats.org/officeDocument/2006/relationships/tags" Target="../tags/tag561.xml"/><Relationship Id="rId44" Type="http://schemas.openxmlformats.org/officeDocument/2006/relationships/tags" Target="../tags/tag279.xml"/><Relationship Id="rId65" Type="http://schemas.openxmlformats.org/officeDocument/2006/relationships/tags" Target="../tags/tag300.xml"/><Relationship Id="rId86" Type="http://schemas.openxmlformats.org/officeDocument/2006/relationships/tags" Target="../tags/tag321.xml"/><Relationship Id="rId130" Type="http://schemas.openxmlformats.org/officeDocument/2006/relationships/tags" Target="../tags/tag365.xml"/><Relationship Id="rId151" Type="http://schemas.openxmlformats.org/officeDocument/2006/relationships/tags" Target="../tags/tag386.xml"/><Relationship Id="rId172" Type="http://schemas.openxmlformats.org/officeDocument/2006/relationships/tags" Target="../tags/tag407.xml"/><Relationship Id="rId193" Type="http://schemas.openxmlformats.org/officeDocument/2006/relationships/tags" Target="../tags/tag428.xml"/><Relationship Id="rId207" Type="http://schemas.openxmlformats.org/officeDocument/2006/relationships/tags" Target="../tags/tag442.xml"/><Relationship Id="rId228" Type="http://schemas.openxmlformats.org/officeDocument/2006/relationships/tags" Target="../tags/tag463.xml"/><Relationship Id="rId249" Type="http://schemas.openxmlformats.org/officeDocument/2006/relationships/tags" Target="../tags/tag484.xml"/><Relationship Id="rId13" Type="http://schemas.openxmlformats.org/officeDocument/2006/relationships/tags" Target="../tags/tag248.xml"/><Relationship Id="rId109" Type="http://schemas.openxmlformats.org/officeDocument/2006/relationships/tags" Target="../tags/tag344.xml"/><Relationship Id="rId260" Type="http://schemas.openxmlformats.org/officeDocument/2006/relationships/tags" Target="../tags/tag495.xml"/><Relationship Id="rId281" Type="http://schemas.openxmlformats.org/officeDocument/2006/relationships/tags" Target="../tags/tag516.xml"/><Relationship Id="rId316" Type="http://schemas.openxmlformats.org/officeDocument/2006/relationships/tags" Target="../tags/tag551.xml"/><Relationship Id="rId337" Type="http://schemas.openxmlformats.org/officeDocument/2006/relationships/tags" Target="../tags/tag572.xml"/><Relationship Id="rId34" Type="http://schemas.openxmlformats.org/officeDocument/2006/relationships/tags" Target="../tags/tag269.xml"/><Relationship Id="rId55" Type="http://schemas.openxmlformats.org/officeDocument/2006/relationships/tags" Target="../tags/tag290.xml"/><Relationship Id="rId76" Type="http://schemas.openxmlformats.org/officeDocument/2006/relationships/tags" Target="../tags/tag311.xml"/><Relationship Id="rId97" Type="http://schemas.openxmlformats.org/officeDocument/2006/relationships/tags" Target="../tags/tag332.xml"/><Relationship Id="rId120" Type="http://schemas.openxmlformats.org/officeDocument/2006/relationships/tags" Target="../tags/tag355.xml"/><Relationship Id="rId141" Type="http://schemas.openxmlformats.org/officeDocument/2006/relationships/tags" Target="../tags/tag376.xml"/><Relationship Id="rId7" Type="http://schemas.openxmlformats.org/officeDocument/2006/relationships/tags" Target="../tags/tag242.xml"/><Relationship Id="rId162" Type="http://schemas.openxmlformats.org/officeDocument/2006/relationships/tags" Target="../tags/tag397.xml"/><Relationship Id="rId183" Type="http://schemas.openxmlformats.org/officeDocument/2006/relationships/tags" Target="../tags/tag418.xml"/><Relationship Id="rId218" Type="http://schemas.openxmlformats.org/officeDocument/2006/relationships/tags" Target="../tags/tag453.xml"/><Relationship Id="rId239" Type="http://schemas.openxmlformats.org/officeDocument/2006/relationships/tags" Target="../tags/tag474.xml"/><Relationship Id="rId250" Type="http://schemas.openxmlformats.org/officeDocument/2006/relationships/tags" Target="../tags/tag485.xml"/><Relationship Id="rId271" Type="http://schemas.openxmlformats.org/officeDocument/2006/relationships/tags" Target="../tags/tag506.xml"/><Relationship Id="rId292" Type="http://schemas.openxmlformats.org/officeDocument/2006/relationships/tags" Target="../tags/tag527.xml"/><Relationship Id="rId306" Type="http://schemas.openxmlformats.org/officeDocument/2006/relationships/tags" Target="../tags/tag541.xml"/><Relationship Id="rId24" Type="http://schemas.openxmlformats.org/officeDocument/2006/relationships/tags" Target="../tags/tag259.xml"/><Relationship Id="rId45" Type="http://schemas.openxmlformats.org/officeDocument/2006/relationships/tags" Target="../tags/tag280.xml"/><Relationship Id="rId66" Type="http://schemas.openxmlformats.org/officeDocument/2006/relationships/tags" Target="../tags/tag301.xml"/><Relationship Id="rId87" Type="http://schemas.openxmlformats.org/officeDocument/2006/relationships/tags" Target="../tags/tag322.xml"/><Relationship Id="rId110" Type="http://schemas.openxmlformats.org/officeDocument/2006/relationships/tags" Target="../tags/tag345.xml"/><Relationship Id="rId131" Type="http://schemas.openxmlformats.org/officeDocument/2006/relationships/tags" Target="../tags/tag366.xml"/><Relationship Id="rId327" Type="http://schemas.openxmlformats.org/officeDocument/2006/relationships/tags" Target="../tags/tag562.xml"/><Relationship Id="rId152" Type="http://schemas.openxmlformats.org/officeDocument/2006/relationships/tags" Target="../tags/tag387.xml"/><Relationship Id="rId173" Type="http://schemas.openxmlformats.org/officeDocument/2006/relationships/tags" Target="../tags/tag408.xml"/><Relationship Id="rId194" Type="http://schemas.openxmlformats.org/officeDocument/2006/relationships/tags" Target="../tags/tag429.xml"/><Relationship Id="rId208" Type="http://schemas.openxmlformats.org/officeDocument/2006/relationships/tags" Target="../tags/tag443.xml"/><Relationship Id="rId229" Type="http://schemas.openxmlformats.org/officeDocument/2006/relationships/tags" Target="../tags/tag464.xml"/><Relationship Id="rId240" Type="http://schemas.openxmlformats.org/officeDocument/2006/relationships/tags" Target="../tags/tag475.xml"/><Relationship Id="rId261" Type="http://schemas.openxmlformats.org/officeDocument/2006/relationships/tags" Target="../tags/tag496.xml"/><Relationship Id="rId14" Type="http://schemas.openxmlformats.org/officeDocument/2006/relationships/tags" Target="../tags/tag249.xml"/><Relationship Id="rId35" Type="http://schemas.openxmlformats.org/officeDocument/2006/relationships/tags" Target="../tags/tag270.xml"/><Relationship Id="rId56" Type="http://schemas.openxmlformats.org/officeDocument/2006/relationships/tags" Target="../tags/tag291.xml"/><Relationship Id="rId77" Type="http://schemas.openxmlformats.org/officeDocument/2006/relationships/tags" Target="../tags/tag312.xml"/><Relationship Id="rId100" Type="http://schemas.openxmlformats.org/officeDocument/2006/relationships/tags" Target="../tags/tag335.xml"/><Relationship Id="rId282" Type="http://schemas.openxmlformats.org/officeDocument/2006/relationships/tags" Target="../tags/tag517.xml"/><Relationship Id="rId317" Type="http://schemas.openxmlformats.org/officeDocument/2006/relationships/tags" Target="../tags/tag552.xml"/><Relationship Id="rId338" Type="http://schemas.openxmlformats.org/officeDocument/2006/relationships/tags" Target="../tags/tag573.xml"/><Relationship Id="rId8" Type="http://schemas.openxmlformats.org/officeDocument/2006/relationships/tags" Target="../tags/tag243.xml"/><Relationship Id="rId98" Type="http://schemas.openxmlformats.org/officeDocument/2006/relationships/tags" Target="../tags/tag333.xml"/><Relationship Id="rId121" Type="http://schemas.openxmlformats.org/officeDocument/2006/relationships/tags" Target="../tags/tag356.xml"/><Relationship Id="rId142" Type="http://schemas.openxmlformats.org/officeDocument/2006/relationships/tags" Target="../tags/tag377.xml"/><Relationship Id="rId163" Type="http://schemas.openxmlformats.org/officeDocument/2006/relationships/tags" Target="../tags/tag398.xml"/><Relationship Id="rId184" Type="http://schemas.openxmlformats.org/officeDocument/2006/relationships/tags" Target="../tags/tag419.xml"/><Relationship Id="rId219" Type="http://schemas.openxmlformats.org/officeDocument/2006/relationships/tags" Target="../tags/tag454.xml"/><Relationship Id="rId230" Type="http://schemas.openxmlformats.org/officeDocument/2006/relationships/tags" Target="../tags/tag465.xml"/><Relationship Id="rId251" Type="http://schemas.openxmlformats.org/officeDocument/2006/relationships/tags" Target="../tags/tag486.xml"/><Relationship Id="rId25" Type="http://schemas.openxmlformats.org/officeDocument/2006/relationships/tags" Target="../tags/tag260.xml"/><Relationship Id="rId46" Type="http://schemas.openxmlformats.org/officeDocument/2006/relationships/tags" Target="../tags/tag281.xml"/><Relationship Id="rId67" Type="http://schemas.openxmlformats.org/officeDocument/2006/relationships/tags" Target="../tags/tag302.xml"/><Relationship Id="rId116" Type="http://schemas.openxmlformats.org/officeDocument/2006/relationships/tags" Target="../tags/tag351.xml"/><Relationship Id="rId137" Type="http://schemas.openxmlformats.org/officeDocument/2006/relationships/tags" Target="../tags/tag372.xml"/><Relationship Id="rId158" Type="http://schemas.openxmlformats.org/officeDocument/2006/relationships/tags" Target="../tags/tag393.xml"/><Relationship Id="rId272" Type="http://schemas.openxmlformats.org/officeDocument/2006/relationships/tags" Target="../tags/tag507.xml"/><Relationship Id="rId293" Type="http://schemas.openxmlformats.org/officeDocument/2006/relationships/tags" Target="../tags/tag528.xml"/><Relationship Id="rId302" Type="http://schemas.openxmlformats.org/officeDocument/2006/relationships/tags" Target="../tags/tag537.xml"/><Relationship Id="rId307" Type="http://schemas.openxmlformats.org/officeDocument/2006/relationships/tags" Target="../tags/tag542.xml"/><Relationship Id="rId323" Type="http://schemas.openxmlformats.org/officeDocument/2006/relationships/tags" Target="../tags/tag558.xml"/><Relationship Id="rId328" Type="http://schemas.openxmlformats.org/officeDocument/2006/relationships/tags" Target="../tags/tag563.xml"/><Relationship Id="rId20" Type="http://schemas.openxmlformats.org/officeDocument/2006/relationships/tags" Target="../tags/tag255.xml"/><Relationship Id="rId41" Type="http://schemas.openxmlformats.org/officeDocument/2006/relationships/tags" Target="../tags/tag276.xml"/><Relationship Id="rId62" Type="http://schemas.openxmlformats.org/officeDocument/2006/relationships/tags" Target="../tags/tag297.xml"/><Relationship Id="rId83" Type="http://schemas.openxmlformats.org/officeDocument/2006/relationships/tags" Target="../tags/tag318.xml"/><Relationship Id="rId88" Type="http://schemas.openxmlformats.org/officeDocument/2006/relationships/tags" Target="../tags/tag323.xml"/><Relationship Id="rId111" Type="http://schemas.openxmlformats.org/officeDocument/2006/relationships/tags" Target="../tags/tag346.xml"/><Relationship Id="rId132" Type="http://schemas.openxmlformats.org/officeDocument/2006/relationships/tags" Target="../tags/tag367.xml"/><Relationship Id="rId153" Type="http://schemas.openxmlformats.org/officeDocument/2006/relationships/tags" Target="../tags/tag388.xml"/><Relationship Id="rId174" Type="http://schemas.openxmlformats.org/officeDocument/2006/relationships/tags" Target="../tags/tag409.xml"/><Relationship Id="rId179" Type="http://schemas.openxmlformats.org/officeDocument/2006/relationships/tags" Target="../tags/tag414.xml"/><Relationship Id="rId195" Type="http://schemas.openxmlformats.org/officeDocument/2006/relationships/tags" Target="../tags/tag430.xml"/><Relationship Id="rId209" Type="http://schemas.openxmlformats.org/officeDocument/2006/relationships/tags" Target="../tags/tag444.xml"/><Relationship Id="rId190" Type="http://schemas.openxmlformats.org/officeDocument/2006/relationships/tags" Target="../tags/tag425.xml"/><Relationship Id="rId204" Type="http://schemas.openxmlformats.org/officeDocument/2006/relationships/tags" Target="../tags/tag439.xml"/><Relationship Id="rId220" Type="http://schemas.openxmlformats.org/officeDocument/2006/relationships/tags" Target="../tags/tag455.xml"/><Relationship Id="rId225" Type="http://schemas.openxmlformats.org/officeDocument/2006/relationships/tags" Target="../tags/tag460.xml"/><Relationship Id="rId241" Type="http://schemas.openxmlformats.org/officeDocument/2006/relationships/tags" Target="../tags/tag476.xml"/><Relationship Id="rId246" Type="http://schemas.openxmlformats.org/officeDocument/2006/relationships/tags" Target="../tags/tag481.xml"/><Relationship Id="rId267" Type="http://schemas.openxmlformats.org/officeDocument/2006/relationships/tags" Target="../tags/tag502.xml"/><Relationship Id="rId288" Type="http://schemas.openxmlformats.org/officeDocument/2006/relationships/tags" Target="../tags/tag523.xml"/><Relationship Id="rId15" Type="http://schemas.openxmlformats.org/officeDocument/2006/relationships/tags" Target="../tags/tag250.xml"/><Relationship Id="rId36" Type="http://schemas.openxmlformats.org/officeDocument/2006/relationships/tags" Target="../tags/tag271.xml"/><Relationship Id="rId57" Type="http://schemas.openxmlformats.org/officeDocument/2006/relationships/tags" Target="../tags/tag292.xml"/><Relationship Id="rId106" Type="http://schemas.openxmlformats.org/officeDocument/2006/relationships/tags" Target="../tags/tag341.xml"/><Relationship Id="rId127" Type="http://schemas.openxmlformats.org/officeDocument/2006/relationships/tags" Target="../tags/tag362.xml"/><Relationship Id="rId262" Type="http://schemas.openxmlformats.org/officeDocument/2006/relationships/tags" Target="../tags/tag497.xml"/><Relationship Id="rId283" Type="http://schemas.openxmlformats.org/officeDocument/2006/relationships/tags" Target="../tags/tag518.xml"/><Relationship Id="rId313" Type="http://schemas.openxmlformats.org/officeDocument/2006/relationships/tags" Target="../tags/tag548.xml"/><Relationship Id="rId318" Type="http://schemas.openxmlformats.org/officeDocument/2006/relationships/tags" Target="../tags/tag553.xml"/><Relationship Id="rId339" Type="http://schemas.openxmlformats.org/officeDocument/2006/relationships/tags" Target="../tags/tag574.xml"/><Relationship Id="rId10" Type="http://schemas.openxmlformats.org/officeDocument/2006/relationships/tags" Target="../tags/tag245.xml"/><Relationship Id="rId31" Type="http://schemas.openxmlformats.org/officeDocument/2006/relationships/tags" Target="../tags/tag266.xml"/><Relationship Id="rId52" Type="http://schemas.openxmlformats.org/officeDocument/2006/relationships/tags" Target="../tags/tag287.xml"/><Relationship Id="rId73" Type="http://schemas.openxmlformats.org/officeDocument/2006/relationships/tags" Target="../tags/tag308.xml"/><Relationship Id="rId78" Type="http://schemas.openxmlformats.org/officeDocument/2006/relationships/tags" Target="../tags/tag313.xml"/><Relationship Id="rId94" Type="http://schemas.openxmlformats.org/officeDocument/2006/relationships/tags" Target="../tags/tag329.xml"/><Relationship Id="rId99" Type="http://schemas.openxmlformats.org/officeDocument/2006/relationships/tags" Target="../tags/tag334.xml"/><Relationship Id="rId101" Type="http://schemas.openxmlformats.org/officeDocument/2006/relationships/tags" Target="../tags/tag336.xml"/><Relationship Id="rId122" Type="http://schemas.openxmlformats.org/officeDocument/2006/relationships/tags" Target="../tags/tag357.xml"/><Relationship Id="rId143" Type="http://schemas.openxmlformats.org/officeDocument/2006/relationships/tags" Target="../tags/tag378.xml"/><Relationship Id="rId148" Type="http://schemas.openxmlformats.org/officeDocument/2006/relationships/tags" Target="../tags/tag383.xml"/><Relationship Id="rId164" Type="http://schemas.openxmlformats.org/officeDocument/2006/relationships/tags" Target="../tags/tag399.xml"/><Relationship Id="rId169" Type="http://schemas.openxmlformats.org/officeDocument/2006/relationships/tags" Target="../tags/tag404.xml"/><Relationship Id="rId185" Type="http://schemas.openxmlformats.org/officeDocument/2006/relationships/tags" Target="../tags/tag420.xml"/><Relationship Id="rId334" Type="http://schemas.openxmlformats.org/officeDocument/2006/relationships/tags" Target="../tags/tag569.xml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80" Type="http://schemas.openxmlformats.org/officeDocument/2006/relationships/tags" Target="../tags/tag415.xml"/><Relationship Id="rId210" Type="http://schemas.openxmlformats.org/officeDocument/2006/relationships/tags" Target="../tags/tag445.xml"/><Relationship Id="rId215" Type="http://schemas.openxmlformats.org/officeDocument/2006/relationships/tags" Target="../tags/tag450.xml"/><Relationship Id="rId236" Type="http://schemas.openxmlformats.org/officeDocument/2006/relationships/tags" Target="../tags/tag471.xml"/><Relationship Id="rId257" Type="http://schemas.openxmlformats.org/officeDocument/2006/relationships/tags" Target="../tags/tag492.xml"/><Relationship Id="rId278" Type="http://schemas.openxmlformats.org/officeDocument/2006/relationships/tags" Target="../tags/tag513.xml"/><Relationship Id="rId26" Type="http://schemas.openxmlformats.org/officeDocument/2006/relationships/tags" Target="../tags/tag261.xml"/><Relationship Id="rId231" Type="http://schemas.openxmlformats.org/officeDocument/2006/relationships/tags" Target="../tags/tag466.xml"/><Relationship Id="rId252" Type="http://schemas.openxmlformats.org/officeDocument/2006/relationships/tags" Target="../tags/tag487.xml"/><Relationship Id="rId273" Type="http://schemas.openxmlformats.org/officeDocument/2006/relationships/tags" Target="../tags/tag508.xml"/><Relationship Id="rId294" Type="http://schemas.openxmlformats.org/officeDocument/2006/relationships/tags" Target="../tags/tag529.xml"/><Relationship Id="rId308" Type="http://schemas.openxmlformats.org/officeDocument/2006/relationships/tags" Target="../tags/tag543.xml"/><Relationship Id="rId329" Type="http://schemas.openxmlformats.org/officeDocument/2006/relationships/tags" Target="../tags/tag564.xml"/><Relationship Id="rId47" Type="http://schemas.openxmlformats.org/officeDocument/2006/relationships/tags" Target="../tags/tag282.xml"/><Relationship Id="rId68" Type="http://schemas.openxmlformats.org/officeDocument/2006/relationships/tags" Target="../tags/tag303.xml"/><Relationship Id="rId89" Type="http://schemas.openxmlformats.org/officeDocument/2006/relationships/tags" Target="../tags/tag324.xml"/><Relationship Id="rId112" Type="http://schemas.openxmlformats.org/officeDocument/2006/relationships/tags" Target="../tags/tag347.xml"/><Relationship Id="rId133" Type="http://schemas.openxmlformats.org/officeDocument/2006/relationships/tags" Target="../tags/tag368.xml"/><Relationship Id="rId154" Type="http://schemas.openxmlformats.org/officeDocument/2006/relationships/tags" Target="../tags/tag389.xml"/><Relationship Id="rId175" Type="http://schemas.openxmlformats.org/officeDocument/2006/relationships/tags" Target="../tags/tag410.xml"/><Relationship Id="rId340" Type="http://schemas.openxmlformats.org/officeDocument/2006/relationships/tags" Target="../tags/tag575.xml"/><Relationship Id="rId196" Type="http://schemas.openxmlformats.org/officeDocument/2006/relationships/tags" Target="../tags/tag431.xml"/><Relationship Id="rId200" Type="http://schemas.openxmlformats.org/officeDocument/2006/relationships/tags" Target="../tags/tag435.xml"/><Relationship Id="rId16" Type="http://schemas.openxmlformats.org/officeDocument/2006/relationships/tags" Target="../tags/tag251.xml"/><Relationship Id="rId221" Type="http://schemas.openxmlformats.org/officeDocument/2006/relationships/tags" Target="../tags/tag456.xml"/><Relationship Id="rId242" Type="http://schemas.openxmlformats.org/officeDocument/2006/relationships/tags" Target="../tags/tag477.xml"/><Relationship Id="rId263" Type="http://schemas.openxmlformats.org/officeDocument/2006/relationships/tags" Target="../tags/tag498.xml"/><Relationship Id="rId284" Type="http://schemas.openxmlformats.org/officeDocument/2006/relationships/tags" Target="../tags/tag519.xml"/><Relationship Id="rId319" Type="http://schemas.openxmlformats.org/officeDocument/2006/relationships/tags" Target="../tags/tag554.xml"/><Relationship Id="rId37" Type="http://schemas.openxmlformats.org/officeDocument/2006/relationships/tags" Target="../tags/tag272.xml"/><Relationship Id="rId58" Type="http://schemas.openxmlformats.org/officeDocument/2006/relationships/tags" Target="../tags/tag293.xml"/><Relationship Id="rId79" Type="http://schemas.openxmlformats.org/officeDocument/2006/relationships/tags" Target="../tags/tag314.xml"/><Relationship Id="rId102" Type="http://schemas.openxmlformats.org/officeDocument/2006/relationships/tags" Target="../tags/tag337.xml"/><Relationship Id="rId123" Type="http://schemas.openxmlformats.org/officeDocument/2006/relationships/tags" Target="../tags/tag358.xml"/><Relationship Id="rId144" Type="http://schemas.openxmlformats.org/officeDocument/2006/relationships/tags" Target="../tags/tag379.xml"/><Relationship Id="rId330" Type="http://schemas.openxmlformats.org/officeDocument/2006/relationships/tags" Target="../tags/tag565.xml"/><Relationship Id="rId90" Type="http://schemas.openxmlformats.org/officeDocument/2006/relationships/tags" Target="../tags/tag325.xml"/><Relationship Id="rId165" Type="http://schemas.openxmlformats.org/officeDocument/2006/relationships/tags" Target="../tags/tag400.xml"/><Relationship Id="rId186" Type="http://schemas.openxmlformats.org/officeDocument/2006/relationships/tags" Target="../tags/tag421.xml"/><Relationship Id="rId211" Type="http://schemas.openxmlformats.org/officeDocument/2006/relationships/tags" Target="../tags/tag446.xml"/><Relationship Id="rId232" Type="http://schemas.openxmlformats.org/officeDocument/2006/relationships/tags" Target="../tags/tag467.xml"/><Relationship Id="rId253" Type="http://schemas.openxmlformats.org/officeDocument/2006/relationships/tags" Target="../tags/tag488.xml"/><Relationship Id="rId274" Type="http://schemas.openxmlformats.org/officeDocument/2006/relationships/tags" Target="../tags/tag509.xml"/><Relationship Id="rId295" Type="http://schemas.openxmlformats.org/officeDocument/2006/relationships/tags" Target="../tags/tag530.xml"/><Relationship Id="rId309" Type="http://schemas.openxmlformats.org/officeDocument/2006/relationships/tags" Target="../tags/tag544.xml"/><Relationship Id="rId27" Type="http://schemas.openxmlformats.org/officeDocument/2006/relationships/tags" Target="../tags/tag262.xml"/><Relationship Id="rId48" Type="http://schemas.openxmlformats.org/officeDocument/2006/relationships/tags" Target="../tags/tag283.xml"/><Relationship Id="rId69" Type="http://schemas.openxmlformats.org/officeDocument/2006/relationships/tags" Target="../tags/tag304.xml"/><Relationship Id="rId113" Type="http://schemas.openxmlformats.org/officeDocument/2006/relationships/tags" Target="../tags/tag348.xml"/><Relationship Id="rId134" Type="http://schemas.openxmlformats.org/officeDocument/2006/relationships/tags" Target="../tags/tag369.xml"/><Relationship Id="rId320" Type="http://schemas.openxmlformats.org/officeDocument/2006/relationships/tags" Target="../tags/tag555.xml"/><Relationship Id="rId80" Type="http://schemas.openxmlformats.org/officeDocument/2006/relationships/tags" Target="../tags/tag315.xml"/><Relationship Id="rId155" Type="http://schemas.openxmlformats.org/officeDocument/2006/relationships/tags" Target="../tags/tag390.xml"/><Relationship Id="rId176" Type="http://schemas.openxmlformats.org/officeDocument/2006/relationships/tags" Target="../tags/tag411.xml"/><Relationship Id="rId197" Type="http://schemas.openxmlformats.org/officeDocument/2006/relationships/tags" Target="../tags/tag432.xml"/><Relationship Id="rId341" Type="http://schemas.openxmlformats.org/officeDocument/2006/relationships/tags" Target="../tags/tag576.xml"/><Relationship Id="rId201" Type="http://schemas.openxmlformats.org/officeDocument/2006/relationships/tags" Target="../tags/tag436.xml"/><Relationship Id="rId222" Type="http://schemas.openxmlformats.org/officeDocument/2006/relationships/tags" Target="../tags/tag457.xml"/><Relationship Id="rId243" Type="http://schemas.openxmlformats.org/officeDocument/2006/relationships/tags" Target="../tags/tag478.xml"/><Relationship Id="rId264" Type="http://schemas.openxmlformats.org/officeDocument/2006/relationships/tags" Target="../tags/tag499.xml"/><Relationship Id="rId285" Type="http://schemas.openxmlformats.org/officeDocument/2006/relationships/tags" Target="../tags/tag520.xml"/><Relationship Id="rId17" Type="http://schemas.openxmlformats.org/officeDocument/2006/relationships/tags" Target="../tags/tag252.xml"/><Relationship Id="rId38" Type="http://schemas.openxmlformats.org/officeDocument/2006/relationships/tags" Target="../tags/tag273.xml"/><Relationship Id="rId59" Type="http://schemas.openxmlformats.org/officeDocument/2006/relationships/tags" Target="../tags/tag294.xml"/><Relationship Id="rId103" Type="http://schemas.openxmlformats.org/officeDocument/2006/relationships/tags" Target="../tags/tag338.xml"/><Relationship Id="rId124" Type="http://schemas.openxmlformats.org/officeDocument/2006/relationships/tags" Target="../tags/tag359.xml"/><Relationship Id="rId310" Type="http://schemas.openxmlformats.org/officeDocument/2006/relationships/tags" Target="../tags/tag545.xml"/><Relationship Id="rId70" Type="http://schemas.openxmlformats.org/officeDocument/2006/relationships/tags" Target="../tags/tag305.xml"/><Relationship Id="rId91" Type="http://schemas.openxmlformats.org/officeDocument/2006/relationships/tags" Target="../tags/tag326.xml"/><Relationship Id="rId145" Type="http://schemas.openxmlformats.org/officeDocument/2006/relationships/tags" Target="../tags/tag380.xml"/><Relationship Id="rId166" Type="http://schemas.openxmlformats.org/officeDocument/2006/relationships/tags" Target="../tags/tag401.xml"/><Relationship Id="rId187" Type="http://schemas.openxmlformats.org/officeDocument/2006/relationships/tags" Target="../tags/tag422.xml"/><Relationship Id="rId331" Type="http://schemas.openxmlformats.org/officeDocument/2006/relationships/tags" Target="../tags/tag566.xml"/><Relationship Id="rId1" Type="http://schemas.openxmlformats.org/officeDocument/2006/relationships/tags" Target="../tags/tag236.xml"/><Relationship Id="rId212" Type="http://schemas.openxmlformats.org/officeDocument/2006/relationships/tags" Target="../tags/tag447.xml"/><Relationship Id="rId233" Type="http://schemas.openxmlformats.org/officeDocument/2006/relationships/tags" Target="../tags/tag468.xml"/><Relationship Id="rId254" Type="http://schemas.openxmlformats.org/officeDocument/2006/relationships/tags" Target="../tags/tag489.xml"/><Relationship Id="rId28" Type="http://schemas.openxmlformats.org/officeDocument/2006/relationships/tags" Target="../tags/tag263.xml"/><Relationship Id="rId49" Type="http://schemas.openxmlformats.org/officeDocument/2006/relationships/tags" Target="../tags/tag284.xml"/><Relationship Id="rId114" Type="http://schemas.openxmlformats.org/officeDocument/2006/relationships/tags" Target="../tags/tag349.xml"/><Relationship Id="rId275" Type="http://schemas.openxmlformats.org/officeDocument/2006/relationships/tags" Target="../tags/tag510.xml"/><Relationship Id="rId296" Type="http://schemas.openxmlformats.org/officeDocument/2006/relationships/tags" Target="../tags/tag531.xml"/><Relationship Id="rId300" Type="http://schemas.openxmlformats.org/officeDocument/2006/relationships/tags" Target="../tags/tag535.xml"/><Relationship Id="rId60" Type="http://schemas.openxmlformats.org/officeDocument/2006/relationships/tags" Target="../tags/tag295.xml"/><Relationship Id="rId81" Type="http://schemas.openxmlformats.org/officeDocument/2006/relationships/tags" Target="../tags/tag316.xml"/><Relationship Id="rId135" Type="http://schemas.openxmlformats.org/officeDocument/2006/relationships/tags" Target="../tags/tag370.xml"/><Relationship Id="rId156" Type="http://schemas.openxmlformats.org/officeDocument/2006/relationships/tags" Target="../tags/tag391.xml"/><Relationship Id="rId177" Type="http://schemas.openxmlformats.org/officeDocument/2006/relationships/tags" Target="../tags/tag412.xml"/><Relationship Id="rId198" Type="http://schemas.openxmlformats.org/officeDocument/2006/relationships/tags" Target="../tags/tag433.xml"/><Relationship Id="rId321" Type="http://schemas.openxmlformats.org/officeDocument/2006/relationships/tags" Target="../tags/tag556.xml"/><Relationship Id="rId342" Type="http://schemas.openxmlformats.org/officeDocument/2006/relationships/tags" Target="../tags/tag577.xml"/><Relationship Id="rId202" Type="http://schemas.openxmlformats.org/officeDocument/2006/relationships/tags" Target="../tags/tag437.xml"/><Relationship Id="rId223" Type="http://schemas.openxmlformats.org/officeDocument/2006/relationships/tags" Target="../tags/tag458.xml"/><Relationship Id="rId244" Type="http://schemas.openxmlformats.org/officeDocument/2006/relationships/tags" Target="../tags/tag479.xml"/><Relationship Id="rId18" Type="http://schemas.openxmlformats.org/officeDocument/2006/relationships/tags" Target="../tags/tag253.xml"/><Relationship Id="rId39" Type="http://schemas.openxmlformats.org/officeDocument/2006/relationships/tags" Target="../tags/tag274.xml"/><Relationship Id="rId265" Type="http://schemas.openxmlformats.org/officeDocument/2006/relationships/tags" Target="../tags/tag500.xml"/><Relationship Id="rId286" Type="http://schemas.openxmlformats.org/officeDocument/2006/relationships/tags" Target="../tags/tag521.xml"/><Relationship Id="rId50" Type="http://schemas.openxmlformats.org/officeDocument/2006/relationships/tags" Target="../tags/tag285.xml"/><Relationship Id="rId104" Type="http://schemas.openxmlformats.org/officeDocument/2006/relationships/tags" Target="../tags/tag339.xml"/><Relationship Id="rId125" Type="http://schemas.openxmlformats.org/officeDocument/2006/relationships/tags" Target="../tags/tag360.xml"/><Relationship Id="rId146" Type="http://schemas.openxmlformats.org/officeDocument/2006/relationships/tags" Target="../tags/tag381.xml"/><Relationship Id="rId167" Type="http://schemas.openxmlformats.org/officeDocument/2006/relationships/tags" Target="../tags/tag402.xml"/><Relationship Id="rId188" Type="http://schemas.openxmlformats.org/officeDocument/2006/relationships/tags" Target="../tags/tag423.xml"/><Relationship Id="rId311" Type="http://schemas.openxmlformats.org/officeDocument/2006/relationships/tags" Target="../tags/tag546.xml"/><Relationship Id="rId332" Type="http://schemas.openxmlformats.org/officeDocument/2006/relationships/tags" Target="../tags/tag567.xml"/><Relationship Id="rId71" Type="http://schemas.openxmlformats.org/officeDocument/2006/relationships/tags" Target="../tags/tag306.xml"/><Relationship Id="rId92" Type="http://schemas.openxmlformats.org/officeDocument/2006/relationships/tags" Target="../tags/tag327.xml"/><Relationship Id="rId213" Type="http://schemas.openxmlformats.org/officeDocument/2006/relationships/tags" Target="../tags/tag448.xml"/><Relationship Id="rId234" Type="http://schemas.openxmlformats.org/officeDocument/2006/relationships/tags" Target="../tags/tag469.xml"/><Relationship Id="rId2" Type="http://schemas.openxmlformats.org/officeDocument/2006/relationships/tags" Target="../tags/tag237.xml"/><Relationship Id="rId29" Type="http://schemas.openxmlformats.org/officeDocument/2006/relationships/tags" Target="../tags/tag264.xml"/><Relationship Id="rId255" Type="http://schemas.openxmlformats.org/officeDocument/2006/relationships/tags" Target="../tags/tag490.xml"/><Relationship Id="rId276" Type="http://schemas.openxmlformats.org/officeDocument/2006/relationships/tags" Target="../tags/tag511.xml"/><Relationship Id="rId297" Type="http://schemas.openxmlformats.org/officeDocument/2006/relationships/tags" Target="../tags/tag532.xml"/><Relationship Id="rId40" Type="http://schemas.openxmlformats.org/officeDocument/2006/relationships/tags" Target="../tags/tag275.xml"/><Relationship Id="rId115" Type="http://schemas.openxmlformats.org/officeDocument/2006/relationships/tags" Target="../tags/tag350.xml"/><Relationship Id="rId136" Type="http://schemas.openxmlformats.org/officeDocument/2006/relationships/tags" Target="../tags/tag371.xml"/><Relationship Id="rId157" Type="http://schemas.openxmlformats.org/officeDocument/2006/relationships/tags" Target="../tags/tag392.xml"/><Relationship Id="rId178" Type="http://schemas.openxmlformats.org/officeDocument/2006/relationships/tags" Target="../tags/tag413.xml"/><Relationship Id="rId301" Type="http://schemas.openxmlformats.org/officeDocument/2006/relationships/tags" Target="../tags/tag536.xml"/><Relationship Id="rId322" Type="http://schemas.openxmlformats.org/officeDocument/2006/relationships/tags" Target="../tags/tag557.xml"/><Relationship Id="rId343" Type="http://schemas.openxmlformats.org/officeDocument/2006/relationships/slideLayout" Target="../slideLayouts/slideLayout1.xml"/><Relationship Id="rId61" Type="http://schemas.openxmlformats.org/officeDocument/2006/relationships/tags" Target="../tags/tag296.xml"/><Relationship Id="rId82" Type="http://schemas.openxmlformats.org/officeDocument/2006/relationships/tags" Target="../tags/tag317.xml"/><Relationship Id="rId199" Type="http://schemas.openxmlformats.org/officeDocument/2006/relationships/tags" Target="../tags/tag434.xml"/><Relationship Id="rId203" Type="http://schemas.openxmlformats.org/officeDocument/2006/relationships/tags" Target="../tags/tag438.xml"/><Relationship Id="rId19" Type="http://schemas.openxmlformats.org/officeDocument/2006/relationships/tags" Target="../tags/tag254.xml"/><Relationship Id="rId224" Type="http://schemas.openxmlformats.org/officeDocument/2006/relationships/tags" Target="../tags/tag459.xml"/><Relationship Id="rId245" Type="http://schemas.openxmlformats.org/officeDocument/2006/relationships/tags" Target="../tags/tag480.xml"/><Relationship Id="rId266" Type="http://schemas.openxmlformats.org/officeDocument/2006/relationships/tags" Target="../tags/tag501.xml"/><Relationship Id="rId287" Type="http://schemas.openxmlformats.org/officeDocument/2006/relationships/tags" Target="../tags/tag522.xml"/><Relationship Id="rId30" Type="http://schemas.openxmlformats.org/officeDocument/2006/relationships/tags" Target="../tags/tag265.xml"/><Relationship Id="rId105" Type="http://schemas.openxmlformats.org/officeDocument/2006/relationships/tags" Target="../tags/tag340.xml"/><Relationship Id="rId126" Type="http://schemas.openxmlformats.org/officeDocument/2006/relationships/tags" Target="../tags/tag361.xml"/><Relationship Id="rId147" Type="http://schemas.openxmlformats.org/officeDocument/2006/relationships/tags" Target="../tags/tag382.xml"/><Relationship Id="rId168" Type="http://schemas.openxmlformats.org/officeDocument/2006/relationships/tags" Target="../tags/tag403.xml"/><Relationship Id="rId312" Type="http://schemas.openxmlformats.org/officeDocument/2006/relationships/tags" Target="../tags/tag547.xml"/><Relationship Id="rId333" Type="http://schemas.openxmlformats.org/officeDocument/2006/relationships/tags" Target="../tags/tag568.xml"/><Relationship Id="rId51" Type="http://schemas.openxmlformats.org/officeDocument/2006/relationships/tags" Target="../tags/tag286.xml"/><Relationship Id="rId72" Type="http://schemas.openxmlformats.org/officeDocument/2006/relationships/tags" Target="../tags/tag307.xml"/><Relationship Id="rId93" Type="http://schemas.openxmlformats.org/officeDocument/2006/relationships/tags" Target="../tags/tag328.xml"/><Relationship Id="rId189" Type="http://schemas.openxmlformats.org/officeDocument/2006/relationships/tags" Target="../tags/tag424.xml"/><Relationship Id="rId3" Type="http://schemas.openxmlformats.org/officeDocument/2006/relationships/tags" Target="../tags/tag238.xml"/><Relationship Id="rId214" Type="http://schemas.openxmlformats.org/officeDocument/2006/relationships/tags" Target="../tags/tag449.xml"/><Relationship Id="rId235" Type="http://schemas.openxmlformats.org/officeDocument/2006/relationships/tags" Target="../tags/tag470.xml"/><Relationship Id="rId256" Type="http://schemas.openxmlformats.org/officeDocument/2006/relationships/tags" Target="../tags/tag491.xml"/><Relationship Id="rId277" Type="http://schemas.openxmlformats.org/officeDocument/2006/relationships/tags" Target="../tags/tag512.xml"/><Relationship Id="rId298" Type="http://schemas.openxmlformats.org/officeDocument/2006/relationships/tags" Target="../tags/tag533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694.xml"/><Relationship Id="rId21" Type="http://schemas.openxmlformats.org/officeDocument/2006/relationships/tags" Target="../tags/tag598.xml"/><Relationship Id="rId42" Type="http://schemas.openxmlformats.org/officeDocument/2006/relationships/tags" Target="../tags/tag619.xml"/><Relationship Id="rId63" Type="http://schemas.openxmlformats.org/officeDocument/2006/relationships/tags" Target="../tags/tag640.xml"/><Relationship Id="rId84" Type="http://schemas.openxmlformats.org/officeDocument/2006/relationships/tags" Target="../tags/tag661.xml"/><Relationship Id="rId138" Type="http://schemas.openxmlformats.org/officeDocument/2006/relationships/tags" Target="../tags/tag715.xml"/><Relationship Id="rId159" Type="http://schemas.openxmlformats.org/officeDocument/2006/relationships/tags" Target="../tags/tag736.xml"/><Relationship Id="rId170" Type="http://schemas.openxmlformats.org/officeDocument/2006/relationships/tags" Target="../tags/tag747.xml"/><Relationship Id="rId191" Type="http://schemas.openxmlformats.org/officeDocument/2006/relationships/tags" Target="../tags/tag768.xml"/><Relationship Id="rId196" Type="http://schemas.openxmlformats.org/officeDocument/2006/relationships/tags" Target="../tags/tag773.xml"/><Relationship Id="rId200" Type="http://schemas.openxmlformats.org/officeDocument/2006/relationships/slideLayout" Target="../slideLayouts/slideLayout1.xml"/><Relationship Id="rId16" Type="http://schemas.openxmlformats.org/officeDocument/2006/relationships/tags" Target="../tags/tag593.xml"/><Relationship Id="rId107" Type="http://schemas.openxmlformats.org/officeDocument/2006/relationships/tags" Target="../tags/tag684.xml"/><Relationship Id="rId11" Type="http://schemas.openxmlformats.org/officeDocument/2006/relationships/tags" Target="../tags/tag588.xml"/><Relationship Id="rId32" Type="http://schemas.openxmlformats.org/officeDocument/2006/relationships/tags" Target="../tags/tag609.xml"/><Relationship Id="rId37" Type="http://schemas.openxmlformats.org/officeDocument/2006/relationships/tags" Target="../tags/tag614.xml"/><Relationship Id="rId53" Type="http://schemas.openxmlformats.org/officeDocument/2006/relationships/tags" Target="../tags/tag630.xml"/><Relationship Id="rId58" Type="http://schemas.openxmlformats.org/officeDocument/2006/relationships/tags" Target="../tags/tag635.xml"/><Relationship Id="rId74" Type="http://schemas.openxmlformats.org/officeDocument/2006/relationships/tags" Target="../tags/tag651.xml"/><Relationship Id="rId79" Type="http://schemas.openxmlformats.org/officeDocument/2006/relationships/tags" Target="../tags/tag656.xml"/><Relationship Id="rId102" Type="http://schemas.openxmlformats.org/officeDocument/2006/relationships/tags" Target="../tags/tag679.xml"/><Relationship Id="rId123" Type="http://schemas.openxmlformats.org/officeDocument/2006/relationships/tags" Target="../tags/tag700.xml"/><Relationship Id="rId128" Type="http://schemas.openxmlformats.org/officeDocument/2006/relationships/tags" Target="../tags/tag705.xml"/><Relationship Id="rId144" Type="http://schemas.openxmlformats.org/officeDocument/2006/relationships/tags" Target="../tags/tag721.xml"/><Relationship Id="rId149" Type="http://schemas.openxmlformats.org/officeDocument/2006/relationships/tags" Target="../tags/tag726.xml"/><Relationship Id="rId5" Type="http://schemas.openxmlformats.org/officeDocument/2006/relationships/tags" Target="../tags/tag582.xml"/><Relationship Id="rId90" Type="http://schemas.openxmlformats.org/officeDocument/2006/relationships/tags" Target="../tags/tag667.xml"/><Relationship Id="rId95" Type="http://schemas.openxmlformats.org/officeDocument/2006/relationships/tags" Target="../tags/tag672.xml"/><Relationship Id="rId160" Type="http://schemas.openxmlformats.org/officeDocument/2006/relationships/tags" Target="../tags/tag737.xml"/><Relationship Id="rId165" Type="http://schemas.openxmlformats.org/officeDocument/2006/relationships/tags" Target="../tags/tag742.xml"/><Relationship Id="rId181" Type="http://schemas.openxmlformats.org/officeDocument/2006/relationships/tags" Target="../tags/tag758.xml"/><Relationship Id="rId186" Type="http://schemas.openxmlformats.org/officeDocument/2006/relationships/tags" Target="../tags/tag763.xml"/><Relationship Id="rId22" Type="http://schemas.openxmlformats.org/officeDocument/2006/relationships/tags" Target="../tags/tag599.xml"/><Relationship Id="rId27" Type="http://schemas.openxmlformats.org/officeDocument/2006/relationships/tags" Target="../tags/tag604.xml"/><Relationship Id="rId43" Type="http://schemas.openxmlformats.org/officeDocument/2006/relationships/tags" Target="../tags/tag620.xml"/><Relationship Id="rId48" Type="http://schemas.openxmlformats.org/officeDocument/2006/relationships/tags" Target="../tags/tag625.xml"/><Relationship Id="rId64" Type="http://schemas.openxmlformats.org/officeDocument/2006/relationships/tags" Target="../tags/tag641.xml"/><Relationship Id="rId69" Type="http://schemas.openxmlformats.org/officeDocument/2006/relationships/tags" Target="../tags/tag646.xml"/><Relationship Id="rId113" Type="http://schemas.openxmlformats.org/officeDocument/2006/relationships/tags" Target="../tags/tag690.xml"/><Relationship Id="rId118" Type="http://schemas.openxmlformats.org/officeDocument/2006/relationships/tags" Target="../tags/tag695.xml"/><Relationship Id="rId134" Type="http://schemas.openxmlformats.org/officeDocument/2006/relationships/tags" Target="../tags/tag711.xml"/><Relationship Id="rId139" Type="http://schemas.openxmlformats.org/officeDocument/2006/relationships/tags" Target="../tags/tag716.xml"/><Relationship Id="rId80" Type="http://schemas.openxmlformats.org/officeDocument/2006/relationships/tags" Target="../tags/tag657.xml"/><Relationship Id="rId85" Type="http://schemas.openxmlformats.org/officeDocument/2006/relationships/tags" Target="../tags/tag662.xml"/><Relationship Id="rId150" Type="http://schemas.openxmlformats.org/officeDocument/2006/relationships/tags" Target="../tags/tag727.xml"/><Relationship Id="rId155" Type="http://schemas.openxmlformats.org/officeDocument/2006/relationships/tags" Target="../tags/tag732.xml"/><Relationship Id="rId171" Type="http://schemas.openxmlformats.org/officeDocument/2006/relationships/tags" Target="../tags/tag748.xml"/><Relationship Id="rId176" Type="http://schemas.openxmlformats.org/officeDocument/2006/relationships/tags" Target="../tags/tag753.xml"/><Relationship Id="rId192" Type="http://schemas.openxmlformats.org/officeDocument/2006/relationships/tags" Target="../tags/tag769.xml"/><Relationship Id="rId197" Type="http://schemas.openxmlformats.org/officeDocument/2006/relationships/tags" Target="../tags/tag774.xml"/><Relationship Id="rId12" Type="http://schemas.openxmlformats.org/officeDocument/2006/relationships/tags" Target="../tags/tag589.xml"/><Relationship Id="rId17" Type="http://schemas.openxmlformats.org/officeDocument/2006/relationships/tags" Target="../tags/tag594.xml"/><Relationship Id="rId33" Type="http://schemas.openxmlformats.org/officeDocument/2006/relationships/tags" Target="../tags/tag610.xml"/><Relationship Id="rId38" Type="http://schemas.openxmlformats.org/officeDocument/2006/relationships/tags" Target="../tags/tag615.xml"/><Relationship Id="rId59" Type="http://schemas.openxmlformats.org/officeDocument/2006/relationships/tags" Target="../tags/tag636.xml"/><Relationship Id="rId103" Type="http://schemas.openxmlformats.org/officeDocument/2006/relationships/tags" Target="../tags/tag680.xml"/><Relationship Id="rId108" Type="http://schemas.openxmlformats.org/officeDocument/2006/relationships/tags" Target="../tags/tag685.xml"/><Relationship Id="rId124" Type="http://schemas.openxmlformats.org/officeDocument/2006/relationships/tags" Target="../tags/tag701.xml"/><Relationship Id="rId129" Type="http://schemas.openxmlformats.org/officeDocument/2006/relationships/tags" Target="../tags/tag706.xml"/><Relationship Id="rId54" Type="http://schemas.openxmlformats.org/officeDocument/2006/relationships/tags" Target="../tags/tag631.xml"/><Relationship Id="rId70" Type="http://schemas.openxmlformats.org/officeDocument/2006/relationships/tags" Target="../tags/tag647.xml"/><Relationship Id="rId75" Type="http://schemas.openxmlformats.org/officeDocument/2006/relationships/tags" Target="../tags/tag652.xml"/><Relationship Id="rId91" Type="http://schemas.openxmlformats.org/officeDocument/2006/relationships/tags" Target="../tags/tag668.xml"/><Relationship Id="rId96" Type="http://schemas.openxmlformats.org/officeDocument/2006/relationships/tags" Target="../tags/tag673.xml"/><Relationship Id="rId140" Type="http://schemas.openxmlformats.org/officeDocument/2006/relationships/tags" Target="../tags/tag717.xml"/><Relationship Id="rId145" Type="http://schemas.openxmlformats.org/officeDocument/2006/relationships/tags" Target="../tags/tag722.xml"/><Relationship Id="rId161" Type="http://schemas.openxmlformats.org/officeDocument/2006/relationships/tags" Target="../tags/tag738.xml"/><Relationship Id="rId166" Type="http://schemas.openxmlformats.org/officeDocument/2006/relationships/tags" Target="../tags/tag743.xml"/><Relationship Id="rId182" Type="http://schemas.openxmlformats.org/officeDocument/2006/relationships/tags" Target="../tags/tag759.xml"/><Relationship Id="rId187" Type="http://schemas.openxmlformats.org/officeDocument/2006/relationships/tags" Target="../tags/tag764.xml"/><Relationship Id="rId1" Type="http://schemas.openxmlformats.org/officeDocument/2006/relationships/tags" Target="../tags/tag578.xml"/><Relationship Id="rId6" Type="http://schemas.openxmlformats.org/officeDocument/2006/relationships/tags" Target="../tags/tag583.xml"/><Relationship Id="rId23" Type="http://schemas.openxmlformats.org/officeDocument/2006/relationships/tags" Target="../tags/tag600.xml"/><Relationship Id="rId28" Type="http://schemas.openxmlformats.org/officeDocument/2006/relationships/tags" Target="../tags/tag605.xml"/><Relationship Id="rId49" Type="http://schemas.openxmlformats.org/officeDocument/2006/relationships/tags" Target="../tags/tag626.xml"/><Relationship Id="rId114" Type="http://schemas.openxmlformats.org/officeDocument/2006/relationships/tags" Target="../tags/tag691.xml"/><Relationship Id="rId119" Type="http://schemas.openxmlformats.org/officeDocument/2006/relationships/tags" Target="../tags/tag696.xml"/><Relationship Id="rId44" Type="http://schemas.openxmlformats.org/officeDocument/2006/relationships/tags" Target="../tags/tag621.xml"/><Relationship Id="rId60" Type="http://schemas.openxmlformats.org/officeDocument/2006/relationships/tags" Target="../tags/tag637.xml"/><Relationship Id="rId65" Type="http://schemas.openxmlformats.org/officeDocument/2006/relationships/tags" Target="../tags/tag642.xml"/><Relationship Id="rId81" Type="http://schemas.openxmlformats.org/officeDocument/2006/relationships/tags" Target="../tags/tag658.xml"/><Relationship Id="rId86" Type="http://schemas.openxmlformats.org/officeDocument/2006/relationships/tags" Target="../tags/tag663.xml"/><Relationship Id="rId130" Type="http://schemas.openxmlformats.org/officeDocument/2006/relationships/tags" Target="../tags/tag707.xml"/><Relationship Id="rId135" Type="http://schemas.openxmlformats.org/officeDocument/2006/relationships/tags" Target="../tags/tag712.xml"/><Relationship Id="rId151" Type="http://schemas.openxmlformats.org/officeDocument/2006/relationships/tags" Target="../tags/tag728.xml"/><Relationship Id="rId156" Type="http://schemas.openxmlformats.org/officeDocument/2006/relationships/tags" Target="../tags/tag733.xml"/><Relationship Id="rId177" Type="http://schemas.openxmlformats.org/officeDocument/2006/relationships/tags" Target="../tags/tag754.xml"/><Relationship Id="rId198" Type="http://schemas.openxmlformats.org/officeDocument/2006/relationships/tags" Target="../tags/tag775.xml"/><Relationship Id="rId172" Type="http://schemas.openxmlformats.org/officeDocument/2006/relationships/tags" Target="../tags/tag749.xml"/><Relationship Id="rId193" Type="http://schemas.openxmlformats.org/officeDocument/2006/relationships/tags" Target="../tags/tag770.xml"/><Relationship Id="rId13" Type="http://schemas.openxmlformats.org/officeDocument/2006/relationships/tags" Target="../tags/tag590.xml"/><Relationship Id="rId18" Type="http://schemas.openxmlformats.org/officeDocument/2006/relationships/tags" Target="../tags/tag595.xml"/><Relationship Id="rId39" Type="http://schemas.openxmlformats.org/officeDocument/2006/relationships/tags" Target="../tags/tag616.xml"/><Relationship Id="rId109" Type="http://schemas.openxmlformats.org/officeDocument/2006/relationships/tags" Target="../tags/tag686.xml"/><Relationship Id="rId34" Type="http://schemas.openxmlformats.org/officeDocument/2006/relationships/tags" Target="../tags/tag611.xml"/><Relationship Id="rId50" Type="http://schemas.openxmlformats.org/officeDocument/2006/relationships/tags" Target="../tags/tag627.xml"/><Relationship Id="rId55" Type="http://schemas.openxmlformats.org/officeDocument/2006/relationships/tags" Target="../tags/tag632.xml"/><Relationship Id="rId76" Type="http://schemas.openxmlformats.org/officeDocument/2006/relationships/tags" Target="../tags/tag653.xml"/><Relationship Id="rId97" Type="http://schemas.openxmlformats.org/officeDocument/2006/relationships/tags" Target="../tags/tag674.xml"/><Relationship Id="rId104" Type="http://schemas.openxmlformats.org/officeDocument/2006/relationships/tags" Target="../tags/tag681.xml"/><Relationship Id="rId120" Type="http://schemas.openxmlformats.org/officeDocument/2006/relationships/tags" Target="../tags/tag697.xml"/><Relationship Id="rId125" Type="http://schemas.openxmlformats.org/officeDocument/2006/relationships/tags" Target="../tags/tag702.xml"/><Relationship Id="rId141" Type="http://schemas.openxmlformats.org/officeDocument/2006/relationships/tags" Target="../tags/tag718.xml"/><Relationship Id="rId146" Type="http://schemas.openxmlformats.org/officeDocument/2006/relationships/tags" Target="../tags/tag723.xml"/><Relationship Id="rId167" Type="http://schemas.openxmlformats.org/officeDocument/2006/relationships/tags" Target="../tags/tag744.xml"/><Relationship Id="rId188" Type="http://schemas.openxmlformats.org/officeDocument/2006/relationships/tags" Target="../tags/tag765.xml"/><Relationship Id="rId7" Type="http://schemas.openxmlformats.org/officeDocument/2006/relationships/tags" Target="../tags/tag584.xml"/><Relationship Id="rId71" Type="http://schemas.openxmlformats.org/officeDocument/2006/relationships/tags" Target="../tags/tag648.xml"/><Relationship Id="rId92" Type="http://schemas.openxmlformats.org/officeDocument/2006/relationships/tags" Target="../tags/tag669.xml"/><Relationship Id="rId162" Type="http://schemas.openxmlformats.org/officeDocument/2006/relationships/tags" Target="../tags/tag739.xml"/><Relationship Id="rId183" Type="http://schemas.openxmlformats.org/officeDocument/2006/relationships/tags" Target="../tags/tag760.xml"/><Relationship Id="rId2" Type="http://schemas.openxmlformats.org/officeDocument/2006/relationships/tags" Target="../tags/tag579.xml"/><Relationship Id="rId29" Type="http://schemas.openxmlformats.org/officeDocument/2006/relationships/tags" Target="../tags/tag606.xml"/><Relationship Id="rId24" Type="http://schemas.openxmlformats.org/officeDocument/2006/relationships/tags" Target="../tags/tag601.xml"/><Relationship Id="rId40" Type="http://schemas.openxmlformats.org/officeDocument/2006/relationships/tags" Target="../tags/tag617.xml"/><Relationship Id="rId45" Type="http://schemas.openxmlformats.org/officeDocument/2006/relationships/tags" Target="../tags/tag622.xml"/><Relationship Id="rId66" Type="http://schemas.openxmlformats.org/officeDocument/2006/relationships/tags" Target="../tags/tag643.xml"/><Relationship Id="rId87" Type="http://schemas.openxmlformats.org/officeDocument/2006/relationships/tags" Target="../tags/tag664.xml"/><Relationship Id="rId110" Type="http://schemas.openxmlformats.org/officeDocument/2006/relationships/tags" Target="../tags/tag687.xml"/><Relationship Id="rId115" Type="http://schemas.openxmlformats.org/officeDocument/2006/relationships/tags" Target="../tags/tag692.xml"/><Relationship Id="rId131" Type="http://schemas.openxmlformats.org/officeDocument/2006/relationships/tags" Target="../tags/tag708.xml"/><Relationship Id="rId136" Type="http://schemas.openxmlformats.org/officeDocument/2006/relationships/tags" Target="../tags/tag713.xml"/><Relationship Id="rId157" Type="http://schemas.openxmlformats.org/officeDocument/2006/relationships/tags" Target="../tags/tag734.xml"/><Relationship Id="rId178" Type="http://schemas.openxmlformats.org/officeDocument/2006/relationships/tags" Target="../tags/tag755.xml"/><Relationship Id="rId61" Type="http://schemas.openxmlformats.org/officeDocument/2006/relationships/tags" Target="../tags/tag638.xml"/><Relationship Id="rId82" Type="http://schemas.openxmlformats.org/officeDocument/2006/relationships/tags" Target="../tags/tag659.xml"/><Relationship Id="rId152" Type="http://schemas.openxmlformats.org/officeDocument/2006/relationships/tags" Target="../tags/tag729.xml"/><Relationship Id="rId173" Type="http://schemas.openxmlformats.org/officeDocument/2006/relationships/tags" Target="../tags/tag750.xml"/><Relationship Id="rId194" Type="http://schemas.openxmlformats.org/officeDocument/2006/relationships/tags" Target="../tags/tag771.xml"/><Relationship Id="rId199" Type="http://schemas.openxmlformats.org/officeDocument/2006/relationships/tags" Target="../tags/tag776.xml"/><Relationship Id="rId19" Type="http://schemas.openxmlformats.org/officeDocument/2006/relationships/tags" Target="../tags/tag596.xml"/><Relationship Id="rId14" Type="http://schemas.openxmlformats.org/officeDocument/2006/relationships/tags" Target="../tags/tag591.xml"/><Relationship Id="rId30" Type="http://schemas.openxmlformats.org/officeDocument/2006/relationships/tags" Target="../tags/tag607.xml"/><Relationship Id="rId35" Type="http://schemas.openxmlformats.org/officeDocument/2006/relationships/tags" Target="../tags/tag612.xml"/><Relationship Id="rId56" Type="http://schemas.openxmlformats.org/officeDocument/2006/relationships/tags" Target="../tags/tag633.xml"/><Relationship Id="rId77" Type="http://schemas.openxmlformats.org/officeDocument/2006/relationships/tags" Target="../tags/tag654.xml"/><Relationship Id="rId100" Type="http://schemas.openxmlformats.org/officeDocument/2006/relationships/tags" Target="../tags/tag677.xml"/><Relationship Id="rId105" Type="http://schemas.openxmlformats.org/officeDocument/2006/relationships/tags" Target="../tags/tag682.xml"/><Relationship Id="rId126" Type="http://schemas.openxmlformats.org/officeDocument/2006/relationships/tags" Target="../tags/tag703.xml"/><Relationship Id="rId147" Type="http://schemas.openxmlformats.org/officeDocument/2006/relationships/tags" Target="../tags/tag724.xml"/><Relationship Id="rId168" Type="http://schemas.openxmlformats.org/officeDocument/2006/relationships/tags" Target="../tags/tag745.xml"/><Relationship Id="rId8" Type="http://schemas.openxmlformats.org/officeDocument/2006/relationships/tags" Target="../tags/tag585.xml"/><Relationship Id="rId51" Type="http://schemas.openxmlformats.org/officeDocument/2006/relationships/tags" Target="../tags/tag628.xml"/><Relationship Id="rId72" Type="http://schemas.openxmlformats.org/officeDocument/2006/relationships/tags" Target="../tags/tag649.xml"/><Relationship Id="rId93" Type="http://schemas.openxmlformats.org/officeDocument/2006/relationships/tags" Target="../tags/tag670.xml"/><Relationship Id="rId98" Type="http://schemas.openxmlformats.org/officeDocument/2006/relationships/tags" Target="../tags/tag675.xml"/><Relationship Id="rId121" Type="http://schemas.openxmlformats.org/officeDocument/2006/relationships/tags" Target="../tags/tag698.xml"/><Relationship Id="rId142" Type="http://schemas.openxmlformats.org/officeDocument/2006/relationships/tags" Target="../tags/tag719.xml"/><Relationship Id="rId163" Type="http://schemas.openxmlformats.org/officeDocument/2006/relationships/tags" Target="../tags/tag740.xml"/><Relationship Id="rId184" Type="http://schemas.openxmlformats.org/officeDocument/2006/relationships/tags" Target="../tags/tag761.xml"/><Relationship Id="rId189" Type="http://schemas.openxmlformats.org/officeDocument/2006/relationships/tags" Target="../tags/tag766.xml"/><Relationship Id="rId3" Type="http://schemas.openxmlformats.org/officeDocument/2006/relationships/tags" Target="../tags/tag580.xml"/><Relationship Id="rId25" Type="http://schemas.openxmlformats.org/officeDocument/2006/relationships/tags" Target="../tags/tag602.xml"/><Relationship Id="rId46" Type="http://schemas.openxmlformats.org/officeDocument/2006/relationships/tags" Target="../tags/tag623.xml"/><Relationship Id="rId67" Type="http://schemas.openxmlformats.org/officeDocument/2006/relationships/tags" Target="../tags/tag644.xml"/><Relationship Id="rId116" Type="http://schemas.openxmlformats.org/officeDocument/2006/relationships/tags" Target="../tags/tag693.xml"/><Relationship Id="rId137" Type="http://schemas.openxmlformats.org/officeDocument/2006/relationships/tags" Target="../tags/tag714.xml"/><Relationship Id="rId158" Type="http://schemas.openxmlformats.org/officeDocument/2006/relationships/tags" Target="../tags/tag735.xml"/><Relationship Id="rId20" Type="http://schemas.openxmlformats.org/officeDocument/2006/relationships/tags" Target="../tags/tag597.xml"/><Relationship Id="rId41" Type="http://schemas.openxmlformats.org/officeDocument/2006/relationships/tags" Target="../tags/tag618.xml"/><Relationship Id="rId62" Type="http://schemas.openxmlformats.org/officeDocument/2006/relationships/tags" Target="../tags/tag639.xml"/><Relationship Id="rId83" Type="http://schemas.openxmlformats.org/officeDocument/2006/relationships/tags" Target="../tags/tag660.xml"/><Relationship Id="rId88" Type="http://schemas.openxmlformats.org/officeDocument/2006/relationships/tags" Target="../tags/tag665.xml"/><Relationship Id="rId111" Type="http://schemas.openxmlformats.org/officeDocument/2006/relationships/tags" Target="../tags/tag688.xml"/><Relationship Id="rId132" Type="http://schemas.openxmlformats.org/officeDocument/2006/relationships/tags" Target="../tags/tag709.xml"/><Relationship Id="rId153" Type="http://schemas.openxmlformats.org/officeDocument/2006/relationships/tags" Target="../tags/tag730.xml"/><Relationship Id="rId174" Type="http://schemas.openxmlformats.org/officeDocument/2006/relationships/tags" Target="../tags/tag751.xml"/><Relationship Id="rId179" Type="http://schemas.openxmlformats.org/officeDocument/2006/relationships/tags" Target="../tags/tag756.xml"/><Relationship Id="rId195" Type="http://schemas.openxmlformats.org/officeDocument/2006/relationships/tags" Target="../tags/tag772.xml"/><Relationship Id="rId190" Type="http://schemas.openxmlformats.org/officeDocument/2006/relationships/tags" Target="../tags/tag767.xml"/><Relationship Id="rId15" Type="http://schemas.openxmlformats.org/officeDocument/2006/relationships/tags" Target="../tags/tag592.xml"/><Relationship Id="rId36" Type="http://schemas.openxmlformats.org/officeDocument/2006/relationships/tags" Target="../tags/tag613.xml"/><Relationship Id="rId57" Type="http://schemas.openxmlformats.org/officeDocument/2006/relationships/tags" Target="../tags/tag634.xml"/><Relationship Id="rId106" Type="http://schemas.openxmlformats.org/officeDocument/2006/relationships/tags" Target="../tags/tag683.xml"/><Relationship Id="rId127" Type="http://schemas.openxmlformats.org/officeDocument/2006/relationships/tags" Target="../tags/tag704.xml"/><Relationship Id="rId10" Type="http://schemas.openxmlformats.org/officeDocument/2006/relationships/tags" Target="../tags/tag587.xml"/><Relationship Id="rId31" Type="http://schemas.openxmlformats.org/officeDocument/2006/relationships/tags" Target="../tags/tag608.xml"/><Relationship Id="rId52" Type="http://schemas.openxmlformats.org/officeDocument/2006/relationships/tags" Target="../tags/tag629.xml"/><Relationship Id="rId73" Type="http://schemas.openxmlformats.org/officeDocument/2006/relationships/tags" Target="../tags/tag650.xml"/><Relationship Id="rId78" Type="http://schemas.openxmlformats.org/officeDocument/2006/relationships/tags" Target="../tags/tag655.xml"/><Relationship Id="rId94" Type="http://schemas.openxmlformats.org/officeDocument/2006/relationships/tags" Target="../tags/tag671.xml"/><Relationship Id="rId99" Type="http://schemas.openxmlformats.org/officeDocument/2006/relationships/tags" Target="../tags/tag676.xml"/><Relationship Id="rId101" Type="http://schemas.openxmlformats.org/officeDocument/2006/relationships/tags" Target="../tags/tag678.xml"/><Relationship Id="rId122" Type="http://schemas.openxmlformats.org/officeDocument/2006/relationships/tags" Target="../tags/tag699.xml"/><Relationship Id="rId143" Type="http://schemas.openxmlformats.org/officeDocument/2006/relationships/tags" Target="../tags/tag720.xml"/><Relationship Id="rId148" Type="http://schemas.openxmlformats.org/officeDocument/2006/relationships/tags" Target="../tags/tag725.xml"/><Relationship Id="rId164" Type="http://schemas.openxmlformats.org/officeDocument/2006/relationships/tags" Target="../tags/tag741.xml"/><Relationship Id="rId169" Type="http://schemas.openxmlformats.org/officeDocument/2006/relationships/tags" Target="../tags/tag746.xml"/><Relationship Id="rId185" Type="http://schemas.openxmlformats.org/officeDocument/2006/relationships/tags" Target="../tags/tag762.xml"/><Relationship Id="rId4" Type="http://schemas.openxmlformats.org/officeDocument/2006/relationships/tags" Target="../tags/tag581.xml"/><Relationship Id="rId9" Type="http://schemas.openxmlformats.org/officeDocument/2006/relationships/tags" Target="../tags/tag586.xml"/><Relationship Id="rId180" Type="http://schemas.openxmlformats.org/officeDocument/2006/relationships/tags" Target="../tags/tag757.xml"/><Relationship Id="rId26" Type="http://schemas.openxmlformats.org/officeDocument/2006/relationships/tags" Target="../tags/tag603.xml"/><Relationship Id="rId47" Type="http://schemas.openxmlformats.org/officeDocument/2006/relationships/tags" Target="../tags/tag624.xml"/><Relationship Id="rId68" Type="http://schemas.openxmlformats.org/officeDocument/2006/relationships/tags" Target="../tags/tag645.xml"/><Relationship Id="rId89" Type="http://schemas.openxmlformats.org/officeDocument/2006/relationships/tags" Target="../tags/tag666.xml"/><Relationship Id="rId112" Type="http://schemas.openxmlformats.org/officeDocument/2006/relationships/tags" Target="../tags/tag689.xml"/><Relationship Id="rId133" Type="http://schemas.openxmlformats.org/officeDocument/2006/relationships/tags" Target="../tags/tag710.xml"/><Relationship Id="rId154" Type="http://schemas.openxmlformats.org/officeDocument/2006/relationships/tags" Target="../tags/tag731.xml"/><Relationship Id="rId175" Type="http://schemas.openxmlformats.org/officeDocument/2006/relationships/tags" Target="../tags/tag75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893.xml"/><Relationship Id="rId21" Type="http://schemas.openxmlformats.org/officeDocument/2006/relationships/tags" Target="../tags/tag797.xml"/><Relationship Id="rId42" Type="http://schemas.openxmlformats.org/officeDocument/2006/relationships/tags" Target="../tags/tag818.xml"/><Relationship Id="rId63" Type="http://schemas.openxmlformats.org/officeDocument/2006/relationships/tags" Target="../tags/tag839.xml"/><Relationship Id="rId84" Type="http://schemas.openxmlformats.org/officeDocument/2006/relationships/tags" Target="../tags/tag860.xml"/><Relationship Id="rId138" Type="http://schemas.openxmlformats.org/officeDocument/2006/relationships/tags" Target="../tags/tag914.xml"/><Relationship Id="rId159" Type="http://schemas.openxmlformats.org/officeDocument/2006/relationships/tags" Target="../tags/tag935.xml"/><Relationship Id="rId170" Type="http://schemas.openxmlformats.org/officeDocument/2006/relationships/tags" Target="../tags/tag946.xml"/><Relationship Id="rId191" Type="http://schemas.openxmlformats.org/officeDocument/2006/relationships/tags" Target="../tags/tag967.xml"/><Relationship Id="rId205" Type="http://schemas.openxmlformats.org/officeDocument/2006/relationships/tags" Target="../tags/tag981.xml"/><Relationship Id="rId107" Type="http://schemas.openxmlformats.org/officeDocument/2006/relationships/tags" Target="../tags/tag883.xml"/><Relationship Id="rId11" Type="http://schemas.openxmlformats.org/officeDocument/2006/relationships/tags" Target="../tags/tag787.xml"/><Relationship Id="rId32" Type="http://schemas.openxmlformats.org/officeDocument/2006/relationships/tags" Target="../tags/tag808.xml"/><Relationship Id="rId53" Type="http://schemas.openxmlformats.org/officeDocument/2006/relationships/tags" Target="../tags/tag829.xml"/><Relationship Id="rId74" Type="http://schemas.openxmlformats.org/officeDocument/2006/relationships/tags" Target="../tags/tag850.xml"/><Relationship Id="rId128" Type="http://schemas.openxmlformats.org/officeDocument/2006/relationships/tags" Target="../tags/tag904.xml"/><Relationship Id="rId149" Type="http://schemas.openxmlformats.org/officeDocument/2006/relationships/tags" Target="../tags/tag925.xml"/><Relationship Id="rId5" Type="http://schemas.openxmlformats.org/officeDocument/2006/relationships/tags" Target="../tags/tag781.xml"/><Relationship Id="rId95" Type="http://schemas.openxmlformats.org/officeDocument/2006/relationships/tags" Target="../tags/tag871.xml"/><Relationship Id="rId160" Type="http://schemas.openxmlformats.org/officeDocument/2006/relationships/tags" Target="../tags/tag936.xml"/><Relationship Id="rId181" Type="http://schemas.openxmlformats.org/officeDocument/2006/relationships/tags" Target="../tags/tag957.xml"/><Relationship Id="rId216" Type="http://schemas.openxmlformats.org/officeDocument/2006/relationships/tags" Target="../tags/tag992.xml"/><Relationship Id="rId211" Type="http://schemas.openxmlformats.org/officeDocument/2006/relationships/tags" Target="../tags/tag987.xml"/><Relationship Id="rId22" Type="http://schemas.openxmlformats.org/officeDocument/2006/relationships/tags" Target="../tags/tag798.xml"/><Relationship Id="rId27" Type="http://schemas.openxmlformats.org/officeDocument/2006/relationships/tags" Target="../tags/tag803.xml"/><Relationship Id="rId43" Type="http://schemas.openxmlformats.org/officeDocument/2006/relationships/tags" Target="../tags/tag819.xml"/><Relationship Id="rId48" Type="http://schemas.openxmlformats.org/officeDocument/2006/relationships/tags" Target="../tags/tag824.xml"/><Relationship Id="rId64" Type="http://schemas.openxmlformats.org/officeDocument/2006/relationships/tags" Target="../tags/tag840.xml"/><Relationship Id="rId69" Type="http://schemas.openxmlformats.org/officeDocument/2006/relationships/tags" Target="../tags/tag845.xml"/><Relationship Id="rId113" Type="http://schemas.openxmlformats.org/officeDocument/2006/relationships/tags" Target="../tags/tag889.xml"/><Relationship Id="rId118" Type="http://schemas.openxmlformats.org/officeDocument/2006/relationships/tags" Target="../tags/tag894.xml"/><Relationship Id="rId134" Type="http://schemas.openxmlformats.org/officeDocument/2006/relationships/tags" Target="../tags/tag910.xml"/><Relationship Id="rId139" Type="http://schemas.openxmlformats.org/officeDocument/2006/relationships/tags" Target="../tags/tag915.xml"/><Relationship Id="rId80" Type="http://schemas.openxmlformats.org/officeDocument/2006/relationships/tags" Target="../tags/tag856.xml"/><Relationship Id="rId85" Type="http://schemas.openxmlformats.org/officeDocument/2006/relationships/tags" Target="../tags/tag861.xml"/><Relationship Id="rId150" Type="http://schemas.openxmlformats.org/officeDocument/2006/relationships/tags" Target="../tags/tag926.xml"/><Relationship Id="rId155" Type="http://schemas.openxmlformats.org/officeDocument/2006/relationships/tags" Target="../tags/tag931.xml"/><Relationship Id="rId171" Type="http://schemas.openxmlformats.org/officeDocument/2006/relationships/tags" Target="../tags/tag947.xml"/><Relationship Id="rId176" Type="http://schemas.openxmlformats.org/officeDocument/2006/relationships/tags" Target="../tags/tag952.xml"/><Relationship Id="rId192" Type="http://schemas.openxmlformats.org/officeDocument/2006/relationships/tags" Target="../tags/tag968.xml"/><Relationship Id="rId197" Type="http://schemas.openxmlformats.org/officeDocument/2006/relationships/tags" Target="../tags/tag973.xml"/><Relationship Id="rId206" Type="http://schemas.openxmlformats.org/officeDocument/2006/relationships/tags" Target="../tags/tag982.xml"/><Relationship Id="rId201" Type="http://schemas.openxmlformats.org/officeDocument/2006/relationships/tags" Target="../tags/tag977.xml"/><Relationship Id="rId222" Type="http://schemas.openxmlformats.org/officeDocument/2006/relationships/tags" Target="../tags/tag998.xml"/><Relationship Id="rId12" Type="http://schemas.openxmlformats.org/officeDocument/2006/relationships/tags" Target="../tags/tag788.xml"/><Relationship Id="rId17" Type="http://schemas.openxmlformats.org/officeDocument/2006/relationships/tags" Target="../tags/tag793.xml"/><Relationship Id="rId33" Type="http://schemas.openxmlformats.org/officeDocument/2006/relationships/tags" Target="../tags/tag809.xml"/><Relationship Id="rId38" Type="http://schemas.openxmlformats.org/officeDocument/2006/relationships/tags" Target="../tags/tag814.xml"/><Relationship Id="rId59" Type="http://schemas.openxmlformats.org/officeDocument/2006/relationships/tags" Target="../tags/tag835.xml"/><Relationship Id="rId103" Type="http://schemas.openxmlformats.org/officeDocument/2006/relationships/tags" Target="../tags/tag879.xml"/><Relationship Id="rId108" Type="http://schemas.openxmlformats.org/officeDocument/2006/relationships/tags" Target="../tags/tag884.xml"/><Relationship Id="rId124" Type="http://schemas.openxmlformats.org/officeDocument/2006/relationships/tags" Target="../tags/tag900.xml"/><Relationship Id="rId129" Type="http://schemas.openxmlformats.org/officeDocument/2006/relationships/tags" Target="../tags/tag905.xml"/><Relationship Id="rId54" Type="http://schemas.openxmlformats.org/officeDocument/2006/relationships/tags" Target="../tags/tag830.xml"/><Relationship Id="rId70" Type="http://schemas.openxmlformats.org/officeDocument/2006/relationships/tags" Target="../tags/tag846.xml"/><Relationship Id="rId75" Type="http://schemas.openxmlformats.org/officeDocument/2006/relationships/tags" Target="../tags/tag851.xml"/><Relationship Id="rId91" Type="http://schemas.openxmlformats.org/officeDocument/2006/relationships/tags" Target="../tags/tag867.xml"/><Relationship Id="rId96" Type="http://schemas.openxmlformats.org/officeDocument/2006/relationships/tags" Target="../tags/tag872.xml"/><Relationship Id="rId140" Type="http://schemas.openxmlformats.org/officeDocument/2006/relationships/tags" Target="../tags/tag916.xml"/><Relationship Id="rId145" Type="http://schemas.openxmlformats.org/officeDocument/2006/relationships/tags" Target="../tags/tag921.xml"/><Relationship Id="rId161" Type="http://schemas.openxmlformats.org/officeDocument/2006/relationships/tags" Target="../tags/tag937.xml"/><Relationship Id="rId166" Type="http://schemas.openxmlformats.org/officeDocument/2006/relationships/tags" Target="../tags/tag942.xml"/><Relationship Id="rId182" Type="http://schemas.openxmlformats.org/officeDocument/2006/relationships/tags" Target="../tags/tag958.xml"/><Relationship Id="rId187" Type="http://schemas.openxmlformats.org/officeDocument/2006/relationships/tags" Target="../tags/tag963.xml"/><Relationship Id="rId217" Type="http://schemas.openxmlformats.org/officeDocument/2006/relationships/tags" Target="../tags/tag993.xml"/><Relationship Id="rId1" Type="http://schemas.openxmlformats.org/officeDocument/2006/relationships/tags" Target="../tags/tag777.xml"/><Relationship Id="rId6" Type="http://schemas.openxmlformats.org/officeDocument/2006/relationships/tags" Target="../tags/tag782.xml"/><Relationship Id="rId212" Type="http://schemas.openxmlformats.org/officeDocument/2006/relationships/tags" Target="../tags/tag988.xml"/><Relationship Id="rId23" Type="http://schemas.openxmlformats.org/officeDocument/2006/relationships/tags" Target="../tags/tag799.xml"/><Relationship Id="rId28" Type="http://schemas.openxmlformats.org/officeDocument/2006/relationships/tags" Target="../tags/tag804.xml"/><Relationship Id="rId49" Type="http://schemas.openxmlformats.org/officeDocument/2006/relationships/tags" Target="../tags/tag825.xml"/><Relationship Id="rId114" Type="http://schemas.openxmlformats.org/officeDocument/2006/relationships/tags" Target="../tags/tag890.xml"/><Relationship Id="rId119" Type="http://schemas.openxmlformats.org/officeDocument/2006/relationships/tags" Target="../tags/tag895.xml"/><Relationship Id="rId44" Type="http://schemas.openxmlformats.org/officeDocument/2006/relationships/tags" Target="../tags/tag820.xml"/><Relationship Id="rId60" Type="http://schemas.openxmlformats.org/officeDocument/2006/relationships/tags" Target="../tags/tag836.xml"/><Relationship Id="rId65" Type="http://schemas.openxmlformats.org/officeDocument/2006/relationships/tags" Target="../tags/tag841.xml"/><Relationship Id="rId81" Type="http://schemas.openxmlformats.org/officeDocument/2006/relationships/tags" Target="../tags/tag857.xml"/><Relationship Id="rId86" Type="http://schemas.openxmlformats.org/officeDocument/2006/relationships/tags" Target="../tags/tag862.xml"/><Relationship Id="rId130" Type="http://schemas.openxmlformats.org/officeDocument/2006/relationships/tags" Target="../tags/tag906.xml"/><Relationship Id="rId135" Type="http://schemas.openxmlformats.org/officeDocument/2006/relationships/tags" Target="../tags/tag911.xml"/><Relationship Id="rId151" Type="http://schemas.openxmlformats.org/officeDocument/2006/relationships/tags" Target="../tags/tag927.xml"/><Relationship Id="rId156" Type="http://schemas.openxmlformats.org/officeDocument/2006/relationships/tags" Target="../tags/tag932.xml"/><Relationship Id="rId177" Type="http://schemas.openxmlformats.org/officeDocument/2006/relationships/tags" Target="../tags/tag953.xml"/><Relationship Id="rId198" Type="http://schemas.openxmlformats.org/officeDocument/2006/relationships/tags" Target="../tags/tag974.xml"/><Relationship Id="rId172" Type="http://schemas.openxmlformats.org/officeDocument/2006/relationships/tags" Target="../tags/tag948.xml"/><Relationship Id="rId193" Type="http://schemas.openxmlformats.org/officeDocument/2006/relationships/tags" Target="../tags/tag969.xml"/><Relationship Id="rId202" Type="http://schemas.openxmlformats.org/officeDocument/2006/relationships/tags" Target="../tags/tag978.xml"/><Relationship Id="rId207" Type="http://schemas.openxmlformats.org/officeDocument/2006/relationships/tags" Target="../tags/tag983.xml"/><Relationship Id="rId223" Type="http://schemas.openxmlformats.org/officeDocument/2006/relationships/tags" Target="../tags/tag999.xml"/><Relationship Id="rId13" Type="http://schemas.openxmlformats.org/officeDocument/2006/relationships/tags" Target="../tags/tag789.xml"/><Relationship Id="rId18" Type="http://schemas.openxmlformats.org/officeDocument/2006/relationships/tags" Target="../tags/tag794.xml"/><Relationship Id="rId39" Type="http://schemas.openxmlformats.org/officeDocument/2006/relationships/tags" Target="../tags/tag815.xml"/><Relationship Id="rId109" Type="http://schemas.openxmlformats.org/officeDocument/2006/relationships/tags" Target="../tags/tag885.xml"/><Relationship Id="rId34" Type="http://schemas.openxmlformats.org/officeDocument/2006/relationships/tags" Target="../tags/tag810.xml"/><Relationship Id="rId50" Type="http://schemas.openxmlformats.org/officeDocument/2006/relationships/tags" Target="../tags/tag826.xml"/><Relationship Id="rId55" Type="http://schemas.openxmlformats.org/officeDocument/2006/relationships/tags" Target="../tags/tag831.xml"/><Relationship Id="rId76" Type="http://schemas.openxmlformats.org/officeDocument/2006/relationships/tags" Target="../tags/tag852.xml"/><Relationship Id="rId97" Type="http://schemas.openxmlformats.org/officeDocument/2006/relationships/tags" Target="../tags/tag873.xml"/><Relationship Id="rId104" Type="http://schemas.openxmlformats.org/officeDocument/2006/relationships/tags" Target="../tags/tag880.xml"/><Relationship Id="rId120" Type="http://schemas.openxmlformats.org/officeDocument/2006/relationships/tags" Target="../tags/tag896.xml"/><Relationship Id="rId125" Type="http://schemas.openxmlformats.org/officeDocument/2006/relationships/tags" Target="../tags/tag901.xml"/><Relationship Id="rId141" Type="http://schemas.openxmlformats.org/officeDocument/2006/relationships/tags" Target="../tags/tag917.xml"/><Relationship Id="rId146" Type="http://schemas.openxmlformats.org/officeDocument/2006/relationships/tags" Target="../tags/tag922.xml"/><Relationship Id="rId167" Type="http://schemas.openxmlformats.org/officeDocument/2006/relationships/tags" Target="../tags/tag943.xml"/><Relationship Id="rId188" Type="http://schemas.openxmlformats.org/officeDocument/2006/relationships/tags" Target="../tags/tag964.xml"/><Relationship Id="rId7" Type="http://schemas.openxmlformats.org/officeDocument/2006/relationships/tags" Target="../tags/tag783.xml"/><Relationship Id="rId71" Type="http://schemas.openxmlformats.org/officeDocument/2006/relationships/tags" Target="../tags/tag847.xml"/><Relationship Id="rId92" Type="http://schemas.openxmlformats.org/officeDocument/2006/relationships/tags" Target="../tags/tag868.xml"/><Relationship Id="rId162" Type="http://schemas.openxmlformats.org/officeDocument/2006/relationships/tags" Target="../tags/tag938.xml"/><Relationship Id="rId183" Type="http://schemas.openxmlformats.org/officeDocument/2006/relationships/tags" Target="../tags/tag959.xml"/><Relationship Id="rId213" Type="http://schemas.openxmlformats.org/officeDocument/2006/relationships/tags" Target="../tags/tag989.xml"/><Relationship Id="rId218" Type="http://schemas.openxmlformats.org/officeDocument/2006/relationships/tags" Target="../tags/tag994.xml"/><Relationship Id="rId2" Type="http://schemas.openxmlformats.org/officeDocument/2006/relationships/tags" Target="../tags/tag778.xml"/><Relationship Id="rId29" Type="http://schemas.openxmlformats.org/officeDocument/2006/relationships/tags" Target="../tags/tag805.xml"/><Relationship Id="rId24" Type="http://schemas.openxmlformats.org/officeDocument/2006/relationships/tags" Target="../tags/tag800.xml"/><Relationship Id="rId40" Type="http://schemas.openxmlformats.org/officeDocument/2006/relationships/tags" Target="../tags/tag816.xml"/><Relationship Id="rId45" Type="http://schemas.openxmlformats.org/officeDocument/2006/relationships/tags" Target="../tags/tag821.xml"/><Relationship Id="rId66" Type="http://schemas.openxmlformats.org/officeDocument/2006/relationships/tags" Target="../tags/tag842.xml"/><Relationship Id="rId87" Type="http://schemas.openxmlformats.org/officeDocument/2006/relationships/tags" Target="../tags/tag863.xml"/><Relationship Id="rId110" Type="http://schemas.openxmlformats.org/officeDocument/2006/relationships/tags" Target="../tags/tag886.xml"/><Relationship Id="rId115" Type="http://schemas.openxmlformats.org/officeDocument/2006/relationships/tags" Target="../tags/tag891.xml"/><Relationship Id="rId131" Type="http://schemas.openxmlformats.org/officeDocument/2006/relationships/tags" Target="../tags/tag907.xml"/><Relationship Id="rId136" Type="http://schemas.openxmlformats.org/officeDocument/2006/relationships/tags" Target="../tags/tag912.xml"/><Relationship Id="rId157" Type="http://schemas.openxmlformats.org/officeDocument/2006/relationships/tags" Target="../tags/tag933.xml"/><Relationship Id="rId178" Type="http://schemas.openxmlformats.org/officeDocument/2006/relationships/tags" Target="../tags/tag954.xml"/><Relationship Id="rId61" Type="http://schemas.openxmlformats.org/officeDocument/2006/relationships/tags" Target="../tags/tag837.xml"/><Relationship Id="rId82" Type="http://schemas.openxmlformats.org/officeDocument/2006/relationships/tags" Target="../tags/tag858.xml"/><Relationship Id="rId152" Type="http://schemas.openxmlformats.org/officeDocument/2006/relationships/tags" Target="../tags/tag928.xml"/><Relationship Id="rId173" Type="http://schemas.openxmlformats.org/officeDocument/2006/relationships/tags" Target="../tags/tag949.xml"/><Relationship Id="rId194" Type="http://schemas.openxmlformats.org/officeDocument/2006/relationships/tags" Target="../tags/tag970.xml"/><Relationship Id="rId199" Type="http://schemas.openxmlformats.org/officeDocument/2006/relationships/tags" Target="../tags/tag975.xml"/><Relationship Id="rId203" Type="http://schemas.openxmlformats.org/officeDocument/2006/relationships/tags" Target="../tags/tag979.xml"/><Relationship Id="rId208" Type="http://schemas.openxmlformats.org/officeDocument/2006/relationships/tags" Target="../tags/tag984.xml"/><Relationship Id="rId19" Type="http://schemas.openxmlformats.org/officeDocument/2006/relationships/tags" Target="../tags/tag795.xml"/><Relationship Id="rId224" Type="http://schemas.openxmlformats.org/officeDocument/2006/relationships/tags" Target="../tags/tag1000.xml"/><Relationship Id="rId14" Type="http://schemas.openxmlformats.org/officeDocument/2006/relationships/tags" Target="../tags/tag790.xml"/><Relationship Id="rId30" Type="http://schemas.openxmlformats.org/officeDocument/2006/relationships/tags" Target="../tags/tag806.xml"/><Relationship Id="rId35" Type="http://schemas.openxmlformats.org/officeDocument/2006/relationships/tags" Target="../tags/tag811.xml"/><Relationship Id="rId56" Type="http://schemas.openxmlformats.org/officeDocument/2006/relationships/tags" Target="../tags/tag832.xml"/><Relationship Id="rId77" Type="http://schemas.openxmlformats.org/officeDocument/2006/relationships/tags" Target="../tags/tag853.xml"/><Relationship Id="rId100" Type="http://schemas.openxmlformats.org/officeDocument/2006/relationships/tags" Target="../tags/tag876.xml"/><Relationship Id="rId105" Type="http://schemas.openxmlformats.org/officeDocument/2006/relationships/tags" Target="../tags/tag881.xml"/><Relationship Id="rId126" Type="http://schemas.openxmlformats.org/officeDocument/2006/relationships/tags" Target="../tags/tag902.xml"/><Relationship Id="rId147" Type="http://schemas.openxmlformats.org/officeDocument/2006/relationships/tags" Target="../tags/tag923.xml"/><Relationship Id="rId168" Type="http://schemas.openxmlformats.org/officeDocument/2006/relationships/tags" Target="../tags/tag944.xml"/><Relationship Id="rId8" Type="http://schemas.openxmlformats.org/officeDocument/2006/relationships/tags" Target="../tags/tag784.xml"/><Relationship Id="rId51" Type="http://schemas.openxmlformats.org/officeDocument/2006/relationships/tags" Target="../tags/tag827.xml"/><Relationship Id="rId72" Type="http://schemas.openxmlformats.org/officeDocument/2006/relationships/tags" Target="../tags/tag848.xml"/><Relationship Id="rId93" Type="http://schemas.openxmlformats.org/officeDocument/2006/relationships/tags" Target="../tags/tag869.xml"/><Relationship Id="rId98" Type="http://schemas.openxmlformats.org/officeDocument/2006/relationships/tags" Target="../tags/tag874.xml"/><Relationship Id="rId121" Type="http://schemas.openxmlformats.org/officeDocument/2006/relationships/tags" Target="../tags/tag897.xml"/><Relationship Id="rId142" Type="http://schemas.openxmlformats.org/officeDocument/2006/relationships/tags" Target="../tags/tag918.xml"/><Relationship Id="rId163" Type="http://schemas.openxmlformats.org/officeDocument/2006/relationships/tags" Target="../tags/tag939.xml"/><Relationship Id="rId184" Type="http://schemas.openxmlformats.org/officeDocument/2006/relationships/tags" Target="../tags/tag960.xml"/><Relationship Id="rId189" Type="http://schemas.openxmlformats.org/officeDocument/2006/relationships/tags" Target="../tags/tag965.xml"/><Relationship Id="rId219" Type="http://schemas.openxmlformats.org/officeDocument/2006/relationships/tags" Target="../tags/tag995.xml"/><Relationship Id="rId3" Type="http://schemas.openxmlformats.org/officeDocument/2006/relationships/tags" Target="../tags/tag779.xml"/><Relationship Id="rId214" Type="http://schemas.openxmlformats.org/officeDocument/2006/relationships/tags" Target="../tags/tag990.xml"/><Relationship Id="rId25" Type="http://schemas.openxmlformats.org/officeDocument/2006/relationships/tags" Target="../tags/tag801.xml"/><Relationship Id="rId46" Type="http://schemas.openxmlformats.org/officeDocument/2006/relationships/tags" Target="../tags/tag822.xml"/><Relationship Id="rId67" Type="http://schemas.openxmlformats.org/officeDocument/2006/relationships/tags" Target="../tags/tag843.xml"/><Relationship Id="rId116" Type="http://schemas.openxmlformats.org/officeDocument/2006/relationships/tags" Target="../tags/tag892.xml"/><Relationship Id="rId137" Type="http://schemas.openxmlformats.org/officeDocument/2006/relationships/tags" Target="../tags/tag913.xml"/><Relationship Id="rId158" Type="http://schemas.openxmlformats.org/officeDocument/2006/relationships/tags" Target="../tags/tag934.xml"/><Relationship Id="rId20" Type="http://schemas.openxmlformats.org/officeDocument/2006/relationships/tags" Target="../tags/tag796.xml"/><Relationship Id="rId41" Type="http://schemas.openxmlformats.org/officeDocument/2006/relationships/tags" Target="../tags/tag817.xml"/><Relationship Id="rId62" Type="http://schemas.openxmlformats.org/officeDocument/2006/relationships/tags" Target="../tags/tag838.xml"/><Relationship Id="rId83" Type="http://schemas.openxmlformats.org/officeDocument/2006/relationships/tags" Target="../tags/tag859.xml"/><Relationship Id="rId88" Type="http://schemas.openxmlformats.org/officeDocument/2006/relationships/tags" Target="../tags/tag864.xml"/><Relationship Id="rId111" Type="http://schemas.openxmlformats.org/officeDocument/2006/relationships/tags" Target="../tags/tag887.xml"/><Relationship Id="rId132" Type="http://schemas.openxmlformats.org/officeDocument/2006/relationships/tags" Target="../tags/tag908.xml"/><Relationship Id="rId153" Type="http://schemas.openxmlformats.org/officeDocument/2006/relationships/tags" Target="../tags/tag929.xml"/><Relationship Id="rId174" Type="http://schemas.openxmlformats.org/officeDocument/2006/relationships/tags" Target="../tags/tag950.xml"/><Relationship Id="rId179" Type="http://schemas.openxmlformats.org/officeDocument/2006/relationships/tags" Target="../tags/tag955.xml"/><Relationship Id="rId195" Type="http://schemas.openxmlformats.org/officeDocument/2006/relationships/tags" Target="../tags/tag971.xml"/><Relationship Id="rId209" Type="http://schemas.openxmlformats.org/officeDocument/2006/relationships/tags" Target="../tags/tag985.xml"/><Relationship Id="rId190" Type="http://schemas.openxmlformats.org/officeDocument/2006/relationships/tags" Target="../tags/tag966.xml"/><Relationship Id="rId204" Type="http://schemas.openxmlformats.org/officeDocument/2006/relationships/tags" Target="../tags/tag980.xml"/><Relationship Id="rId220" Type="http://schemas.openxmlformats.org/officeDocument/2006/relationships/tags" Target="../tags/tag996.xml"/><Relationship Id="rId225" Type="http://schemas.openxmlformats.org/officeDocument/2006/relationships/slideLayout" Target="../slideLayouts/slideLayout1.xml"/><Relationship Id="rId15" Type="http://schemas.openxmlformats.org/officeDocument/2006/relationships/tags" Target="../tags/tag791.xml"/><Relationship Id="rId36" Type="http://schemas.openxmlformats.org/officeDocument/2006/relationships/tags" Target="../tags/tag812.xml"/><Relationship Id="rId57" Type="http://schemas.openxmlformats.org/officeDocument/2006/relationships/tags" Target="../tags/tag833.xml"/><Relationship Id="rId106" Type="http://schemas.openxmlformats.org/officeDocument/2006/relationships/tags" Target="../tags/tag882.xml"/><Relationship Id="rId127" Type="http://schemas.openxmlformats.org/officeDocument/2006/relationships/tags" Target="../tags/tag903.xml"/><Relationship Id="rId10" Type="http://schemas.openxmlformats.org/officeDocument/2006/relationships/tags" Target="../tags/tag786.xml"/><Relationship Id="rId31" Type="http://schemas.openxmlformats.org/officeDocument/2006/relationships/tags" Target="../tags/tag807.xml"/><Relationship Id="rId52" Type="http://schemas.openxmlformats.org/officeDocument/2006/relationships/tags" Target="../tags/tag828.xml"/><Relationship Id="rId73" Type="http://schemas.openxmlformats.org/officeDocument/2006/relationships/tags" Target="../tags/tag849.xml"/><Relationship Id="rId78" Type="http://schemas.openxmlformats.org/officeDocument/2006/relationships/tags" Target="../tags/tag854.xml"/><Relationship Id="rId94" Type="http://schemas.openxmlformats.org/officeDocument/2006/relationships/tags" Target="../tags/tag870.xml"/><Relationship Id="rId99" Type="http://schemas.openxmlformats.org/officeDocument/2006/relationships/tags" Target="../tags/tag875.xml"/><Relationship Id="rId101" Type="http://schemas.openxmlformats.org/officeDocument/2006/relationships/tags" Target="../tags/tag877.xml"/><Relationship Id="rId122" Type="http://schemas.openxmlformats.org/officeDocument/2006/relationships/tags" Target="../tags/tag898.xml"/><Relationship Id="rId143" Type="http://schemas.openxmlformats.org/officeDocument/2006/relationships/tags" Target="../tags/tag919.xml"/><Relationship Id="rId148" Type="http://schemas.openxmlformats.org/officeDocument/2006/relationships/tags" Target="../tags/tag924.xml"/><Relationship Id="rId164" Type="http://schemas.openxmlformats.org/officeDocument/2006/relationships/tags" Target="../tags/tag940.xml"/><Relationship Id="rId169" Type="http://schemas.openxmlformats.org/officeDocument/2006/relationships/tags" Target="../tags/tag945.xml"/><Relationship Id="rId185" Type="http://schemas.openxmlformats.org/officeDocument/2006/relationships/tags" Target="../tags/tag961.xml"/><Relationship Id="rId4" Type="http://schemas.openxmlformats.org/officeDocument/2006/relationships/tags" Target="../tags/tag780.xml"/><Relationship Id="rId9" Type="http://schemas.openxmlformats.org/officeDocument/2006/relationships/tags" Target="../tags/tag785.xml"/><Relationship Id="rId180" Type="http://schemas.openxmlformats.org/officeDocument/2006/relationships/tags" Target="../tags/tag956.xml"/><Relationship Id="rId210" Type="http://schemas.openxmlformats.org/officeDocument/2006/relationships/tags" Target="../tags/tag986.xml"/><Relationship Id="rId215" Type="http://schemas.openxmlformats.org/officeDocument/2006/relationships/tags" Target="../tags/tag991.xml"/><Relationship Id="rId26" Type="http://schemas.openxmlformats.org/officeDocument/2006/relationships/tags" Target="../tags/tag802.xml"/><Relationship Id="rId47" Type="http://schemas.openxmlformats.org/officeDocument/2006/relationships/tags" Target="../tags/tag823.xml"/><Relationship Id="rId68" Type="http://schemas.openxmlformats.org/officeDocument/2006/relationships/tags" Target="../tags/tag844.xml"/><Relationship Id="rId89" Type="http://schemas.openxmlformats.org/officeDocument/2006/relationships/tags" Target="../tags/tag865.xml"/><Relationship Id="rId112" Type="http://schemas.openxmlformats.org/officeDocument/2006/relationships/tags" Target="../tags/tag888.xml"/><Relationship Id="rId133" Type="http://schemas.openxmlformats.org/officeDocument/2006/relationships/tags" Target="../tags/tag909.xml"/><Relationship Id="rId154" Type="http://schemas.openxmlformats.org/officeDocument/2006/relationships/tags" Target="../tags/tag930.xml"/><Relationship Id="rId175" Type="http://schemas.openxmlformats.org/officeDocument/2006/relationships/tags" Target="../tags/tag951.xml"/><Relationship Id="rId196" Type="http://schemas.openxmlformats.org/officeDocument/2006/relationships/tags" Target="../tags/tag972.xml"/><Relationship Id="rId200" Type="http://schemas.openxmlformats.org/officeDocument/2006/relationships/tags" Target="../tags/tag976.xml"/><Relationship Id="rId16" Type="http://schemas.openxmlformats.org/officeDocument/2006/relationships/tags" Target="../tags/tag792.xml"/><Relationship Id="rId221" Type="http://schemas.openxmlformats.org/officeDocument/2006/relationships/tags" Target="../tags/tag997.xml"/><Relationship Id="rId37" Type="http://schemas.openxmlformats.org/officeDocument/2006/relationships/tags" Target="../tags/tag813.xml"/><Relationship Id="rId58" Type="http://schemas.openxmlformats.org/officeDocument/2006/relationships/tags" Target="../tags/tag834.xml"/><Relationship Id="rId79" Type="http://schemas.openxmlformats.org/officeDocument/2006/relationships/tags" Target="../tags/tag855.xml"/><Relationship Id="rId102" Type="http://schemas.openxmlformats.org/officeDocument/2006/relationships/tags" Target="../tags/tag878.xml"/><Relationship Id="rId123" Type="http://schemas.openxmlformats.org/officeDocument/2006/relationships/tags" Target="../tags/tag899.xml"/><Relationship Id="rId144" Type="http://schemas.openxmlformats.org/officeDocument/2006/relationships/tags" Target="../tags/tag920.xml"/><Relationship Id="rId90" Type="http://schemas.openxmlformats.org/officeDocument/2006/relationships/tags" Target="../tags/tag866.xml"/><Relationship Id="rId165" Type="http://schemas.openxmlformats.org/officeDocument/2006/relationships/tags" Target="../tags/tag941.xml"/><Relationship Id="rId186" Type="http://schemas.openxmlformats.org/officeDocument/2006/relationships/tags" Target="../tags/tag96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1117.xml"/><Relationship Id="rId21" Type="http://schemas.openxmlformats.org/officeDocument/2006/relationships/tags" Target="../tags/tag1021.xml"/><Relationship Id="rId42" Type="http://schemas.openxmlformats.org/officeDocument/2006/relationships/tags" Target="../tags/tag1042.xml"/><Relationship Id="rId63" Type="http://schemas.openxmlformats.org/officeDocument/2006/relationships/tags" Target="../tags/tag1063.xml"/><Relationship Id="rId84" Type="http://schemas.openxmlformats.org/officeDocument/2006/relationships/tags" Target="../tags/tag1084.xml"/><Relationship Id="rId138" Type="http://schemas.openxmlformats.org/officeDocument/2006/relationships/tags" Target="../tags/tag1138.xml"/><Relationship Id="rId159" Type="http://schemas.openxmlformats.org/officeDocument/2006/relationships/tags" Target="../tags/tag1159.xml"/><Relationship Id="rId170" Type="http://schemas.openxmlformats.org/officeDocument/2006/relationships/tags" Target="../tags/tag1170.xml"/><Relationship Id="rId191" Type="http://schemas.openxmlformats.org/officeDocument/2006/relationships/tags" Target="../tags/tag1191.xml"/><Relationship Id="rId205" Type="http://schemas.openxmlformats.org/officeDocument/2006/relationships/tags" Target="../tags/tag1205.xml"/><Relationship Id="rId226" Type="http://schemas.openxmlformats.org/officeDocument/2006/relationships/tags" Target="../tags/tag1226.xml"/><Relationship Id="rId107" Type="http://schemas.openxmlformats.org/officeDocument/2006/relationships/tags" Target="../tags/tag1107.xml"/><Relationship Id="rId11" Type="http://schemas.openxmlformats.org/officeDocument/2006/relationships/tags" Target="../tags/tag1011.xml"/><Relationship Id="rId32" Type="http://schemas.openxmlformats.org/officeDocument/2006/relationships/tags" Target="../tags/tag1032.xml"/><Relationship Id="rId53" Type="http://schemas.openxmlformats.org/officeDocument/2006/relationships/tags" Target="../tags/tag1053.xml"/><Relationship Id="rId74" Type="http://schemas.openxmlformats.org/officeDocument/2006/relationships/tags" Target="../tags/tag1074.xml"/><Relationship Id="rId128" Type="http://schemas.openxmlformats.org/officeDocument/2006/relationships/tags" Target="../tags/tag1128.xml"/><Relationship Id="rId149" Type="http://schemas.openxmlformats.org/officeDocument/2006/relationships/tags" Target="../tags/tag1149.xml"/><Relationship Id="rId5" Type="http://schemas.openxmlformats.org/officeDocument/2006/relationships/tags" Target="../tags/tag1005.xml"/><Relationship Id="rId95" Type="http://schemas.openxmlformats.org/officeDocument/2006/relationships/tags" Target="../tags/tag1095.xml"/><Relationship Id="rId160" Type="http://schemas.openxmlformats.org/officeDocument/2006/relationships/tags" Target="../tags/tag1160.xml"/><Relationship Id="rId181" Type="http://schemas.openxmlformats.org/officeDocument/2006/relationships/tags" Target="../tags/tag1181.xml"/><Relationship Id="rId216" Type="http://schemas.openxmlformats.org/officeDocument/2006/relationships/tags" Target="../tags/tag1216.xml"/><Relationship Id="rId237" Type="http://schemas.openxmlformats.org/officeDocument/2006/relationships/tags" Target="../tags/tag1237.xml"/><Relationship Id="rId22" Type="http://schemas.openxmlformats.org/officeDocument/2006/relationships/tags" Target="../tags/tag1022.xml"/><Relationship Id="rId43" Type="http://schemas.openxmlformats.org/officeDocument/2006/relationships/tags" Target="../tags/tag1043.xml"/><Relationship Id="rId64" Type="http://schemas.openxmlformats.org/officeDocument/2006/relationships/tags" Target="../tags/tag1064.xml"/><Relationship Id="rId118" Type="http://schemas.openxmlformats.org/officeDocument/2006/relationships/tags" Target="../tags/tag1118.xml"/><Relationship Id="rId139" Type="http://schemas.openxmlformats.org/officeDocument/2006/relationships/tags" Target="../tags/tag1139.xml"/><Relationship Id="rId85" Type="http://schemas.openxmlformats.org/officeDocument/2006/relationships/tags" Target="../tags/tag1085.xml"/><Relationship Id="rId150" Type="http://schemas.openxmlformats.org/officeDocument/2006/relationships/tags" Target="../tags/tag1150.xml"/><Relationship Id="rId171" Type="http://schemas.openxmlformats.org/officeDocument/2006/relationships/tags" Target="../tags/tag1171.xml"/><Relationship Id="rId192" Type="http://schemas.openxmlformats.org/officeDocument/2006/relationships/tags" Target="../tags/tag1192.xml"/><Relationship Id="rId206" Type="http://schemas.openxmlformats.org/officeDocument/2006/relationships/tags" Target="../tags/tag1206.xml"/><Relationship Id="rId227" Type="http://schemas.openxmlformats.org/officeDocument/2006/relationships/tags" Target="../tags/tag1227.xml"/><Relationship Id="rId201" Type="http://schemas.openxmlformats.org/officeDocument/2006/relationships/tags" Target="../tags/tag1201.xml"/><Relationship Id="rId222" Type="http://schemas.openxmlformats.org/officeDocument/2006/relationships/tags" Target="../tags/tag1222.xml"/><Relationship Id="rId12" Type="http://schemas.openxmlformats.org/officeDocument/2006/relationships/tags" Target="../tags/tag1012.xml"/><Relationship Id="rId17" Type="http://schemas.openxmlformats.org/officeDocument/2006/relationships/tags" Target="../tags/tag1017.xml"/><Relationship Id="rId33" Type="http://schemas.openxmlformats.org/officeDocument/2006/relationships/tags" Target="../tags/tag1033.xml"/><Relationship Id="rId38" Type="http://schemas.openxmlformats.org/officeDocument/2006/relationships/tags" Target="../tags/tag1038.xml"/><Relationship Id="rId59" Type="http://schemas.openxmlformats.org/officeDocument/2006/relationships/tags" Target="../tags/tag1059.xml"/><Relationship Id="rId103" Type="http://schemas.openxmlformats.org/officeDocument/2006/relationships/tags" Target="../tags/tag1103.xml"/><Relationship Id="rId108" Type="http://schemas.openxmlformats.org/officeDocument/2006/relationships/tags" Target="../tags/tag1108.xml"/><Relationship Id="rId124" Type="http://schemas.openxmlformats.org/officeDocument/2006/relationships/tags" Target="../tags/tag1124.xml"/><Relationship Id="rId129" Type="http://schemas.openxmlformats.org/officeDocument/2006/relationships/tags" Target="../tags/tag1129.xml"/><Relationship Id="rId54" Type="http://schemas.openxmlformats.org/officeDocument/2006/relationships/tags" Target="../tags/tag1054.xml"/><Relationship Id="rId70" Type="http://schemas.openxmlformats.org/officeDocument/2006/relationships/tags" Target="../tags/tag1070.xml"/><Relationship Id="rId75" Type="http://schemas.openxmlformats.org/officeDocument/2006/relationships/tags" Target="../tags/tag1075.xml"/><Relationship Id="rId91" Type="http://schemas.openxmlformats.org/officeDocument/2006/relationships/tags" Target="../tags/tag1091.xml"/><Relationship Id="rId96" Type="http://schemas.openxmlformats.org/officeDocument/2006/relationships/tags" Target="../tags/tag1096.xml"/><Relationship Id="rId140" Type="http://schemas.openxmlformats.org/officeDocument/2006/relationships/tags" Target="../tags/tag1140.xml"/><Relationship Id="rId145" Type="http://schemas.openxmlformats.org/officeDocument/2006/relationships/tags" Target="../tags/tag1145.xml"/><Relationship Id="rId161" Type="http://schemas.openxmlformats.org/officeDocument/2006/relationships/tags" Target="../tags/tag1161.xml"/><Relationship Id="rId166" Type="http://schemas.openxmlformats.org/officeDocument/2006/relationships/tags" Target="../tags/tag1166.xml"/><Relationship Id="rId182" Type="http://schemas.openxmlformats.org/officeDocument/2006/relationships/tags" Target="../tags/tag1182.xml"/><Relationship Id="rId187" Type="http://schemas.openxmlformats.org/officeDocument/2006/relationships/tags" Target="../tags/tag1187.xml"/><Relationship Id="rId217" Type="http://schemas.openxmlformats.org/officeDocument/2006/relationships/tags" Target="../tags/tag1217.xml"/><Relationship Id="rId1" Type="http://schemas.openxmlformats.org/officeDocument/2006/relationships/tags" Target="../tags/tag1001.xml"/><Relationship Id="rId6" Type="http://schemas.openxmlformats.org/officeDocument/2006/relationships/tags" Target="../tags/tag1006.xml"/><Relationship Id="rId212" Type="http://schemas.openxmlformats.org/officeDocument/2006/relationships/tags" Target="../tags/tag1212.xml"/><Relationship Id="rId233" Type="http://schemas.openxmlformats.org/officeDocument/2006/relationships/tags" Target="../tags/tag1233.xml"/><Relationship Id="rId238" Type="http://schemas.openxmlformats.org/officeDocument/2006/relationships/tags" Target="../tags/tag1238.xml"/><Relationship Id="rId23" Type="http://schemas.openxmlformats.org/officeDocument/2006/relationships/tags" Target="../tags/tag1023.xml"/><Relationship Id="rId28" Type="http://schemas.openxmlformats.org/officeDocument/2006/relationships/tags" Target="../tags/tag1028.xml"/><Relationship Id="rId49" Type="http://schemas.openxmlformats.org/officeDocument/2006/relationships/tags" Target="../tags/tag1049.xml"/><Relationship Id="rId114" Type="http://schemas.openxmlformats.org/officeDocument/2006/relationships/tags" Target="../tags/tag1114.xml"/><Relationship Id="rId119" Type="http://schemas.openxmlformats.org/officeDocument/2006/relationships/tags" Target="../tags/tag1119.xml"/><Relationship Id="rId44" Type="http://schemas.openxmlformats.org/officeDocument/2006/relationships/tags" Target="../tags/tag1044.xml"/><Relationship Id="rId60" Type="http://schemas.openxmlformats.org/officeDocument/2006/relationships/tags" Target="../tags/tag1060.xml"/><Relationship Id="rId65" Type="http://schemas.openxmlformats.org/officeDocument/2006/relationships/tags" Target="../tags/tag1065.xml"/><Relationship Id="rId81" Type="http://schemas.openxmlformats.org/officeDocument/2006/relationships/tags" Target="../tags/tag1081.xml"/><Relationship Id="rId86" Type="http://schemas.openxmlformats.org/officeDocument/2006/relationships/tags" Target="../tags/tag1086.xml"/><Relationship Id="rId130" Type="http://schemas.openxmlformats.org/officeDocument/2006/relationships/tags" Target="../tags/tag1130.xml"/><Relationship Id="rId135" Type="http://schemas.openxmlformats.org/officeDocument/2006/relationships/tags" Target="../tags/tag1135.xml"/><Relationship Id="rId151" Type="http://schemas.openxmlformats.org/officeDocument/2006/relationships/tags" Target="../tags/tag1151.xml"/><Relationship Id="rId156" Type="http://schemas.openxmlformats.org/officeDocument/2006/relationships/tags" Target="../tags/tag1156.xml"/><Relationship Id="rId177" Type="http://schemas.openxmlformats.org/officeDocument/2006/relationships/tags" Target="../tags/tag1177.xml"/><Relationship Id="rId198" Type="http://schemas.openxmlformats.org/officeDocument/2006/relationships/tags" Target="../tags/tag1198.xml"/><Relationship Id="rId172" Type="http://schemas.openxmlformats.org/officeDocument/2006/relationships/tags" Target="../tags/tag1172.xml"/><Relationship Id="rId193" Type="http://schemas.openxmlformats.org/officeDocument/2006/relationships/tags" Target="../tags/tag1193.xml"/><Relationship Id="rId202" Type="http://schemas.openxmlformats.org/officeDocument/2006/relationships/tags" Target="../tags/tag1202.xml"/><Relationship Id="rId207" Type="http://schemas.openxmlformats.org/officeDocument/2006/relationships/tags" Target="../tags/tag1207.xml"/><Relationship Id="rId223" Type="http://schemas.openxmlformats.org/officeDocument/2006/relationships/tags" Target="../tags/tag1223.xml"/><Relationship Id="rId228" Type="http://schemas.openxmlformats.org/officeDocument/2006/relationships/tags" Target="../tags/tag1228.xml"/><Relationship Id="rId13" Type="http://schemas.openxmlformats.org/officeDocument/2006/relationships/tags" Target="../tags/tag1013.xml"/><Relationship Id="rId18" Type="http://schemas.openxmlformats.org/officeDocument/2006/relationships/tags" Target="../tags/tag1018.xml"/><Relationship Id="rId39" Type="http://schemas.openxmlformats.org/officeDocument/2006/relationships/tags" Target="../tags/tag1039.xml"/><Relationship Id="rId109" Type="http://schemas.openxmlformats.org/officeDocument/2006/relationships/tags" Target="../tags/tag1109.xml"/><Relationship Id="rId34" Type="http://schemas.openxmlformats.org/officeDocument/2006/relationships/tags" Target="../tags/tag1034.xml"/><Relationship Id="rId50" Type="http://schemas.openxmlformats.org/officeDocument/2006/relationships/tags" Target="../tags/tag1050.xml"/><Relationship Id="rId55" Type="http://schemas.openxmlformats.org/officeDocument/2006/relationships/tags" Target="../tags/tag1055.xml"/><Relationship Id="rId76" Type="http://schemas.openxmlformats.org/officeDocument/2006/relationships/tags" Target="../tags/tag1076.xml"/><Relationship Id="rId97" Type="http://schemas.openxmlformats.org/officeDocument/2006/relationships/tags" Target="../tags/tag1097.xml"/><Relationship Id="rId104" Type="http://schemas.openxmlformats.org/officeDocument/2006/relationships/tags" Target="../tags/tag1104.xml"/><Relationship Id="rId120" Type="http://schemas.openxmlformats.org/officeDocument/2006/relationships/tags" Target="../tags/tag1120.xml"/><Relationship Id="rId125" Type="http://schemas.openxmlformats.org/officeDocument/2006/relationships/tags" Target="../tags/tag1125.xml"/><Relationship Id="rId141" Type="http://schemas.openxmlformats.org/officeDocument/2006/relationships/tags" Target="../tags/tag1141.xml"/><Relationship Id="rId146" Type="http://schemas.openxmlformats.org/officeDocument/2006/relationships/tags" Target="../tags/tag1146.xml"/><Relationship Id="rId167" Type="http://schemas.openxmlformats.org/officeDocument/2006/relationships/tags" Target="../tags/tag1167.xml"/><Relationship Id="rId188" Type="http://schemas.openxmlformats.org/officeDocument/2006/relationships/tags" Target="../tags/tag1188.xml"/><Relationship Id="rId7" Type="http://schemas.openxmlformats.org/officeDocument/2006/relationships/tags" Target="../tags/tag1007.xml"/><Relationship Id="rId71" Type="http://schemas.openxmlformats.org/officeDocument/2006/relationships/tags" Target="../tags/tag1071.xml"/><Relationship Id="rId92" Type="http://schemas.openxmlformats.org/officeDocument/2006/relationships/tags" Target="../tags/tag1092.xml"/><Relationship Id="rId162" Type="http://schemas.openxmlformats.org/officeDocument/2006/relationships/tags" Target="../tags/tag1162.xml"/><Relationship Id="rId183" Type="http://schemas.openxmlformats.org/officeDocument/2006/relationships/tags" Target="../tags/tag1183.xml"/><Relationship Id="rId213" Type="http://schemas.openxmlformats.org/officeDocument/2006/relationships/tags" Target="../tags/tag1213.xml"/><Relationship Id="rId218" Type="http://schemas.openxmlformats.org/officeDocument/2006/relationships/tags" Target="../tags/tag1218.xml"/><Relationship Id="rId234" Type="http://schemas.openxmlformats.org/officeDocument/2006/relationships/tags" Target="../tags/tag1234.xml"/><Relationship Id="rId239" Type="http://schemas.openxmlformats.org/officeDocument/2006/relationships/tags" Target="../tags/tag1239.xml"/><Relationship Id="rId2" Type="http://schemas.openxmlformats.org/officeDocument/2006/relationships/tags" Target="../tags/tag1002.xml"/><Relationship Id="rId29" Type="http://schemas.openxmlformats.org/officeDocument/2006/relationships/tags" Target="../tags/tag1029.xml"/><Relationship Id="rId24" Type="http://schemas.openxmlformats.org/officeDocument/2006/relationships/tags" Target="../tags/tag1024.xml"/><Relationship Id="rId40" Type="http://schemas.openxmlformats.org/officeDocument/2006/relationships/tags" Target="../tags/tag1040.xml"/><Relationship Id="rId45" Type="http://schemas.openxmlformats.org/officeDocument/2006/relationships/tags" Target="../tags/tag1045.xml"/><Relationship Id="rId66" Type="http://schemas.openxmlformats.org/officeDocument/2006/relationships/tags" Target="../tags/tag1066.xml"/><Relationship Id="rId87" Type="http://schemas.openxmlformats.org/officeDocument/2006/relationships/tags" Target="../tags/tag1087.xml"/><Relationship Id="rId110" Type="http://schemas.openxmlformats.org/officeDocument/2006/relationships/tags" Target="../tags/tag1110.xml"/><Relationship Id="rId115" Type="http://schemas.openxmlformats.org/officeDocument/2006/relationships/tags" Target="../tags/tag1115.xml"/><Relationship Id="rId131" Type="http://schemas.openxmlformats.org/officeDocument/2006/relationships/tags" Target="../tags/tag1131.xml"/><Relationship Id="rId136" Type="http://schemas.openxmlformats.org/officeDocument/2006/relationships/tags" Target="../tags/tag1136.xml"/><Relationship Id="rId157" Type="http://schemas.openxmlformats.org/officeDocument/2006/relationships/tags" Target="../tags/tag1157.xml"/><Relationship Id="rId178" Type="http://schemas.openxmlformats.org/officeDocument/2006/relationships/tags" Target="../tags/tag1178.xml"/><Relationship Id="rId61" Type="http://schemas.openxmlformats.org/officeDocument/2006/relationships/tags" Target="../tags/tag1061.xml"/><Relationship Id="rId82" Type="http://schemas.openxmlformats.org/officeDocument/2006/relationships/tags" Target="../tags/tag1082.xml"/><Relationship Id="rId152" Type="http://schemas.openxmlformats.org/officeDocument/2006/relationships/tags" Target="../tags/tag1152.xml"/><Relationship Id="rId173" Type="http://schemas.openxmlformats.org/officeDocument/2006/relationships/tags" Target="../tags/tag1173.xml"/><Relationship Id="rId194" Type="http://schemas.openxmlformats.org/officeDocument/2006/relationships/tags" Target="../tags/tag1194.xml"/><Relationship Id="rId199" Type="http://schemas.openxmlformats.org/officeDocument/2006/relationships/tags" Target="../tags/tag1199.xml"/><Relationship Id="rId203" Type="http://schemas.openxmlformats.org/officeDocument/2006/relationships/tags" Target="../tags/tag1203.xml"/><Relationship Id="rId208" Type="http://schemas.openxmlformats.org/officeDocument/2006/relationships/tags" Target="../tags/tag1208.xml"/><Relationship Id="rId229" Type="http://schemas.openxmlformats.org/officeDocument/2006/relationships/tags" Target="../tags/tag1229.xml"/><Relationship Id="rId19" Type="http://schemas.openxmlformats.org/officeDocument/2006/relationships/tags" Target="../tags/tag1019.xml"/><Relationship Id="rId224" Type="http://schemas.openxmlformats.org/officeDocument/2006/relationships/tags" Target="../tags/tag1224.xml"/><Relationship Id="rId240" Type="http://schemas.openxmlformats.org/officeDocument/2006/relationships/tags" Target="../tags/tag1240.xml"/><Relationship Id="rId14" Type="http://schemas.openxmlformats.org/officeDocument/2006/relationships/tags" Target="../tags/tag1014.xml"/><Relationship Id="rId30" Type="http://schemas.openxmlformats.org/officeDocument/2006/relationships/tags" Target="../tags/tag1030.xml"/><Relationship Id="rId35" Type="http://schemas.openxmlformats.org/officeDocument/2006/relationships/tags" Target="../tags/tag1035.xml"/><Relationship Id="rId56" Type="http://schemas.openxmlformats.org/officeDocument/2006/relationships/tags" Target="../tags/tag1056.xml"/><Relationship Id="rId77" Type="http://schemas.openxmlformats.org/officeDocument/2006/relationships/tags" Target="../tags/tag1077.xml"/><Relationship Id="rId100" Type="http://schemas.openxmlformats.org/officeDocument/2006/relationships/tags" Target="../tags/tag1100.xml"/><Relationship Id="rId105" Type="http://schemas.openxmlformats.org/officeDocument/2006/relationships/tags" Target="../tags/tag1105.xml"/><Relationship Id="rId126" Type="http://schemas.openxmlformats.org/officeDocument/2006/relationships/tags" Target="../tags/tag1126.xml"/><Relationship Id="rId147" Type="http://schemas.openxmlformats.org/officeDocument/2006/relationships/tags" Target="../tags/tag1147.xml"/><Relationship Id="rId168" Type="http://schemas.openxmlformats.org/officeDocument/2006/relationships/tags" Target="../tags/tag1168.xml"/><Relationship Id="rId8" Type="http://schemas.openxmlformats.org/officeDocument/2006/relationships/tags" Target="../tags/tag1008.xml"/><Relationship Id="rId51" Type="http://schemas.openxmlformats.org/officeDocument/2006/relationships/tags" Target="../tags/tag1051.xml"/><Relationship Id="rId72" Type="http://schemas.openxmlformats.org/officeDocument/2006/relationships/tags" Target="../tags/tag1072.xml"/><Relationship Id="rId93" Type="http://schemas.openxmlformats.org/officeDocument/2006/relationships/tags" Target="../tags/tag1093.xml"/><Relationship Id="rId98" Type="http://schemas.openxmlformats.org/officeDocument/2006/relationships/tags" Target="../tags/tag1098.xml"/><Relationship Id="rId121" Type="http://schemas.openxmlformats.org/officeDocument/2006/relationships/tags" Target="../tags/tag1121.xml"/><Relationship Id="rId142" Type="http://schemas.openxmlformats.org/officeDocument/2006/relationships/tags" Target="../tags/tag1142.xml"/><Relationship Id="rId163" Type="http://schemas.openxmlformats.org/officeDocument/2006/relationships/tags" Target="../tags/tag1163.xml"/><Relationship Id="rId184" Type="http://schemas.openxmlformats.org/officeDocument/2006/relationships/tags" Target="../tags/tag1184.xml"/><Relationship Id="rId189" Type="http://schemas.openxmlformats.org/officeDocument/2006/relationships/tags" Target="../tags/tag1189.xml"/><Relationship Id="rId219" Type="http://schemas.openxmlformats.org/officeDocument/2006/relationships/tags" Target="../tags/tag1219.xml"/><Relationship Id="rId3" Type="http://schemas.openxmlformats.org/officeDocument/2006/relationships/tags" Target="../tags/tag1003.xml"/><Relationship Id="rId214" Type="http://schemas.openxmlformats.org/officeDocument/2006/relationships/tags" Target="../tags/tag1214.xml"/><Relationship Id="rId230" Type="http://schemas.openxmlformats.org/officeDocument/2006/relationships/tags" Target="../tags/tag1230.xml"/><Relationship Id="rId235" Type="http://schemas.openxmlformats.org/officeDocument/2006/relationships/tags" Target="../tags/tag1235.xml"/><Relationship Id="rId25" Type="http://schemas.openxmlformats.org/officeDocument/2006/relationships/tags" Target="../tags/tag1025.xml"/><Relationship Id="rId46" Type="http://schemas.openxmlformats.org/officeDocument/2006/relationships/tags" Target="../tags/tag1046.xml"/><Relationship Id="rId67" Type="http://schemas.openxmlformats.org/officeDocument/2006/relationships/tags" Target="../tags/tag1067.xml"/><Relationship Id="rId116" Type="http://schemas.openxmlformats.org/officeDocument/2006/relationships/tags" Target="../tags/tag1116.xml"/><Relationship Id="rId137" Type="http://schemas.openxmlformats.org/officeDocument/2006/relationships/tags" Target="../tags/tag1137.xml"/><Relationship Id="rId158" Type="http://schemas.openxmlformats.org/officeDocument/2006/relationships/tags" Target="../tags/tag1158.xml"/><Relationship Id="rId20" Type="http://schemas.openxmlformats.org/officeDocument/2006/relationships/tags" Target="../tags/tag1020.xml"/><Relationship Id="rId41" Type="http://schemas.openxmlformats.org/officeDocument/2006/relationships/tags" Target="../tags/tag1041.xml"/><Relationship Id="rId62" Type="http://schemas.openxmlformats.org/officeDocument/2006/relationships/tags" Target="../tags/tag1062.xml"/><Relationship Id="rId83" Type="http://schemas.openxmlformats.org/officeDocument/2006/relationships/tags" Target="../tags/tag1083.xml"/><Relationship Id="rId88" Type="http://schemas.openxmlformats.org/officeDocument/2006/relationships/tags" Target="../tags/tag1088.xml"/><Relationship Id="rId111" Type="http://schemas.openxmlformats.org/officeDocument/2006/relationships/tags" Target="../tags/tag1111.xml"/><Relationship Id="rId132" Type="http://schemas.openxmlformats.org/officeDocument/2006/relationships/tags" Target="../tags/tag1132.xml"/><Relationship Id="rId153" Type="http://schemas.openxmlformats.org/officeDocument/2006/relationships/tags" Target="../tags/tag1153.xml"/><Relationship Id="rId174" Type="http://schemas.openxmlformats.org/officeDocument/2006/relationships/tags" Target="../tags/tag1174.xml"/><Relationship Id="rId179" Type="http://schemas.openxmlformats.org/officeDocument/2006/relationships/tags" Target="../tags/tag1179.xml"/><Relationship Id="rId195" Type="http://schemas.openxmlformats.org/officeDocument/2006/relationships/tags" Target="../tags/tag1195.xml"/><Relationship Id="rId209" Type="http://schemas.openxmlformats.org/officeDocument/2006/relationships/tags" Target="../tags/tag1209.xml"/><Relationship Id="rId190" Type="http://schemas.openxmlformats.org/officeDocument/2006/relationships/tags" Target="../tags/tag1190.xml"/><Relationship Id="rId204" Type="http://schemas.openxmlformats.org/officeDocument/2006/relationships/tags" Target="../tags/tag1204.xml"/><Relationship Id="rId220" Type="http://schemas.openxmlformats.org/officeDocument/2006/relationships/tags" Target="../tags/tag1220.xml"/><Relationship Id="rId225" Type="http://schemas.openxmlformats.org/officeDocument/2006/relationships/tags" Target="../tags/tag1225.xml"/><Relationship Id="rId241" Type="http://schemas.openxmlformats.org/officeDocument/2006/relationships/tags" Target="../tags/tag1241.xml"/><Relationship Id="rId15" Type="http://schemas.openxmlformats.org/officeDocument/2006/relationships/tags" Target="../tags/tag1015.xml"/><Relationship Id="rId36" Type="http://schemas.openxmlformats.org/officeDocument/2006/relationships/tags" Target="../tags/tag1036.xml"/><Relationship Id="rId57" Type="http://schemas.openxmlformats.org/officeDocument/2006/relationships/tags" Target="../tags/tag1057.xml"/><Relationship Id="rId106" Type="http://schemas.openxmlformats.org/officeDocument/2006/relationships/tags" Target="../tags/tag1106.xml"/><Relationship Id="rId127" Type="http://schemas.openxmlformats.org/officeDocument/2006/relationships/tags" Target="../tags/tag1127.xml"/><Relationship Id="rId10" Type="http://schemas.openxmlformats.org/officeDocument/2006/relationships/tags" Target="../tags/tag1010.xml"/><Relationship Id="rId31" Type="http://schemas.openxmlformats.org/officeDocument/2006/relationships/tags" Target="../tags/tag1031.xml"/><Relationship Id="rId52" Type="http://schemas.openxmlformats.org/officeDocument/2006/relationships/tags" Target="../tags/tag1052.xml"/><Relationship Id="rId73" Type="http://schemas.openxmlformats.org/officeDocument/2006/relationships/tags" Target="../tags/tag1073.xml"/><Relationship Id="rId78" Type="http://schemas.openxmlformats.org/officeDocument/2006/relationships/tags" Target="../tags/tag1078.xml"/><Relationship Id="rId94" Type="http://schemas.openxmlformats.org/officeDocument/2006/relationships/tags" Target="../tags/tag1094.xml"/><Relationship Id="rId99" Type="http://schemas.openxmlformats.org/officeDocument/2006/relationships/tags" Target="../tags/tag1099.xml"/><Relationship Id="rId101" Type="http://schemas.openxmlformats.org/officeDocument/2006/relationships/tags" Target="../tags/tag1101.xml"/><Relationship Id="rId122" Type="http://schemas.openxmlformats.org/officeDocument/2006/relationships/tags" Target="../tags/tag1122.xml"/><Relationship Id="rId143" Type="http://schemas.openxmlformats.org/officeDocument/2006/relationships/tags" Target="../tags/tag1143.xml"/><Relationship Id="rId148" Type="http://schemas.openxmlformats.org/officeDocument/2006/relationships/tags" Target="../tags/tag1148.xml"/><Relationship Id="rId164" Type="http://schemas.openxmlformats.org/officeDocument/2006/relationships/tags" Target="../tags/tag1164.xml"/><Relationship Id="rId169" Type="http://schemas.openxmlformats.org/officeDocument/2006/relationships/tags" Target="../tags/tag1169.xml"/><Relationship Id="rId185" Type="http://schemas.openxmlformats.org/officeDocument/2006/relationships/tags" Target="../tags/tag1185.xml"/><Relationship Id="rId4" Type="http://schemas.openxmlformats.org/officeDocument/2006/relationships/tags" Target="../tags/tag1004.xml"/><Relationship Id="rId9" Type="http://schemas.openxmlformats.org/officeDocument/2006/relationships/tags" Target="../tags/tag1009.xml"/><Relationship Id="rId180" Type="http://schemas.openxmlformats.org/officeDocument/2006/relationships/tags" Target="../tags/tag1180.xml"/><Relationship Id="rId210" Type="http://schemas.openxmlformats.org/officeDocument/2006/relationships/tags" Target="../tags/tag1210.xml"/><Relationship Id="rId215" Type="http://schemas.openxmlformats.org/officeDocument/2006/relationships/tags" Target="../tags/tag1215.xml"/><Relationship Id="rId236" Type="http://schemas.openxmlformats.org/officeDocument/2006/relationships/tags" Target="../tags/tag1236.xml"/><Relationship Id="rId26" Type="http://schemas.openxmlformats.org/officeDocument/2006/relationships/tags" Target="../tags/tag1026.xml"/><Relationship Id="rId231" Type="http://schemas.openxmlformats.org/officeDocument/2006/relationships/tags" Target="../tags/tag1231.xml"/><Relationship Id="rId47" Type="http://schemas.openxmlformats.org/officeDocument/2006/relationships/tags" Target="../tags/tag1047.xml"/><Relationship Id="rId68" Type="http://schemas.openxmlformats.org/officeDocument/2006/relationships/tags" Target="../tags/tag1068.xml"/><Relationship Id="rId89" Type="http://schemas.openxmlformats.org/officeDocument/2006/relationships/tags" Target="../tags/tag1089.xml"/><Relationship Id="rId112" Type="http://schemas.openxmlformats.org/officeDocument/2006/relationships/tags" Target="../tags/tag1112.xml"/><Relationship Id="rId133" Type="http://schemas.openxmlformats.org/officeDocument/2006/relationships/tags" Target="../tags/tag1133.xml"/><Relationship Id="rId154" Type="http://schemas.openxmlformats.org/officeDocument/2006/relationships/tags" Target="../tags/tag1154.xml"/><Relationship Id="rId175" Type="http://schemas.openxmlformats.org/officeDocument/2006/relationships/tags" Target="../tags/tag1175.xml"/><Relationship Id="rId196" Type="http://schemas.openxmlformats.org/officeDocument/2006/relationships/tags" Target="../tags/tag1196.xml"/><Relationship Id="rId200" Type="http://schemas.openxmlformats.org/officeDocument/2006/relationships/tags" Target="../tags/tag1200.xml"/><Relationship Id="rId16" Type="http://schemas.openxmlformats.org/officeDocument/2006/relationships/tags" Target="../tags/tag1016.xml"/><Relationship Id="rId221" Type="http://schemas.openxmlformats.org/officeDocument/2006/relationships/tags" Target="../tags/tag1221.xml"/><Relationship Id="rId242" Type="http://schemas.openxmlformats.org/officeDocument/2006/relationships/slideLayout" Target="../slideLayouts/slideLayout1.xml"/><Relationship Id="rId37" Type="http://schemas.openxmlformats.org/officeDocument/2006/relationships/tags" Target="../tags/tag1037.xml"/><Relationship Id="rId58" Type="http://schemas.openxmlformats.org/officeDocument/2006/relationships/tags" Target="../tags/tag1058.xml"/><Relationship Id="rId79" Type="http://schemas.openxmlformats.org/officeDocument/2006/relationships/tags" Target="../tags/tag1079.xml"/><Relationship Id="rId102" Type="http://schemas.openxmlformats.org/officeDocument/2006/relationships/tags" Target="../tags/tag1102.xml"/><Relationship Id="rId123" Type="http://schemas.openxmlformats.org/officeDocument/2006/relationships/tags" Target="../tags/tag1123.xml"/><Relationship Id="rId144" Type="http://schemas.openxmlformats.org/officeDocument/2006/relationships/tags" Target="../tags/tag1144.xml"/><Relationship Id="rId90" Type="http://schemas.openxmlformats.org/officeDocument/2006/relationships/tags" Target="../tags/tag1090.xml"/><Relationship Id="rId165" Type="http://schemas.openxmlformats.org/officeDocument/2006/relationships/tags" Target="../tags/tag1165.xml"/><Relationship Id="rId186" Type="http://schemas.openxmlformats.org/officeDocument/2006/relationships/tags" Target="../tags/tag1186.xml"/><Relationship Id="rId211" Type="http://schemas.openxmlformats.org/officeDocument/2006/relationships/tags" Target="../tags/tag1211.xml"/><Relationship Id="rId232" Type="http://schemas.openxmlformats.org/officeDocument/2006/relationships/tags" Target="../tags/tag1232.xml"/><Relationship Id="rId27" Type="http://schemas.openxmlformats.org/officeDocument/2006/relationships/tags" Target="../tags/tag1027.xml"/><Relationship Id="rId48" Type="http://schemas.openxmlformats.org/officeDocument/2006/relationships/tags" Target="../tags/tag1048.xml"/><Relationship Id="rId69" Type="http://schemas.openxmlformats.org/officeDocument/2006/relationships/tags" Target="../tags/tag1069.xml"/><Relationship Id="rId113" Type="http://schemas.openxmlformats.org/officeDocument/2006/relationships/tags" Target="../tags/tag1113.xml"/><Relationship Id="rId134" Type="http://schemas.openxmlformats.org/officeDocument/2006/relationships/tags" Target="../tags/tag1134.xml"/><Relationship Id="rId80" Type="http://schemas.openxmlformats.org/officeDocument/2006/relationships/tags" Target="../tags/tag1080.xml"/><Relationship Id="rId155" Type="http://schemas.openxmlformats.org/officeDocument/2006/relationships/tags" Target="../tags/tag1155.xml"/><Relationship Id="rId176" Type="http://schemas.openxmlformats.org/officeDocument/2006/relationships/tags" Target="../tags/tag1176.xml"/><Relationship Id="rId197" Type="http://schemas.openxmlformats.org/officeDocument/2006/relationships/tags" Target="../tags/tag119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358.xml"/><Relationship Id="rId299" Type="http://schemas.openxmlformats.org/officeDocument/2006/relationships/tags" Target="../tags/tag1540.xml"/><Relationship Id="rId303" Type="http://schemas.openxmlformats.org/officeDocument/2006/relationships/tags" Target="../tags/tag1544.xml"/><Relationship Id="rId21" Type="http://schemas.openxmlformats.org/officeDocument/2006/relationships/tags" Target="../tags/tag1262.xml"/><Relationship Id="rId42" Type="http://schemas.openxmlformats.org/officeDocument/2006/relationships/tags" Target="../tags/tag1283.xml"/><Relationship Id="rId63" Type="http://schemas.openxmlformats.org/officeDocument/2006/relationships/tags" Target="../tags/tag1304.xml"/><Relationship Id="rId84" Type="http://schemas.openxmlformats.org/officeDocument/2006/relationships/tags" Target="../tags/tag1325.xml"/><Relationship Id="rId138" Type="http://schemas.openxmlformats.org/officeDocument/2006/relationships/tags" Target="../tags/tag1379.xml"/><Relationship Id="rId159" Type="http://schemas.openxmlformats.org/officeDocument/2006/relationships/tags" Target="../tags/tag1400.xml"/><Relationship Id="rId324" Type="http://schemas.openxmlformats.org/officeDocument/2006/relationships/tags" Target="../tags/tag1565.xml"/><Relationship Id="rId345" Type="http://schemas.openxmlformats.org/officeDocument/2006/relationships/slideLayout" Target="../slideLayouts/slideLayout1.xml"/><Relationship Id="rId170" Type="http://schemas.openxmlformats.org/officeDocument/2006/relationships/tags" Target="../tags/tag1411.xml"/><Relationship Id="rId191" Type="http://schemas.openxmlformats.org/officeDocument/2006/relationships/tags" Target="../tags/tag1432.xml"/><Relationship Id="rId205" Type="http://schemas.openxmlformats.org/officeDocument/2006/relationships/tags" Target="../tags/tag1446.xml"/><Relationship Id="rId226" Type="http://schemas.openxmlformats.org/officeDocument/2006/relationships/tags" Target="../tags/tag1467.xml"/><Relationship Id="rId247" Type="http://schemas.openxmlformats.org/officeDocument/2006/relationships/tags" Target="../tags/tag1488.xml"/><Relationship Id="rId107" Type="http://schemas.openxmlformats.org/officeDocument/2006/relationships/tags" Target="../tags/tag1348.xml"/><Relationship Id="rId268" Type="http://schemas.openxmlformats.org/officeDocument/2006/relationships/tags" Target="../tags/tag1509.xml"/><Relationship Id="rId289" Type="http://schemas.openxmlformats.org/officeDocument/2006/relationships/tags" Target="../tags/tag1530.xml"/><Relationship Id="rId11" Type="http://schemas.openxmlformats.org/officeDocument/2006/relationships/tags" Target="../tags/tag1252.xml"/><Relationship Id="rId32" Type="http://schemas.openxmlformats.org/officeDocument/2006/relationships/tags" Target="../tags/tag1273.xml"/><Relationship Id="rId53" Type="http://schemas.openxmlformats.org/officeDocument/2006/relationships/tags" Target="../tags/tag1294.xml"/><Relationship Id="rId74" Type="http://schemas.openxmlformats.org/officeDocument/2006/relationships/tags" Target="../tags/tag1315.xml"/><Relationship Id="rId128" Type="http://schemas.openxmlformats.org/officeDocument/2006/relationships/tags" Target="../tags/tag1369.xml"/><Relationship Id="rId149" Type="http://schemas.openxmlformats.org/officeDocument/2006/relationships/tags" Target="../tags/tag1390.xml"/><Relationship Id="rId314" Type="http://schemas.openxmlformats.org/officeDocument/2006/relationships/tags" Target="../tags/tag1555.xml"/><Relationship Id="rId335" Type="http://schemas.openxmlformats.org/officeDocument/2006/relationships/tags" Target="../tags/tag1576.xml"/><Relationship Id="rId5" Type="http://schemas.openxmlformats.org/officeDocument/2006/relationships/tags" Target="../tags/tag1246.xml"/><Relationship Id="rId95" Type="http://schemas.openxmlformats.org/officeDocument/2006/relationships/tags" Target="../tags/tag1336.xml"/><Relationship Id="rId160" Type="http://schemas.openxmlformats.org/officeDocument/2006/relationships/tags" Target="../tags/tag1401.xml"/><Relationship Id="rId181" Type="http://schemas.openxmlformats.org/officeDocument/2006/relationships/tags" Target="../tags/tag1422.xml"/><Relationship Id="rId216" Type="http://schemas.openxmlformats.org/officeDocument/2006/relationships/tags" Target="../tags/tag1457.xml"/><Relationship Id="rId237" Type="http://schemas.openxmlformats.org/officeDocument/2006/relationships/tags" Target="../tags/tag1478.xml"/><Relationship Id="rId258" Type="http://schemas.openxmlformats.org/officeDocument/2006/relationships/tags" Target="../tags/tag1499.xml"/><Relationship Id="rId279" Type="http://schemas.openxmlformats.org/officeDocument/2006/relationships/tags" Target="../tags/tag1520.xml"/><Relationship Id="rId22" Type="http://schemas.openxmlformats.org/officeDocument/2006/relationships/tags" Target="../tags/tag1263.xml"/><Relationship Id="rId43" Type="http://schemas.openxmlformats.org/officeDocument/2006/relationships/tags" Target="../tags/tag1284.xml"/><Relationship Id="rId64" Type="http://schemas.openxmlformats.org/officeDocument/2006/relationships/tags" Target="../tags/tag1305.xml"/><Relationship Id="rId118" Type="http://schemas.openxmlformats.org/officeDocument/2006/relationships/tags" Target="../tags/tag1359.xml"/><Relationship Id="rId139" Type="http://schemas.openxmlformats.org/officeDocument/2006/relationships/tags" Target="../tags/tag1380.xml"/><Relationship Id="rId290" Type="http://schemas.openxmlformats.org/officeDocument/2006/relationships/tags" Target="../tags/tag1531.xml"/><Relationship Id="rId304" Type="http://schemas.openxmlformats.org/officeDocument/2006/relationships/tags" Target="../tags/tag1545.xml"/><Relationship Id="rId325" Type="http://schemas.openxmlformats.org/officeDocument/2006/relationships/tags" Target="../tags/tag1566.xml"/><Relationship Id="rId85" Type="http://schemas.openxmlformats.org/officeDocument/2006/relationships/tags" Target="../tags/tag1326.xml"/><Relationship Id="rId150" Type="http://schemas.openxmlformats.org/officeDocument/2006/relationships/tags" Target="../tags/tag1391.xml"/><Relationship Id="rId171" Type="http://schemas.openxmlformats.org/officeDocument/2006/relationships/tags" Target="../tags/tag1412.xml"/><Relationship Id="rId192" Type="http://schemas.openxmlformats.org/officeDocument/2006/relationships/tags" Target="../tags/tag1433.xml"/><Relationship Id="rId206" Type="http://schemas.openxmlformats.org/officeDocument/2006/relationships/tags" Target="../tags/tag1447.xml"/><Relationship Id="rId227" Type="http://schemas.openxmlformats.org/officeDocument/2006/relationships/tags" Target="../tags/tag1468.xml"/><Relationship Id="rId248" Type="http://schemas.openxmlformats.org/officeDocument/2006/relationships/tags" Target="../tags/tag1489.xml"/><Relationship Id="rId269" Type="http://schemas.openxmlformats.org/officeDocument/2006/relationships/tags" Target="../tags/tag1510.xml"/><Relationship Id="rId12" Type="http://schemas.openxmlformats.org/officeDocument/2006/relationships/tags" Target="../tags/tag1253.xml"/><Relationship Id="rId33" Type="http://schemas.openxmlformats.org/officeDocument/2006/relationships/tags" Target="../tags/tag1274.xml"/><Relationship Id="rId108" Type="http://schemas.openxmlformats.org/officeDocument/2006/relationships/tags" Target="../tags/tag1349.xml"/><Relationship Id="rId129" Type="http://schemas.openxmlformats.org/officeDocument/2006/relationships/tags" Target="../tags/tag1370.xml"/><Relationship Id="rId280" Type="http://schemas.openxmlformats.org/officeDocument/2006/relationships/tags" Target="../tags/tag1521.xml"/><Relationship Id="rId315" Type="http://schemas.openxmlformats.org/officeDocument/2006/relationships/tags" Target="../tags/tag1556.xml"/><Relationship Id="rId336" Type="http://schemas.openxmlformats.org/officeDocument/2006/relationships/tags" Target="../tags/tag1577.xml"/><Relationship Id="rId54" Type="http://schemas.openxmlformats.org/officeDocument/2006/relationships/tags" Target="../tags/tag1295.xml"/><Relationship Id="rId75" Type="http://schemas.openxmlformats.org/officeDocument/2006/relationships/tags" Target="../tags/tag1316.xml"/><Relationship Id="rId96" Type="http://schemas.openxmlformats.org/officeDocument/2006/relationships/tags" Target="../tags/tag1337.xml"/><Relationship Id="rId140" Type="http://schemas.openxmlformats.org/officeDocument/2006/relationships/tags" Target="../tags/tag1381.xml"/><Relationship Id="rId161" Type="http://schemas.openxmlformats.org/officeDocument/2006/relationships/tags" Target="../tags/tag1402.xml"/><Relationship Id="rId182" Type="http://schemas.openxmlformats.org/officeDocument/2006/relationships/tags" Target="../tags/tag1423.xml"/><Relationship Id="rId217" Type="http://schemas.openxmlformats.org/officeDocument/2006/relationships/tags" Target="../tags/tag1458.xml"/><Relationship Id="rId6" Type="http://schemas.openxmlformats.org/officeDocument/2006/relationships/tags" Target="../tags/tag1247.xml"/><Relationship Id="rId238" Type="http://schemas.openxmlformats.org/officeDocument/2006/relationships/tags" Target="../tags/tag1479.xml"/><Relationship Id="rId259" Type="http://schemas.openxmlformats.org/officeDocument/2006/relationships/tags" Target="../tags/tag1500.xml"/><Relationship Id="rId23" Type="http://schemas.openxmlformats.org/officeDocument/2006/relationships/tags" Target="../tags/tag1264.xml"/><Relationship Id="rId119" Type="http://schemas.openxmlformats.org/officeDocument/2006/relationships/tags" Target="../tags/tag1360.xml"/><Relationship Id="rId270" Type="http://schemas.openxmlformats.org/officeDocument/2006/relationships/tags" Target="../tags/tag1511.xml"/><Relationship Id="rId291" Type="http://schemas.openxmlformats.org/officeDocument/2006/relationships/tags" Target="../tags/tag1532.xml"/><Relationship Id="rId305" Type="http://schemas.openxmlformats.org/officeDocument/2006/relationships/tags" Target="../tags/tag1546.xml"/><Relationship Id="rId326" Type="http://schemas.openxmlformats.org/officeDocument/2006/relationships/tags" Target="../tags/tag1567.xml"/><Relationship Id="rId44" Type="http://schemas.openxmlformats.org/officeDocument/2006/relationships/tags" Target="../tags/tag1285.xml"/><Relationship Id="rId65" Type="http://schemas.openxmlformats.org/officeDocument/2006/relationships/tags" Target="../tags/tag1306.xml"/><Relationship Id="rId86" Type="http://schemas.openxmlformats.org/officeDocument/2006/relationships/tags" Target="../tags/tag1327.xml"/><Relationship Id="rId130" Type="http://schemas.openxmlformats.org/officeDocument/2006/relationships/tags" Target="../tags/tag1371.xml"/><Relationship Id="rId151" Type="http://schemas.openxmlformats.org/officeDocument/2006/relationships/tags" Target="../tags/tag1392.xml"/><Relationship Id="rId172" Type="http://schemas.openxmlformats.org/officeDocument/2006/relationships/tags" Target="../tags/tag1413.xml"/><Relationship Id="rId193" Type="http://schemas.openxmlformats.org/officeDocument/2006/relationships/tags" Target="../tags/tag1434.xml"/><Relationship Id="rId207" Type="http://schemas.openxmlformats.org/officeDocument/2006/relationships/tags" Target="../tags/tag1448.xml"/><Relationship Id="rId228" Type="http://schemas.openxmlformats.org/officeDocument/2006/relationships/tags" Target="../tags/tag1469.xml"/><Relationship Id="rId249" Type="http://schemas.openxmlformats.org/officeDocument/2006/relationships/tags" Target="../tags/tag1490.xml"/><Relationship Id="rId13" Type="http://schemas.openxmlformats.org/officeDocument/2006/relationships/tags" Target="../tags/tag1254.xml"/><Relationship Id="rId109" Type="http://schemas.openxmlformats.org/officeDocument/2006/relationships/tags" Target="../tags/tag1350.xml"/><Relationship Id="rId260" Type="http://schemas.openxmlformats.org/officeDocument/2006/relationships/tags" Target="../tags/tag1501.xml"/><Relationship Id="rId281" Type="http://schemas.openxmlformats.org/officeDocument/2006/relationships/tags" Target="../tags/tag1522.xml"/><Relationship Id="rId316" Type="http://schemas.openxmlformats.org/officeDocument/2006/relationships/tags" Target="../tags/tag1557.xml"/><Relationship Id="rId337" Type="http://schemas.openxmlformats.org/officeDocument/2006/relationships/tags" Target="../tags/tag1578.xml"/><Relationship Id="rId34" Type="http://schemas.openxmlformats.org/officeDocument/2006/relationships/tags" Target="../tags/tag1275.xml"/><Relationship Id="rId55" Type="http://schemas.openxmlformats.org/officeDocument/2006/relationships/tags" Target="../tags/tag1296.xml"/><Relationship Id="rId76" Type="http://schemas.openxmlformats.org/officeDocument/2006/relationships/tags" Target="../tags/tag1317.xml"/><Relationship Id="rId97" Type="http://schemas.openxmlformats.org/officeDocument/2006/relationships/tags" Target="../tags/tag1338.xml"/><Relationship Id="rId120" Type="http://schemas.openxmlformats.org/officeDocument/2006/relationships/tags" Target="../tags/tag1361.xml"/><Relationship Id="rId141" Type="http://schemas.openxmlformats.org/officeDocument/2006/relationships/tags" Target="../tags/tag1382.xml"/><Relationship Id="rId7" Type="http://schemas.openxmlformats.org/officeDocument/2006/relationships/tags" Target="../tags/tag1248.xml"/><Relationship Id="rId162" Type="http://schemas.openxmlformats.org/officeDocument/2006/relationships/tags" Target="../tags/tag1403.xml"/><Relationship Id="rId183" Type="http://schemas.openxmlformats.org/officeDocument/2006/relationships/tags" Target="../tags/tag1424.xml"/><Relationship Id="rId218" Type="http://schemas.openxmlformats.org/officeDocument/2006/relationships/tags" Target="../tags/tag1459.xml"/><Relationship Id="rId239" Type="http://schemas.openxmlformats.org/officeDocument/2006/relationships/tags" Target="../tags/tag1480.xml"/><Relationship Id="rId250" Type="http://schemas.openxmlformats.org/officeDocument/2006/relationships/tags" Target="../tags/tag1491.xml"/><Relationship Id="rId271" Type="http://schemas.openxmlformats.org/officeDocument/2006/relationships/tags" Target="../tags/tag1512.xml"/><Relationship Id="rId292" Type="http://schemas.openxmlformats.org/officeDocument/2006/relationships/tags" Target="../tags/tag1533.xml"/><Relationship Id="rId306" Type="http://schemas.openxmlformats.org/officeDocument/2006/relationships/tags" Target="../tags/tag1547.xml"/><Relationship Id="rId24" Type="http://schemas.openxmlformats.org/officeDocument/2006/relationships/tags" Target="../tags/tag1265.xml"/><Relationship Id="rId45" Type="http://schemas.openxmlformats.org/officeDocument/2006/relationships/tags" Target="../tags/tag1286.xml"/><Relationship Id="rId66" Type="http://schemas.openxmlformats.org/officeDocument/2006/relationships/tags" Target="../tags/tag1307.xml"/><Relationship Id="rId87" Type="http://schemas.openxmlformats.org/officeDocument/2006/relationships/tags" Target="../tags/tag1328.xml"/><Relationship Id="rId110" Type="http://schemas.openxmlformats.org/officeDocument/2006/relationships/tags" Target="../tags/tag1351.xml"/><Relationship Id="rId131" Type="http://schemas.openxmlformats.org/officeDocument/2006/relationships/tags" Target="../tags/tag1372.xml"/><Relationship Id="rId327" Type="http://schemas.openxmlformats.org/officeDocument/2006/relationships/tags" Target="../tags/tag1568.xml"/><Relationship Id="rId152" Type="http://schemas.openxmlformats.org/officeDocument/2006/relationships/tags" Target="../tags/tag1393.xml"/><Relationship Id="rId173" Type="http://schemas.openxmlformats.org/officeDocument/2006/relationships/tags" Target="../tags/tag1414.xml"/><Relationship Id="rId194" Type="http://schemas.openxmlformats.org/officeDocument/2006/relationships/tags" Target="../tags/tag1435.xml"/><Relationship Id="rId208" Type="http://schemas.openxmlformats.org/officeDocument/2006/relationships/tags" Target="../tags/tag1449.xml"/><Relationship Id="rId229" Type="http://schemas.openxmlformats.org/officeDocument/2006/relationships/tags" Target="../tags/tag1470.xml"/><Relationship Id="rId240" Type="http://schemas.openxmlformats.org/officeDocument/2006/relationships/tags" Target="../tags/tag1481.xml"/><Relationship Id="rId261" Type="http://schemas.openxmlformats.org/officeDocument/2006/relationships/tags" Target="../tags/tag1502.xml"/><Relationship Id="rId14" Type="http://schemas.openxmlformats.org/officeDocument/2006/relationships/tags" Target="../tags/tag1255.xml"/><Relationship Id="rId35" Type="http://schemas.openxmlformats.org/officeDocument/2006/relationships/tags" Target="../tags/tag1276.xml"/><Relationship Id="rId56" Type="http://schemas.openxmlformats.org/officeDocument/2006/relationships/tags" Target="../tags/tag1297.xml"/><Relationship Id="rId77" Type="http://schemas.openxmlformats.org/officeDocument/2006/relationships/tags" Target="../tags/tag1318.xml"/><Relationship Id="rId100" Type="http://schemas.openxmlformats.org/officeDocument/2006/relationships/tags" Target="../tags/tag1341.xml"/><Relationship Id="rId282" Type="http://schemas.openxmlformats.org/officeDocument/2006/relationships/tags" Target="../tags/tag1523.xml"/><Relationship Id="rId317" Type="http://schemas.openxmlformats.org/officeDocument/2006/relationships/tags" Target="../tags/tag1558.xml"/><Relationship Id="rId338" Type="http://schemas.openxmlformats.org/officeDocument/2006/relationships/tags" Target="../tags/tag1579.xml"/><Relationship Id="rId8" Type="http://schemas.openxmlformats.org/officeDocument/2006/relationships/tags" Target="../tags/tag1249.xml"/><Relationship Id="rId98" Type="http://schemas.openxmlformats.org/officeDocument/2006/relationships/tags" Target="../tags/tag1339.xml"/><Relationship Id="rId121" Type="http://schemas.openxmlformats.org/officeDocument/2006/relationships/tags" Target="../tags/tag1362.xml"/><Relationship Id="rId142" Type="http://schemas.openxmlformats.org/officeDocument/2006/relationships/tags" Target="../tags/tag1383.xml"/><Relationship Id="rId163" Type="http://schemas.openxmlformats.org/officeDocument/2006/relationships/tags" Target="../tags/tag1404.xml"/><Relationship Id="rId184" Type="http://schemas.openxmlformats.org/officeDocument/2006/relationships/tags" Target="../tags/tag1425.xml"/><Relationship Id="rId219" Type="http://schemas.openxmlformats.org/officeDocument/2006/relationships/tags" Target="../tags/tag1460.xml"/><Relationship Id="rId230" Type="http://schemas.openxmlformats.org/officeDocument/2006/relationships/tags" Target="../tags/tag1471.xml"/><Relationship Id="rId251" Type="http://schemas.openxmlformats.org/officeDocument/2006/relationships/tags" Target="../tags/tag1492.xml"/><Relationship Id="rId25" Type="http://schemas.openxmlformats.org/officeDocument/2006/relationships/tags" Target="../tags/tag1266.xml"/><Relationship Id="rId46" Type="http://schemas.openxmlformats.org/officeDocument/2006/relationships/tags" Target="../tags/tag1287.xml"/><Relationship Id="rId67" Type="http://schemas.openxmlformats.org/officeDocument/2006/relationships/tags" Target="../tags/tag1308.xml"/><Relationship Id="rId116" Type="http://schemas.openxmlformats.org/officeDocument/2006/relationships/tags" Target="../tags/tag1357.xml"/><Relationship Id="rId137" Type="http://schemas.openxmlformats.org/officeDocument/2006/relationships/tags" Target="../tags/tag1378.xml"/><Relationship Id="rId158" Type="http://schemas.openxmlformats.org/officeDocument/2006/relationships/tags" Target="../tags/tag1399.xml"/><Relationship Id="rId272" Type="http://schemas.openxmlformats.org/officeDocument/2006/relationships/tags" Target="../tags/tag1513.xml"/><Relationship Id="rId293" Type="http://schemas.openxmlformats.org/officeDocument/2006/relationships/tags" Target="../tags/tag1534.xml"/><Relationship Id="rId302" Type="http://schemas.openxmlformats.org/officeDocument/2006/relationships/tags" Target="../tags/tag1543.xml"/><Relationship Id="rId307" Type="http://schemas.openxmlformats.org/officeDocument/2006/relationships/tags" Target="../tags/tag1548.xml"/><Relationship Id="rId323" Type="http://schemas.openxmlformats.org/officeDocument/2006/relationships/tags" Target="../tags/tag1564.xml"/><Relationship Id="rId328" Type="http://schemas.openxmlformats.org/officeDocument/2006/relationships/tags" Target="../tags/tag1569.xml"/><Relationship Id="rId344" Type="http://schemas.openxmlformats.org/officeDocument/2006/relationships/tags" Target="../tags/tag1585.xml"/><Relationship Id="rId20" Type="http://schemas.openxmlformats.org/officeDocument/2006/relationships/tags" Target="../tags/tag1261.xml"/><Relationship Id="rId41" Type="http://schemas.openxmlformats.org/officeDocument/2006/relationships/tags" Target="../tags/tag1282.xml"/><Relationship Id="rId62" Type="http://schemas.openxmlformats.org/officeDocument/2006/relationships/tags" Target="../tags/tag1303.xml"/><Relationship Id="rId83" Type="http://schemas.openxmlformats.org/officeDocument/2006/relationships/tags" Target="../tags/tag1324.xml"/><Relationship Id="rId88" Type="http://schemas.openxmlformats.org/officeDocument/2006/relationships/tags" Target="../tags/tag1329.xml"/><Relationship Id="rId111" Type="http://schemas.openxmlformats.org/officeDocument/2006/relationships/tags" Target="../tags/tag1352.xml"/><Relationship Id="rId132" Type="http://schemas.openxmlformats.org/officeDocument/2006/relationships/tags" Target="../tags/tag1373.xml"/><Relationship Id="rId153" Type="http://schemas.openxmlformats.org/officeDocument/2006/relationships/tags" Target="../tags/tag1394.xml"/><Relationship Id="rId174" Type="http://schemas.openxmlformats.org/officeDocument/2006/relationships/tags" Target="../tags/tag1415.xml"/><Relationship Id="rId179" Type="http://schemas.openxmlformats.org/officeDocument/2006/relationships/tags" Target="../tags/tag1420.xml"/><Relationship Id="rId195" Type="http://schemas.openxmlformats.org/officeDocument/2006/relationships/tags" Target="../tags/tag1436.xml"/><Relationship Id="rId209" Type="http://schemas.openxmlformats.org/officeDocument/2006/relationships/tags" Target="../tags/tag1450.xml"/><Relationship Id="rId190" Type="http://schemas.openxmlformats.org/officeDocument/2006/relationships/tags" Target="../tags/tag1431.xml"/><Relationship Id="rId204" Type="http://schemas.openxmlformats.org/officeDocument/2006/relationships/tags" Target="../tags/tag1445.xml"/><Relationship Id="rId220" Type="http://schemas.openxmlformats.org/officeDocument/2006/relationships/tags" Target="../tags/tag1461.xml"/><Relationship Id="rId225" Type="http://schemas.openxmlformats.org/officeDocument/2006/relationships/tags" Target="../tags/tag1466.xml"/><Relationship Id="rId241" Type="http://schemas.openxmlformats.org/officeDocument/2006/relationships/tags" Target="../tags/tag1482.xml"/><Relationship Id="rId246" Type="http://schemas.openxmlformats.org/officeDocument/2006/relationships/tags" Target="../tags/tag1487.xml"/><Relationship Id="rId267" Type="http://schemas.openxmlformats.org/officeDocument/2006/relationships/tags" Target="../tags/tag1508.xml"/><Relationship Id="rId288" Type="http://schemas.openxmlformats.org/officeDocument/2006/relationships/tags" Target="../tags/tag1529.xml"/><Relationship Id="rId15" Type="http://schemas.openxmlformats.org/officeDocument/2006/relationships/tags" Target="../tags/tag1256.xml"/><Relationship Id="rId36" Type="http://schemas.openxmlformats.org/officeDocument/2006/relationships/tags" Target="../tags/tag1277.xml"/><Relationship Id="rId57" Type="http://schemas.openxmlformats.org/officeDocument/2006/relationships/tags" Target="../tags/tag1298.xml"/><Relationship Id="rId106" Type="http://schemas.openxmlformats.org/officeDocument/2006/relationships/tags" Target="../tags/tag1347.xml"/><Relationship Id="rId127" Type="http://schemas.openxmlformats.org/officeDocument/2006/relationships/tags" Target="../tags/tag1368.xml"/><Relationship Id="rId262" Type="http://schemas.openxmlformats.org/officeDocument/2006/relationships/tags" Target="../tags/tag1503.xml"/><Relationship Id="rId283" Type="http://schemas.openxmlformats.org/officeDocument/2006/relationships/tags" Target="../tags/tag1524.xml"/><Relationship Id="rId313" Type="http://schemas.openxmlformats.org/officeDocument/2006/relationships/tags" Target="../tags/tag1554.xml"/><Relationship Id="rId318" Type="http://schemas.openxmlformats.org/officeDocument/2006/relationships/tags" Target="../tags/tag1559.xml"/><Relationship Id="rId339" Type="http://schemas.openxmlformats.org/officeDocument/2006/relationships/tags" Target="../tags/tag1580.xml"/><Relationship Id="rId10" Type="http://schemas.openxmlformats.org/officeDocument/2006/relationships/tags" Target="../tags/tag1251.xml"/><Relationship Id="rId31" Type="http://schemas.openxmlformats.org/officeDocument/2006/relationships/tags" Target="../tags/tag1272.xml"/><Relationship Id="rId52" Type="http://schemas.openxmlformats.org/officeDocument/2006/relationships/tags" Target="../tags/tag1293.xml"/><Relationship Id="rId73" Type="http://schemas.openxmlformats.org/officeDocument/2006/relationships/tags" Target="../tags/tag1314.xml"/><Relationship Id="rId78" Type="http://schemas.openxmlformats.org/officeDocument/2006/relationships/tags" Target="../tags/tag1319.xml"/><Relationship Id="rId94" Type="http://schemas.openxmlformats.org/officeDocument/2006/relationships/tags" Target="../tags/tag1335.xml"/><Relationship Id="rId99" Type="http://schemas.openxmlformats.org/officeDocument/2006/relationships/tags" Target="../tags/tag1340.xml"/><Relationship Id="rId101" Type="http://schemas.openxmlformats.org/officeDocument/2006/relationships/tags" Target="../tags/tag1342.xml"/><Relationship Id="rId122" Type="http://schemas.openxmlformats.org/officeDocument/2006/relationships/tags" Target="../tags/tag1363.xml"/><Relationship Id="rId143" Type="http://schemas.openxmlformats.org/officeDocument/2006/relationships/tags" Target="../tags/tag1384.xml"/><Relationship Id="rId148" Type="http://schemas.openxmlformats.org/officeDocument/2006/relationships/tags" Target="../tags/tag1389.xml"/><Relationship Id="rId164" Type="http://schemas.openxmlformats.org/officeDocument/2006/relationships/tags" Target="../tags/tag1405.xml"/><Relationship Id="rId169" Type="http://schemas.openxmlformats.org/officeDocument/2006/relationships/tags" Target="../tags/tag1410.xml"/><Relationship Id="rId185" Type="http://schemas.openxmlformats.org/officeDocument/2006/relationships/tags" Target="../tags/tag1426.xml"/><Relationship Id="rId334" Type="http://schemas.openxmlformats.org/officeDocument/2006/relationships/tags" Target="../tags/tag1575.xml"/><Relationship Id="rId4" Type="http://schemas.openxmlformats.org/officeDocument/2006/relationships/tags" Target="../tags/tag1245.xml"/><Relationship Id="rId9" Type="http://schemas.openxmlformats.org/officeDocument/2006/relationships/tags" Target="../tags/tag1250.xml"/><Relationship Id="rId180" Type="http://schemas.openxmlformats.org/officeDocument/2006/relationships/tags" Target="../tags/tag1421.xml"/><Relationship Id="rId210" Type="http://schemas.openxmlformats.org/officeDocument/2006/relationships/tags" Target="../tags/tag1451.xml"/><Relationship Id="rId215" Type="http://schemas.openxmlformats.org/officeDocument/2006/relationships/tags" Target="../tags/tag1456.xml"/><Relationship Id="rId236" Type="http://schemas.openxmlformats.org/officeDocument/2006/relationships/tags" Target="../tags/tag1477.xml"/><Relationship Id="rId257" Type="http://schemas.openxmlformats.org/officeDocument/2006/relationships/tags" Target="../tags/tag1498.xml"/><Relationship Id="rId278" Type="http://schemas.openxmlformats.org/officeDocument/2006/relationships/tags" Target="../tags/tag1519.xml"/><Relationship Id="rId26" Type="http://schemas.openxmlformats.org/officeDocument/2006/relationships/tags" Target="../tags/tag1267.xml"/><Relationship Id="rId231" Type="http://schemas.openxmlformats.org/officeDocument/2006/relationships/tags" Target="../tags/tag1472.xml"/><Relationship Id="rId252" Type="http://schemas.openxmlformats.org/officeDocument/2006/relationships/tags" Target="../tags/tag1493.xml"/><Relationship Id="rId273" Type="http://schemas.openxmlformats.org/officeDocument/2006/relationships/tags" Target="../tags/tag1514.xml"/><Relationship Id="rId294" Type="http://schemas.openxmlformats.org/officeDocument/2006/relationships/tags" Target="../tags/tag1535.xml"/><Relationship Id="rId308" Type="http://schemas.openxmlformats.org/officeDocument/2006/relationships/tags" Target="../tags/tag1549.xml"/><Relationship Id="rId329" Type="http://schemas.openxmlformats.org/officeDocument/2006/relationships/tags" Target="../tags/tag1570.xml"/><Relationship Id="rId47" Type="http://schemas.openxmlformats.org/officeDocument/2006/relationships/tags" Target="../tags/tag1288.xml"/><Relationship Id="rId68" Type="http://schemas.openxmlformats.org/officeDocument/2006/relationships/tags" Target="../tags/tag1309.xml"/><Relationship Id="rId89" Type="http://schemas.openxmlformats.org/officeDocument/2006/relationships/tags" Target="../tags/tag1330.xml"/><Relationship Id="rId112" Type="http://schemas.openxmlformats.org/officeDocument/2006/relationships/tags" Target="../tags/tag1353.xml"/><Relationship Id="rId133" Type="http://schemas.openxmlformats.org/officeDocument/2006/relationships/tags" Target="../tags/tag1374.xml"/><Relationship Id="rId154" Type="http://schemas.openxmlformats.org/officeDocument/2006/relationships/tags" Target="../tags/tag1395.xml"/><Relationship Id="rId175" Type="http://schemas.openxmlformats.org/officeDocument/2006/relationships/tags" Target="../tags/tag1416.xml"/><Relationship Id="rId340" Type="http://schemas.openxmlformats.org/officeDocument/2006/relationships/tags" Target="../tags/tag1581.xml"/><Relationship Id="rId196" Type="http://schemas.openxmlformats.org/officeDocument/2006/relationships/tags" Target="../tags/tag1437.xml"/><Relationship Id="rId200" Type="http://schemas.openxmlformats.org/officeDocument/2006/relationships/tags" Target="../tags/tag1441.xml"/><Relationship Id="rId16" Type="http://schemas.openxmlformats.org/officeDocument/2006/relationships/tags" Target="../tags/tag1257.xml"/><Relationship Id="rId221" Type="http://schemas.openxmlformats.org/officeDocument/2006/relationships/tags" Target="../tags/tag1462.xml"/><Relationship Id="rId242" Type="http://schemas.openxmlformats.org/officeDocument/2006/relationships/tags" Target="../tags/tag1483.xml"/><Relationship Id="rId263" Type="http://schemas.openxmlformats.org/officeDocument/2006/relationships/tags" Target="../tags/tag1504.xml"/><Relationship Id="rId284" Type="http://schemas.openxmlformats.org/officeDocument/2006/relationships/tags" Target="../tags/tag1525.xml"/><Relationship Id="rId319" Type="http://schemas.openxmlformats.org/officeDocument/2006/relationships/tags" Target="../tags/tag1560.xml"/><Relationship Id="rId37" Type="http://schemas.openxmlformats.org/officeDocument/2006/relationships/tags" Target="../tags/tag1278.xml"/><Relationship Id="rId58" Type="http://schemas.openxmlformats.org/officeDocument/2006/relationships/tags" Target="../tags/tag1299.xml"/><Relationship Id="rId79" Type="http://schemas.openxmlformats.org/officeDocument/2006/relationships/tags" Target="../tags/tag1320.xml"/><Relationship Id="rId102" Type="http://schemas.openxmlformats.org/officeDocument/2006/relationships/tags" Target="../tags/tag1343.xml"/><Relationship Id="rId123" Type="http://schemas.openxmlformats.org/officeDocument/2006/relationships/tags" Target="../tags/tag1364.xml"/><Relationship Id="rId144" Type="http://schemas.openxmlformats.org/officeDocument/2006/relationships/tags" Target="../tags/tag1385.xml"/><Relationship Id="rId330" Type="http://schemas.openxmlformats.org/officeDocument/2006/relationships/tags" Target="../tags/tag1571.xml"/><Relationship Id="rId90" Type="http://schemas.openxmlformats.org/officeDocument/2006/relationships/tags" Target="../tags/tag1331.xml"/><Relationship Id="rId165" Type="http://schemas.openxmlformats.org/officeDocument/2006/relationships/tags" Target="../tags/tag1406.xml"/><Relationship Id="rId186" Type="http://schemas.openxmlformats.org/officeDocument/2006/relationships/tags" Target="../tags/tag1427.xml"/><Relationship Id="rId211" Type="http://schemas.openxmlformats.org/officeDocument/2006/relationships/tags" Target="../tags/tag1452.xml"/><Relationship Id="rId232" Type="http://schemas.openxmlformats.org/officeDocument/2006/relationships/tags" Target="../tags/tag1473.xml"/><Relationship Id="rId253" Type="http://schemas.openxmlformats.org/officeDocument/2006/relationships/tags" Target="../tags/tag1494.xml"/><Relationship Id="rId274" Type="http://schemas.openxmlformats.org/officeDocument/2006/relationships/tags" Target="../tags/tag1515.xml"/><Relationship Id="rId295" Type="http://schemas.openxmlformats.org/officeDocument/2006/relationships/tags" Target="../tags/tag1536.xml"/><Relationship Id="rId309" Type="http://schemas.openxmlformats.org/officeDocument/2006/relationships/tags" Target="../tags/tag1550.xml"/><Relationship Id="rId27" Type="http://schemas.openxmlformats.org/officeDocument/2006/relationships/tags" Target="../tags/tag1268.xml"/><Relationship Id="rId48" Type="http://schemas.openxmlformats.org/officeDocument/2006/relationships/tags" Target="../tags/tag1289.xml"/><Relationship Id="rId69" Type="http://schemas.openxmlformats.org/officeDocument/2006/relationships/tags" Target="../tags/tag1310.xml"/><Relationship Id="rId113" Type="http://schemas.openxmlformats.org/officeDocument/2006/relationships/tags" Target="../tags/tag1354.xml"/><Relationship Id="rId134" Type="http://schemas.openxmlformats.org/officeDocument/2006/relationships/tags" Target="../tags/tag1375.xml"/><Relationship Id="rId320" Type="http://schemas.openxmlformats.org/officeDocument/2006/relationships/tags" Target="../tags/tag1561.xml"/><Relationship Id="rId80" Type="http://schemas.openxmlformats.org/officeDocument/2006/relationships/tags" Target="../tags/tag1321.xml"/><Relationship Id="rId155" Type="http://schemas.openxmlformats.org/officeDocument/2006/relationships/tags" Target="../tags/tag1396.xml"/><Relationship Id="rId176" Type="http://schemas.openxmlformats.org/officeDocument/2006/relationships/tags" Target="../tags/tag1417.xml"/><Relationship Id="rId197" Type="http://schemas.openxmlformats.org/officeDocument/2006/relationships/tags" Target="../tags/tag1438.xml"/><Relationship Id="rId341" Type="http://schemas.openxmlformats.org/officeDocument/2006/relationships/tags" Target="../tags/tag1582.xml"/><Relationship Id="rId201" Type="http://schemas.openxmlformats.org/officeDocument/2006/relationships/tags" Target="../tags/tag1442.xml"/><Relationship Id="rId222" Type="http://schemas.openxmlformats.org/officeDocument/2006/relationships/tags" Target="../tags/tag1463.xml"/><Relationship Id="rId243" Type="http://schemas.openxmlformats.org/officeDocument/2006/relationships/tags" Target="../tags/tag1484.xml"/><Relationship Id="rId264" Type="http://schemas.openxmlformats.org/officeDocument/2006/relationships/tags" Target="../tags/tag1505.xml"/><Relationship Id="rId285" Type="http://schemas.openxmlformats.org/officeDocument/2006/relationships/tags" Target="../tags/tag1526.xml"/><Relationship Id="rId17" Type="http://schemas.openxmlformats.org/officeDocument/2006/relationships/tags" Target="../tags/tag1258.xml"/><Relationship Id="rId38" Type="http://schemas.openxmlformats.org/officeDocument/2006/relationships/tags" Target="../tags/tag1279.xml"/><Relationship Id="rId59" Type="http://schemas.openxmlformats.org/officeDocument/2006/relationships/tags" Target="../tags/tag1300.xml"/><Relationship Id="rId103" Type="http://schemas.openxmlformats.org/officeDocument/2006/relationships/tags" Target="../tags/tag1344.xml"/><Relationship Id="rId124" Type="http://schemas.openxmlformats.org/officeDocument/2006/relationships/tags" Target="../tags/tag1365.xml"/><Relationship Id="rId310" Type="http://schemas.openxmlformats.org/officeDocument/2006/relationships/tags" Target="../tags/tag1551.xml"/><Relationship Id="rId70" Type="http://schemas.openxmlformats.org/officeDocument/2006/relationships/tags" Target="../tags/tag1311.xml"/><Relationship Id="rId91" Type="http://schemas.openxmlformats.org/officeDocument/2006/relationships/tags" Target="../tags/tag1332.xml"/><Relationship Id="rId145" Type="http://schemas.openxmlformats.org/officeDocument/2006/relationships/tags" Target="../tags/tag1386.xml"/><Relationship Id="rId166" Type="http://schemas.openxmlformats.org/officeDocument/2006/relationships/tags" Target="../tags/tag1407.xml"/><Relationship Id="rId187" Type="http://schemas.openxmlformats.org/officeDocument/2006/relationships/tags" Target="../tags/tag1428.xml"/><Relationship Id="rId331" Type="http://schemas.openxmlformats.org/officeDocument/2006/relationships/tags" Target="../tags/tag1572.xml"/><Relationship Id="rId1" Type="http://schemas.openxmlformats.org/officeDocument/2006/relationships/tags" Target="../tags/tag1242.xml"/><Relationship Id="rId212" Type="http://schemas.openxmlformats.org/officeDocument/2006/relationships/tags" Target="../tags/tag1453.xml"/><Relationship Id="rId233" Type="http://schemas.openxmlformats.org/officeDocument/2006/relationships/tags" Target="../tags/tag1474.xml"/><Relationship Id="rId254" Type="http://schemas.openxmlformats.org/officeDocument/2006/relationships/tags" Target="../tags/tag1495.xml"/><Relationship Id="rId28" Type="http://schemas.openxmlformats.org/officeDocument/2006/relationships/tags" Target="../tags/tag1269.xml"/><Relationship Id="rId49" Type="http://schemas.openxmlformats.org/officeDocument/2006/relationships/tags" Target="../tags/tag1290.xml"/><Relationship Id="rId114" Type="http://schemas.openxmlformats.org/officeDocument/2006/relationships/tags" Target="../tags/tag1355.xml"/><Relationship Id="rId275" Type="http://schemas.openxmlformats.org/officeDocument/2006/relationships/tags" Target="../tags/tag1516.xml"/><Relationship Id="rId296" Type="http://schemas.openxmlformats.org/officeDocument/2006/relationships/tags" Target="../tags/tag1537.xml"/><Relationship Id="rId300" Type="http://schemas.openxmlformats.org/officeDocument/2006/relationships/tags" Target="../tags/tag1541.xml"/><Relationship Id="rId60" Type="http://schemas.openxmlformats.org/officeDocument/2006/relationships/tags" Target="../tags/tag1301.xml"/><Relationship Id="rId81" Type="http://schemas.openxmlformats.org/officeDocument/2006/relationships/tags" Target="../tags/tag1322.xml"/><Relationship Id="rId135" Type="http://schemas.openxmlformats.org/officeDocument/2006/relationships/tags" Target="../tags/tag1376.xml"/><Relationship Id="rId156" Type="http://schemas.openxmlformats.org/officeDocument/2006/relationships/tags" Target="../tags/tag1397.xml"/><Relationship Id="rId177" Type="http://schemas.openxmlformats.org/officeDocument/2006/relationships/tags" Target="../tags/tag1418.xml"/><Relationship Id="rId198" Type="http://schemas.openxmlformats.org/officeDocument/2006/relationships/tags" Target="../tags/tag1439.xml"/><Relationship Id="rId321" Type="http://schemas.openxmlformats.org/officeDocument/2006/relationships/tags" Target="../tags/tag1562.xml"/><Relationship Id="rId342" Type="http://schemas.openxmlformats.org/officeDocument/2006/relationships/tags" Target="../tags/tag1583.xml"/><Relationship Id="rId202" Type="http://schemas.openxmlformats.org/officeDocument/2006/relationships/tags" Target="../tags/tag1443.xml"/><Relationship Id="rId223" Type="http://schemas.openxmlformats.org/officeDocument/2006/relationships/tags" Target="../tags/tag1464.xml"/><Relationship Id="rId244" Type="http://schemas.openxmlformats.org/officeDocument/2006/relationships/tags" Target="../tags/tag1485.xml"/><Relationship Id="rId18" Type="http://schemas.openxmlformats.org/officeDocument/2006/relationships/tags" Target="../tags/tag1259.xml"/><Relationship Id="rId39" Type="http://schemas.openxmlformats.org/officeDocument/2006/relationships/tags" Target="../tags/tag1280.xml"/><Relationship Id="rId265" Type="http://schemas.openxmlformats.org/officeDocument/2006/relationships/tags" Target="../tags/tag1506.xml"/><Relationship Id="rId286" Type="http://schemas.openxmlformats.org/officeDocument/2006/relationships/tags" Target="../tags/tag1527.xml"/><Relationship Id="rId50" Type="http://schemas.openxmlformats.org/officeDocument/2006/relationships/tags" Target="../tags/tag1291.xml"/><Relationship Id="rId104" Type="http://schemas.openxmlformats.org/officeDocument/2006/relationships/tags" Target="../tags/tag1345.xml"/><Relationship Id="rId125" Type="http://schemas.openxmlformats.org/officeDocument/2006/relationships/tags" Target="../tags/tag1366.xml"/><Relationship Id="rId146" Type="http://schemas.openxmlformats.org/officeDocument/2006/relationships/tags" Target="../tags/tag1387.xml"/><Relationship Id="rId167" Type="http://schemas.openxmlformats.org/officeDocument/2006/relationships/tags" Target="../tags/tag1408.xml"/><Relationship Id="rId188" Type="http://schemas.openxmlformats.org/officeDocument/2006/relationships/tags" Target="../tags/tag1429.xml"/><Relationship Id="rId311" Type="http://schemas.openxmlformats.org/officeDocument/2006/relationships/tags" Target="../tags/tag1552.xml"/><Relationship Id="rId332" Type="http://schemas.openxmlformats.org/officeDocument/2006/relationships/tags" Target="../tags/tag1573.xml"/><Relationship Id="rId71" Type="http://schemas.openxmlformats.org/officeDocument/2006/relationships/tags" Target="../tags/tag1312.xml"/><Relationship Id="rId92" Type="http://schemas.openxmlformats.org/officeDocument/2006/relationships/tags" Target="../tags/tag1333.xml"/><Relationship Id="rId213" Type="http://schemas.openxmlformats.org/officeDocument/2006/relationships/tags" Target="../tags/tag1454.xml"/><Relationship Id="rId234" Type="http://schemas.openxmlformats.org/officeDocument/2006/relationships/tags" Target="../tags/tag1475.xml"/><Relationship Id="rId2" Type="http://schemas.openxmlformats.org/officeDocument/2006/relationships/tags" Target="../tags/tag1243.xml"/><Relationship Id="rId29" Type="http://schemas.openxmlformats.org/officeDocument/2006/relationships/tags" Target="../tags/tag1270.xml"/><Relationship Id="rId255" Type="http://schemas.openxmlformats.org/officeDocument/2006/relationships/tags" Target="../tags/tag1496.xml"/><Relationship Id="rId276" Type="http://schemas.openxmlformats.org/officeDocument/2006/relationships/tags" Target="../tags/tag1517.xml"/><Relationship Id="rId297" Type="http://schemas.openxmlformats.org/officeDocument/2006/relationships/tags" Target="../tags/tag1538.xml"/><Relationship Id="rId40" Type="http://schemas.openxmlformats.org/officeDocument/2006/relationships/tags" Target="../tags/tag1281.xml"/><Relationship Id="rId115" Type="http://schemas.openxmlformats.org/officeDocument/2006/relationships/tags" Target="../tags/tag1356.xml"/><Relationship Id="rId136" Type="http://schemas.openxmlformats.org/officeDocument/2006/relationships/tags" Target="../tags/tag1377.xml"/><Relationship Id="rId157" Type="http://schemas.openxmlformats.org/officeDocument/2006/relationships/tags" Target="../tags/tag1398.xml"/><Relationship Id="rId178" Type="http://schemas.openxmlformats.org/officeDocument/2006/relationships/tags" Target="../tags/tag1419.xml"/><Relationship Id="rId301" Type="http://schemas.openxmlformats.org/officeDocument/2006/relationships/tags" Target="../tags/tag1542.xml"/><Relationship Id="rId322" Type="http://schemas.openxmlformats.org/officeDocument/2006/relationships/tags" Target="../tags/tag1563.xml"/><Relationship Id="rId343" Type="http://schemas.openxmlformats.org/officeDocument/2006/relationships/tags" Target="../tags/tag1584.xml"/><Relationship Id="rId61" Type="http://schemas.openxmlformats.org/officeDocument/2006/relationships/tags" Target="../tags/tag1302.xml"/><Relationship Id="rId82" Type="http://schemas.openxmlformats.org/officeDocument/2006/relationships/tags" Target="../tags/tag1323.xml"/><Relationship Id="rId199" Type="http://schemas.openxmlformats.org/officeDocument/2006/relationships/tags" Target="../tags/tag1440.xml"/><Relationship Id="rId203" Type="http://schemas.openxmlformats.org/officeDocument/2006/relationships/tags" Target="../tags/tag1444.xml"/><Relationship Id="rId19" Type="http://schemas.openxmlformats.org/officeDocument/2006/relationships/tags" Target="../tags/tag1260.xml"/><Relationship Id="rId224" Type="http://schemas.openxmlformats.org/officeDocument/2006/relationships/tags" Target="../tags/tag1465.xml"/><Relationship Id="rId245" Type="http://schemas.openxmlformats.org/officeDocument/2006/relationships/tags" Target="../tags/tag1486.xml"/><Relationship Id="rId266" Type="http://schemas.openxmlformats.org/officeDocument/2006/relationships/tags" Target="../tags/tag1507.xml"/><Relationship Id="rId287" Type="http://schemas.openxmlformats.org/officeDocument/2006/relationships/tags" Target="../tags/tag1528.xml"/><Relationship Id="rId30" Type="http://schemas.openxmlformats.org/officeDocument/2006/relationships/tags" Target="../tags/tag1271.xml"/><Relationship Id="rId105" Type="http://schemas.openxmlformats.org/officeDocument/2006/relationships/tags" Target="../tags/tag1346.xml"/><Relationship Id="rId126" Type="http://schemas.openxmlformats.org/officeDocument/2006/relationships/tags" Target="../tags/tag1367.xml"/><Relationship Id="rId147" Type="http://schemas.openxmlformats.org/officeDocument/2006/relationships/tags" Target="../tags/tag1388.xml"/><Relationship Id="rId168" Type="http://schemas.openxmlformats.org/officeDocument/2006/relationships/tags" Target="../tags/tag1409.xml"/><Relationship Id="rId312" Type="http://schemas.openxmlformats.org/officeDocument/2006/relationships/tags" Target="../tags/tag1553.xml"/><Relationship Id="rId333" Type="http://schemas.openxmlformats.org/officeDocument/2006/relationships/tags" Target="../tags/tag1574.xml"/><Relationship Id="rId51" Type="http://schemas.openxmlformats.org/officeDocument/2006/relationships/tags" Target="../tags/tag1292.xml"/><Relationship Id="rId72" Type="http://schemas.openxmlformats.org/officeDocument/2006/relationships/tags" Target="../tags/tag1313.xml"/><Relationship Id="rId93" Type="http://schemas.openxmlformats.org/officeDocument/2006/relationships/tags" Target="../tags/tag1334.xml"/><Relationship Id="rId189" Type="http://schemas.openxmlformats.org/officeDocument/2006/relationships/tags" Target="../tags/tag1430.xml"/><Relationship Id="rId3" Type="http://schemas.openxmlformats.org/officeDocument/2006/relationships/tags" Target="../tags/tag1244.xml"/><Relationship Id="rId214" Type="http://schemas.openxmlformats.org/officeDocument/2006/relationships/tags" Target="../tags/tag1455.xml"/><Relationship Id="rId235" Type="http://schemas.openxmlformats.org/officeDocument/2006/relationships/tags" Target="../tags/tag1476.xml"/><Relationship Id="rId256" Type="http://schemas.openxmlformats.org/officeDocument/2006/relationships/tags" Target="../tags/tag1497.xml"/><Relationship Id="rId277" Type="http://schemas.openxmlformats.org/officeDocument/2006/relationships/tags" Target="../tags/tag1518.xml"/><Relationship Id="rId298" Type="http://schemas.openxmlformats.org/officeDocument/2006/relationships/tags" Target="../tags/tag1539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1611.xml"/><Relationship Id="rId117" Type="http://schemas.openxmlformats.org/officeDocument/2006/relationships/tags" Target="../tags/tag1702.xml"/><Relationship Id="rId21" Type="http://schemas.openxmlformats.org/officeDocument/2006/relationships/tags" Target="../tags/tag1606.xml"/><Relationship Id="rId42" Type="http://schemas.openxmlformats.org/officeDocument/2006/relationships/tags" Target="../tags/tag1627.xml"/><Relationship Id="rId47" Type="http://schemas.openxmlformats.org/officeDocument/2006/relationships/tags" Target="../tags/tag1632.xml"/><Relationship Id="rId63" Type="http://schemas.openxmlformats.org/officeDocument/2006/relationships/tags" Target="../tags/tag1648.xml"/><Relationship Id="rId68" Type="http://schemas.openxmlformats.org/officeDocument/2006/relationships/tags" Target="../tags/tag1653.xml"/><Relationship Id="rId84" Type="http://schemas.openxmlformats.org/officeDocument/2006/relationships/tags" Target="../tags/tag1669.xml"/><Relationship Id="rId89" Type="http://schemas.openxmlformats.org/officeDocument/2006/relationships/tags" Target="../tags/tag1674.xml"/><Relationship Id="rId112" Type="http://schemas.openxmlformats.org/officeDocument/2006/relationships/tags" Target="../tags/tag1697.xml"/><Relationship Id="rId16" Type="http://schemas.openxmlformats.org/officeDocument/2006/relationships/tags" Target="../tags/tag1601.xml"/><Relationship Id="rId107" Type="http://schemas.openxmlformats.org/officeDocument/2006/relationships/tags" Target="../tags/tag1692.xml"/><Relationship Id="rId11" Type="http://schemas.openxmlformats.org/officeDocument/2006/relationships/tags" Target="../tags/tag1596.xml"/><Relationship Id="rId32" Type="http://schemas.openxmlformats.org/officeDocument/2006/relationships/tags" Target="../tags/tag1617.xml"/><Relationship Id="rId37" Type="http://schemas.openxmlformats.org/officeDocument/2006/relationships/tags" Target="../tags/tag1622.xml"/><Relationship Id="rId53" Type="http://schemas.openxmlformats.org/officeDocument/2006/relationships/tags" Target="../tags/tag1638.xml"/><Relationship Id="rId58" Type="http://schemas.openxmlformats.org/officeDocument/2006/relationships/tags" Target="../tags/tag1643.xml"/><Relationship Id="rId74" Type="http://schemas.openxmlformats.org/officeDocument/2006/relationships/tags" Target="../tags/tag1659.xml"/><Relationship Id="rId79" Type="http://schemas.openxmlformats.org/officeDocument/2006/relationships/tags" Target="../tags/tag1664.xml"/><Relationship Id="rId102" Type="http://schemas.openxmlformats.org/officeDocument/2006/relationships/tags" Target="../tags/tag1687.xml"/><Relationship Id="rId5" Type="http://schemas.openxmlformats.org/officeDocument/2006/relationships/tags" Target="../tags/tag1590.xml"/><Relationship Id="rId61" Type="http://schemas.openxmlformats.org/officeDocument/2006/relationships/tags" Target="../tags/tag1646.xml"/><Relationship Id="rId82" Type="http://schemas.openxmlformats.org/officeDocument/2006/relationships/tags" Target="../tags/tag1667.xml"/><Relationship Id="rId90" Type="http://schemas.openxmlformats.org/officeDocument/2006/relationships/tags" Target="../tags/tag1675.xml"/><Relationship Id="rId95" Type="http://schemas.openxmlformats.org/officeDocument/2006/relationships/tags" Target="../tags/tag1680.xml"/><Relationship Id="rId19" Type="http://schemas.openxmlformats.org/officeDocument/2006/relationships/tags" Target="../tags/tag1604.xml"/><Relationship Id="rId14" Type="http://schemas.openxmlformats.org/officeDocument/2006/relationships/tags" Target="../tags/tag1599.xml"/><Relationship Id="rId22" Type="http://schemas.openxmlformats.org/officeDocument/2006/relationships/tags" Target="../tags/tag1607.xml"/><Relationship Id="rId27" Type="http://schemas.openxmlformats.org/officeDocument/2006/relationships/tags" Target="../tags/tag1612.xml"/><Relationship Id="rId30" Type="http://schemas.openxmlformats.org/officeDocument/2006/relationships/tags" Target="../tags/tag1615.xml"/><Relationship Id="rId35" Type="http://schemas.openxmlformats.org/officeDocument/2006/relationships/tags" Target="../tags/tag1620.xml"/><Relationship Id="rId43" Type="http://schemas.openxmlformats.org/officeDocument/2006/relationships/tags" Target="../tags/tag1628.xml"/><Relationship Id="rId48" Type="http://schemas.openxmlformats.org/officeDocument/2006/relationships/tags" Target="../tags/tag1633.xml"/><Relationship Id="rId56" Type="http://schemas.openxmlformats.org/officeDocument/2006/relationships/tags" Target="../tags/tag1641.xml"/><Relationship Id="rId64" Type="http://schemas.openxmlformats.org/officeDocument/2006/relationships/tags" Target="../tags/tag1649.xml"/><Relationship Id="rId69" Type="http://schemas.openxmlformats.org/officeDocument/2006/relationships/tags" Target="../tags/tag1654.xml"/><Relationship Id="rId77" Type="http://schemas.openxmlformats.org/officeDocument/2006/relationships/tags" Target="../tags/tag1662.xml"/><Relationship Id="rId100" Type="http://schemas.openxmlformats.org/officeDocument/2006/relationships/tags" Target="../tags/tag1685.xml"/><Relationship Id="rId105" Type="http://schemas.openxmlformats.org/officeDocument/2006/relationships/tags" Target="../tags/tag1690.xml"/><Relationship Id="rId113" Type="http://schemas.openxmlformats.org/officeDocument/2006/relationships/tags" Target="../tags/tag1698.xml"/><Relationship Id="rId118" Type="http://schemas.openxmlformats.org/officeDocument/2006/relationships/tags" Target="../tags/tag1703.xml"/><Relationship Id="rId8" Type="http://schemas.openxmlformats.org/officeDocument/2006/relationships/tags" Target="../tags/tag1593.xml"/><Relationship Id="rId51" Type="http://schemas.openxmlformats.org/officeDocument/2006/relationships/tags" Target="../tags/tag1636.xml"/><Relationship Id="rId72" Type="http://schemas.openxmlformats.org/officeDocument/2006/relationships/tags" Target="../tags/tag1657.xml"/><Relationship Id="rId80" Type="http://schemas.openxmlformats.org/officeDocument/2006/relationships/tags" Target="../tags/tag1665.xml"/><Relationship Id="rId85" Type="http://schemas.openxmlformats.org/officeDocument/2006/relationships/tags" Target="../tags/tag1670.xml"/><Relationship Id="rId93" Type="http://schemas.openxmlformats.org/officeDocument/2006/relationships/tags" Target="../tags/tag1678.xml"/><Relationship Id="rId98" Type="http://schemas.openxmlformats.org/officeDocument/2006/relationships/tags" Target="../tags/tag1683.xml"/><Relationship Id="rId121" Type="http://schemas.openxmlformats.org/officeDocument/2006/relationships/slideLayout" Target="../slideLayouts/slideLayout1.xml"/><Relationship Id="rId3" Type="http://schemas.openxmlformats.org/officeDocument/2006/relationships/tags" Target="../tags/tag1588.xml"/><Relationship Id="rId12" Type="http://schemas.openxmlformats.org/officeDocument/2006/relationships/tags" Target="../tags/tag1597.xml"/><Relationship Id="rId17" Type="http://schemas.openxmlformats.org/officeDocument/2006/relationships/tags" Target="../tags/tag1602.xml"/><Relationship Id="rId25" Type="http://schemas.openxmlformats.org/officeDocument/2006/relationships/tags" Target="../tags/tag1610.xml"/><Relationship Id="rId33" Type="http://schemas.openxmlformats.org/officeDocument/2006/relationships/tags" Target="../tags/tag1618.xml"/><Relationship Id="rId38" Type="http://schemas.openxmlformats.org/officeDocument/2006/relationships/tags" Target="../tags/tag1623.xml"/><Relationship Id="rId46" Type="http://schemas.openxmlformats.org/officeDocument/2006/relationships/tags" Target="../tags/tag1631.xml"/><Relationship Id="rId59" Type="http://schemas.openxmlformats.org/officeDocument/2006/relationships/tags" Target="../tags/tag1644.xml"/><Relationship Id="rId67" Type="http://schemas.openxmlformats.org/officeDocument/2006/relationships/tags" Target="../tags/tag1652.xml"/><Relationship Id="rId103" Type="http://schemas.openxmlformats.org/officeDocument/2006/relationships/tags" Target="../tags/tag1688.xml"/><Relationship Id="rId108" Type="http://schemas.openxmlformats.org/officeDocument/2006/relationships/tags" Target="../tags/tag1693.xml"/><Relationship Id="rId116" Type="http://schemas.openxmlformats.org/officeDocument/2006/relationships/tags" Target="../tags/tag1701.xml"/><Relationship Id="rId20" Type="http://schemas.openxmlformats.org/officeDocument/2006/relationships/tags" Target="../tags/tag1605.xml"/><Relationship Id="rId41" Type="http://schemas.openxmlformats.org/officeDocument/2006/relationships/tags" Target="../tags/tag1626.xml"/><Relationship Id="rId54" Type="http://schemas.openxmlformats.org/officeDocument/2006/relationships/tags" Target="../tags/tag1639.xml"/><Relationship Id="rId62" Type="http://schemas.openxmlformats.org/officeDocument/2006/relationships/tags" Target="../tags/tag1647.xml"/><Relationship Id="rId70" Type="http://schemas.openxmlformats.org/officeDocument/2006/relationships/tags" Target="../tags/tag1655.xml"/><Relationship Id="rId75" Type="http://schemas.openxmlformats.org/officeDocument/2006/relationships/tags" Target="../tags/tag1660.xml"/><Relationship Id="rId83" Type="http://schemas.openxmlformats.org/officeDocument/2006/relationships/tags" Target="../tags/tag1668.xml"/><Relationship Id="rId88" Type="http://schemas.openxmlformats.org/officeDocument/2006/relationships/tags" Target="../tags/tag1673.xml"/><Relationship Id="rId91" Type="http://schemas.openxmlformats.org/officeDocument/2006/relationships/tags" Target="../tags/tag1676.xml"/><Relationship Id="rId96" Type="http://schemas.openxmlformats.org/officeDocument/2006/relationships/tags" Target="../tags/tag1681.xml"/><Relationship Id="rId111" Type="http://schemas.openxmlformats.org/officeDocument/2006/relationships/tags" Target="../tags/tag1696.xml"/><Relationship Id="rId1" Type="http://schemas.openxmlformats.org/officeDocument/2006/relationships/tags" Target="../tags/tag1586.xml"/><Relationship Id="rId6" Type="http://schemas.openxmlformats.org/officeDocument/2006/relationships/tags" Target="../tags/tag1591.xml"/><Relationship Id="rId15" Type="http://schemas.openxmlformats.org/officeDocument/2006/relationships/tags" Target="../tags/tag1600.xml"/><Relationship Id="rId23" Type="http://schemas.openxmlformats.org/officeDocument/2006/relationships/tags" Target="../tags/tag1608.xml"/><Relationship Id="rId28" Type="http://schemas.openxmlformats.org/officeDocument/2006/relationships/tags" Target="../tags/tag1613.xml"/><Relationship Id="rId36" Type="http://schemas.openxmlformats.org/officeDocument/2006/relationships/tags" Target="../tags/tag1621.xml"/><Relationship Id="rId49" Type="http://schemas.openxmlformats.org/officeDocument/2006/relationships/tags" Target="../tags/tag1634.xml"/><Relationship Id="rId57" Type="http://schemas.openxmlformats.org/officeDocument/2006/relationships/tags" Target="../tags/tag1642.xml"/><Relationship Id="rId106" Type="http://schemas.openxmlformats.org/officeDocument/2006/relationships/tags" Target="../tags/tag1691.xml"/><Relationship Id="rId114" Type="http://schemas.openxmlformats.org/officeDocument/2006/relationships/tags" Target="../tags/tag1699.xml"/><Relationship Id="rId119" Type="http://schemas.openxmlformats.org/officeDocument/2006/relationships/tags" Target="../tags/tag1704.xml"/><Relationship Id="rId10" Type="http://schemas.openxmlformats.org/officeDocument/2006/relationships/tags" Target="../tags/tag1595.xml"/><Relationship Id="rId31" Type="http://schemas.openxmlformats.org/officeDocument/2006/relationships/tags" Target="../tags/tag1616.xml"/><Relationship Id="rId44" Type="http://schemas.openxmlformats.org/officeDocument/2006/relationships/tags" Target="../tags/tag1629.xml"/><Relationship Id="rId52" Type="http://schemas.openxmlformats.org/officeDocument/2006/relationships/tags" Target="../tags/tag1637.xml"/><Relationship Id="rId60" Type="http://schemas.openxmlformats.org/officeDocument/2006/relationships/tags" Target="../tags/tag1645.xml"/><Relationship Id="rId65" Type="http://schemas.openxmlformats.org/officeDocument/2006/relationships/tags" Target="../tags/tag1650.xml"/><Relationship Id="rId73" Type="http://schemas.openxmlformats.org/officeDocument/2006/relationships/tags" Target="../tags/tag1658.xml"/><Relationship Id="rId78" Type="http://schemas.openxmlformats.org/officeDocument/2006/relationships/tags" Target="../tags/tag1663.xml"/><Relationship Id="rId81" Type="http://schemas.openxmlformats.org/officeDocument/2006/relationships/tags" Target="../tags/tag1666.xml"/><Relationship Id="rId86" Type="http://schemas.openxmlformats.org/officeDocument/2006/relationships/tags" Target="../tags/tag1671.xml"/><Relationship Id="rId94" Type="http://schemas.openxmlformats.org/officeDocument/2006/relationships/tags" Target="../tags/tag1679.xml"/><Relationship Id="rId99" Type="http://schemas.openxmlformats.org/officeDocument/2006/relationships/tags" Target="../tags/tag1684.xml"/><Relationship Id="rId101" Type="http://schemas.openxmlformats.org/officeDocument/2006/relationships/tags" Target="../tags/tag1686.xml"/><Relationship Id="rId4" Type="http://schemas.openxmlformats.org/officeDocument/2006/relationships/tags" Target="../tags/tag1589.xml"/><Relationship Id="rId9" Type="http://schemas.openxmlformats.org/officeDocument/2006/relationships/tags" Target="../tags/tag1594.xml"/><Relationship Id="rId13" Type="http://schemas.openxmlformats.org/officeDocument/2006/relationships/tags" Target="../tags/tag1598.xml"/><Relationship Id="rId18" Type="http://schemas.openxmlformats.org/officeDocument/2006/relationships/tags" Target="../tags/tag1603.xml"/><Relationship Id="rId39" Type="http://schemas.openxmlformats.org/officeDocument/2006/relationships/tags" Target="../tags/tag1624.xml"/><Relationship Id="rId109" Type="http://schemas.openxmlformats.org/officeDocument/2006/relationships/tags" Target="../tags/tag1694.xml"/><Relationship Id="rId34" Type="http://schemas.openxmlformats.org/officeDocument/2006/relationships/tags" Target="../tags/tag1619.xml"/><Relationship Id="rId50" Type="http://schemas.openxmlformats.org/officeDocument/2006/relationships/tags" Target="../tags/tag1635.xml"/><Relationship Id="rId55" Type="http://schemas.openxmlformats.org/officeDocument/2006/relationships/tags" Target="../tags/tag1640.xml"/><Relationship Id="rId76" Type="http://schemas.openxmlformats.org/officeDocument/2006/relationships/tags" Target="../tags/tag1661.xml"/><Relationship Id="rId97" Type="http://schemas.openxmlformats.org/officeDocument/2006/relationships/tags" Target="../tags/tag1682.xml"/><Relationship Id="rId104" Type="http://schemas.openxmlformats.org/officeDocument/2006/relationships/tags" Target="../tags/tag1689.xml"/><Relationship Id="rId120" Type="http://schemas.openxmlformats.org/officeDocument/2006/relationships/tags" Target="../tags/tag1705.xml"/><Relationship Id="rId7" Type="http://schemas.openxmlformats.org/officeDocument/2006/relationships/tags" Target="../tags/tag1592.xml"/><Relationship Id="rId71" Type="http://schemas.openxmlformats.org/officeDocument/2006/relationships/tags" Target="../tags/tag1656.xml"/><Relationship Id="rId92" Type="http://schemas.openxmlformats.org/officeDocument/2006/relationships/tags" Target="../tags/tag1677.xml"/><Relationship Id="rId2" Type="http://schemas.openxmlformats.org/officeDocument/2006/relationships/tags" Target="../tags/tag1587.xml"/><Relationship Id="rId29" Type="http://schemas.openxmlformats.org/officeDocument/2006/relationships/tags" Target="../tags/tag1614.xml"/><Relationship Id="rId24" Type="http://schemas.openxmlformats.org/officeDocument/2006/relationships/tags" Target="../tags/tag1609.xml"/><Relationship Id="rId40" Type="http://schemas.openxmlformats.org/officeDocument/2006/relationships/tags" Target="../tags/tag1625.xml"/><Relationship Id="rId45" Type="http://schemas.openxmlformats.org/officeDocument/2006/relationships/tags" Target="../tags/tag1630.xml"/><Relationship Id="rId66" Type="http://schemas.openxmlformats.org/officeDocument/2006/relationships/tags" Target="../tags/tag1651.xml"/><Relationship Id="rId87" Type="http://schemas.openxmlformats.org/officeDocument/2006/relationships/tags" Target="../tags/tag1672.xml"/><Relationship Id="rId110" Type="http://schemas.openxmlformats.org/officeDocument/2006/relationships/tags" Target="../tags/tag1695.xml"/><Relationship Id="rId115" Type="http://schemas.openxmlformats.org/officeDocument/2006/relationships/tags" Target="../tags/tag1700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731.xml"/><Relationship Id="rId117" Type="http://schemas.openxmlformats.org/officeDocument/2006/relationships/tags" Target="../tags/tag1822.xml"/><Relationship Id="rId21" Type="http://schemas.openxmlformats.org/officeDocument/2006/relationships/tags" Target="../tags/tag1726.xml"/><Relationship Id="rId42" Type="http://schemas.openxmlformats.org/officeDocument/2006/relationships/tags" Target="../tags/tag1747.xml"/><Relationship Id="rId47" Type="http://schemas.openxmlformats.org/officeDocument/2006/relationships/tags" Target="../tags/tag1752.xml"/><Relationship Id="rId63" Type="http://schemas.openxmlformats.org/officeDocument/2006/relationships/tags" Target="../tags/tag1768.xml"/><Relationship Id="rId68" Type="http://schemas.openxmlformats.org/officeDocument/2006/relationships/tags" Target="../tags/tag1773.xml"/><Relationship Id="rId84" Type="http://schemas.openxmlformats.org/officeDocument/2006/relationships/tags" Target="../tags/tag1789.xml"/><Relationship Id="rId89" Type="http://schemas.openxmlformats.org/officeDocument/2006/relationships/tags" Target="../tags/tag1794.xml"/><Relationship Id="rId112" Type="http://schemas.openxmlformats.org/officeDocument/2006/relationships/tags" Target="../tags/tag1817.xml"/><Relationship Id="rId133" Type="http://schemas.openxmlformats.org/officeDocument/2006/relationships/tags" Target="../tags/tag1838.xml"/><Relationship Id="rId138" Type="http://schemas.openxmlformats.org/officeDocument/2006/relationships/tags" Target="../tags/tag1843.xml"/><Relationship Id="rId16" Type="http://schemas.openxmlformats.org/officeDocument/2006/relationships/tags" Target="../tags/tag1721.xml"/><Relationship Id="rId107" Type="http://schemas.openxmlformats.org/officeDocument/2006/relationships/tags" Target="../tags/tag1812.xml"/><Relationship Id="rId11" Type="http://schemas.openxmlformats.org/officeDocument/2006/relationships/tags" Target="../tags/tag1716.xml"/><Relationship Id="rId32" Type="http://schemas.openxmlformats.org/officeDocument/2006/relationships/tags" Target="../tags/tag1737.xml"/><Relationship Id="rId37" Type="http://schemas.openxmlformats.org/officeDocument/2006/relationships/tags" Target="../tags/tag1742.xml"/><Relationship Id="rId53" Type="http://schemas.openxmlformats.org/officeDocument/2006/relationships/tags" Target="../tags/tag1758.xml"/><Relationship Id="rId58" Type="http://schemas.openxmlformats.org/officeDocument/2006/relationships/tags" Target="../tags/tag1763.xml"/><Relationship Id="rId74" Type="http://schemas.openxmlformats.org/officeDocument/2006/relationships/tags" Target="../tags/tag1779.xml"/><Relationship Id="rId79" Type="http://schemas.openxmlformats.org/officeDocument/2006/relationships/tags" Target="../tags/tag1784.xml"/><Relationship Id="rId102" Type="http://schemas.openxmlformats.org/officeDocument/2006/relationships/tags" Target="../tags/tag1807.xml"/><Relationship Id="rId123" Type="http://schemas.openxmlformats.org/officeDocument/2006/relationships/tags" Target="../tags/tag1828.xml"/><Relationship Id="rId128" Type="http://schemas.openxmlformats.org/officeDocument/2006/relationships/tags" Target="../tags/tag1833.xml"/><Relationship Id="rId144" Type="http://schemas.openxmlformats.org/officeDocument/2006/relationships/tags" Target="../tags/tag1849.xml"/><Relationship Id="rId5" Type="http://schemas.openxmlformats.org/officeDocument/2006/relationships/tags" Target="../tags/tag1710.xml"/><Relationship Id="rId90" Type="http://schemas.openxmlformats.org/officeDocument/2006/relationships/tags" Target="../tags/tag1795.xml"/><Relationship Id="rId95" Type="http://schemas.openxmlformats.org/officeDocument/2006/relationships/tags" Target="../tags/tag1800.xml"/><Relationship Id="rId22" Type="http://schemas.openxmlformats.org/officeDocument/2006/relationships/tags" Target="../tags/tag1727.xml"/><Relationship Id="rId27" Type="http://schemas.openxmlformats.org/officeDocument/2006/relationships/tags" Target="../tags/tag1732.xml"/><Relationship Id="rId43" Type="http://schemas.openxmlformats.org/officeDocument/2006/relationships/tags" Target="../tags/tag1748.xml"/><Relationship Id="rId48" Type="http://schemas.openxmlformats.org/officeDocument/2006/relationships/tags" Target="../tags/tag1753.xml"/><Relationship Id="rId64" Type="http://schemas.openxmlformats.org/officeDocument/2006/relationships/tags" Target="../tags/tag1769.xml"/><Relationship Id="rId69" Type="http://schemas.openxmlformats.org/officeDocument/2006/relationships/tags" Target="../tags/tag1774.xml"/><Relationship Id="rId113" Type="http://schemas.openxmlformats.org/officeDocument/2006/relationships/tags" Target="../tags/tag1818.xml"/><Relationship Id="rId118" Type="http://schemas.openxmlformats.org/officeDocument/2006/relationships/tags" Target="../tags/tag1823.xml"/><Relationship Id="rId134" Type="http://schemas.openxmlformats.org/officeDocument/2006/relationships/tags" Target="../tags/tag1839.xml"/><Relationship Id="rId139" Type="http://schemas.openxmlformats.org/officeDocument/2006/relationships/tags" Target="../tags/tag1844.xml"/><Relationship Id="rId80" Type="http://schemas.openxmlformats.org/officeDocument/2006/relationships/tags" Target="../tags/tag1785.xml"/><Relationship Id="rId85" Type="http://schemas.openxmlformats.org/officeDocument/2006/relationships/tags" Target="../tags/tag1790.xml"/><Relationship Id="rId3" Type="http://schemas.openxmlformats.org/officeDocument/2006/relationships/tags" Target="../tags/tag1708.xml"/><Relationship Id="rId12" Type="http://schemas.openxmlformats.org/officeDocument/2006/relationships/tags" Target="../tags/tag1717.xml"/><Relationship Id="rId17" Type="http://schemas.openxmlformats.org/officeDocument/2006/relationships/tags" Target="../tags/tag1722.xml"/><Relationship Id="rId25" Type="http://schemas.openxmlformats.org/officeDocument/2006/relationships/tags" Target="../tags/tag1730.xml"/><Relationship Id="rId33" Type="http://schemas.openxmlformats.org/officeDocument/2006/relationships/tags" Target="../tags/tag1738.xml"/><Relationship Id="rId38" Type="http://schemas.openxmlformats.org/officeDocument/2006/relationships/tags" Target="../tags/tag1743.xml"/><Relationship Id="rId46" Type="http://schemas.openxmlformats.org/officeDocument/2006/relationships/tags" Target="../tags/tag1751.xml"/><Relationship Id="rId59" Type="http://schemas.openxmlformats.org/officeDocument/2006/relationships/tags" Target="../tags/tag1764.xml"/><Relationship Id="rId67" Type="http://schemas.openxmlformats.org/officeDocument/2006/relationships/tags" Target="../tags/tag1772.xml"/><Relationship Id="rId103" Type="http://schemas.openxmlformats.org/officeDocument/2006/relationships/tags" Target="../tags/tag1808.xml"/><Relationship Id="rId108" Type="http://schemas.openxmlformats.org/officeDocument/2006/relationships/tags" Target="../tags/tag1813.xml"/><Relationship Id="rId116" Type="http://schemas.openxmlformats.org/officeDocument/2006/relationships/tags" Target="../tags/tag1821.xml"/><Relationship Id="rId124" Type="http://schemas.openxmlformats.org/officeDocument/2006/relationships/tags" Target="../tags/tag1829.xml"/><Relationship Id="rId129" Type="http://schemas.openxmlformats.org/officeDocument/2006/relationships/tags" Target="../tags/tag1834.xml"/><Relationship Id="rId137" Type="http://schemas.openxmlformats.org/officeDocument/2006/relationships/tags" Target="../tags/tag1842.xml"/><Relationship Id="rId20" Type="http://schemas.openxmlformats.org/officeDocument/2006/relationships/tags" Target="../tags/tag1725.xml"/><Relationship Id="rId41" Type="http://schemas.openxmlformats.org/officeDocument/2006/relationships/tags" Target="../tags/tag1746.xml"/><Relationship Id="rId54" Type="http://schemas.openxmlformats.org/officeDocument/2006/relationships/tags" Target="../tags/tag1759.xml"/><Relationship Id="rId62" Type="http://schemas.openxmlformats.org/officeDocument/2006/relationships/tags" Target="../tags/tag1767.xml"/><Relationship Id="rId70" Type="http://schemas.openxmlformats.org/officeDocument/2006/relationships/tags" Target="../tags/tag1775.xml"/><Relationship Id="rId75" Type="http://schemas.openxmlformats.org/officeDocument/2006/relationships/tags" Target="../tags/tag1780.xml"/><Relationship Id="rId83" Type="http://schemas.openxmlformats.org/officeDocument/2006/relationships/tags" Target="../tags/tag1788.xml"/><Relationship Id="rId88" Type="http://schemas.openxmlformats.org/officeDocument/2006/relationships/tags" Target="../tags/tag1793.xml"/><Relationship Id="rId91" Type="http://schemas.openxmlformats.org/officeDocument/2006/relationships/tags" Target="../tags/tag1796.xml"/><Relationship Id="rId96" Type="http://schemas.openxmlformats.org/officeDocument/2006/relationships/tags" Target="../tags/tag1801.xml"/><Relationship Id="rId111" Type="http://schemas.openxmlformats.org/officeDocument/2006/relationships/tags" Target="../tags/tag1816.xml"/><Relationship Id="rId132" Type="http://schemas.openxmlformats.org/officeDocument/2006/relationships/tags" Target="../tags/tag1837.xml"/><Relationship Id="rId140" Type="http://schemas.openxmlformats.org/officeDocument/2006/relationships/tags" Target="../tags/tag1845.xml"/><Relationship Id="rId145" Type="http://schemas.openxmlformats.org/officeDocument/2006/relationships/slideLayout" Target="../slideLayouts/slideLayout1.xml"/><Relationship Id="rId1" Type="http://schemas.openxmlformats.org/officeDocument/2006/relationships/tags" Target="../tags/tag1706.xml"/><Relationship Id="rId6" Type="http://schemas.openxmlformats.org/officeDocument/2006/relationships/tags" Target="../tags/tag1711.xml"/><Relationship Id="rId15" Type="http://schemas.openxmlformats.org/officeDocument/2006/relationships/tags" Target="../tags/tag1720.xml"/><Relationship Id="rId23" Type="http://schemas.openxmlformats.org/officeDocument/2006/relationships/tags" Target="../tags/tag1728.xml"/><Relationship Id="rId28" Type="http://schemas.openxmlformats.org/officeDocument/2006/relationships/tags" Target="../tags/tag1733.xml"/><Relationship Id="rId36" Type="http://schemas.openxmlformats.org/officeDocument/2006/relationships/tags" Target="../tags/tag1741.xml"/><Relationship Id="rId49" Type="http://schemas.openxmlformats.org/officeDocument/2006/relationships/tags" Target="../tags/tag1754.xml"/><Relationship Id="rId57" Type="http://schemas.openxmlformats.org/officeDocument/2006/relationships/tags" Target="../tags/tag1762.xml"/><Relationship Id="rId106" Type="http://schemas.openxmlformats.org/officeDocument/2006/relationships/tags" Target="../tags/tag1811.xml"/><Relationship Id="rId114" Type="http://schemas.openxmlformats.org/officeDocument/2006/relationships/tags" Target="../tags/tag1819.xml"/><Relationship Id="rId119" Type="http://schemas.openxmlformats.org/officeDocument/2006/relationships/tags" Target="../tags/tag1824.xml"/><Relationship Id="rId127" Type="http://schemas.openxmlformats.org/officeDocument/2006/relationships/tags" Target="../tags/tag1832.xml"/><Relationship Id="rId10" Type="http://schemas.openxmlformats.org/officeDocument/2006/relationships/tags" Target="../tags/tag1715.xml"/><Relationship Id="rId31" Type="http://schemas.openxmlformats.org/officeDocument/2006/relationships/tags" Target="../tags/tag1736.xml"/><Relationship Id="rId44" Type="http://schemas.openxmlformats.org/officeDocument/2006/relationships/tags" Target="../tags/tag1749.xml"/><Relationship Id="rId52" Type="http://schemas.openxmlformats.org/officeDocument/2006/relationships/tags" Target="../tags/tag1757.xml"/><Relationship Id="rId60" Type="http://schemas.openxmlformats.org/officeDocument/2006/relationships/tags" Target="../tags/tag1765.xml"/><Relationship Id="rId65" Type="http://schemas.openxmlformats.org/officeDocument/2006/relationships/tags" Target="../tags/tag1770.xml"/><Relationship Id="rId73" Type="http://schemas.openxmlformats.org/officeDocument/2006/relationships/tags" Target="../tags/tag1778.xml"/><Relationship Id="rId78" Type="http://schemas.openxmlformats.org/officeDocument/2006/relationships/tags" Target="../tags/tag1783.xml"/><Relationship Id="rId81" Type="http://schemas.openxmlformats.org/officeDocument/2006/relationships/tags" Target="../tags/tag1786.xml"/><Relationship Id="rId86" Type="http://schemas.openxmlformats.org/officeDocument/2006/relationships/tags" Target="../tags/tag1791.xml"/><Relationship Id="rId94" Type="http://schemas.openxmlformats.org/officeDocument/2006/relationships/tags" Target="../tags/tag1799.xml"/><Relationship Id="rId99" Type="http://schemas.openxmlformats.org/officeDocument/2006/relationships/tags" Target="../tags/tag1804.xml"/><Relationship Id="rId101" Type="http://schemas.openxmlformats.org/officeDocument/2006/relationships/tags" Target="../tags/tag1806.xml"/><Relationship Id="rId122" Type="http://schemas.openxmlformats.org/officeDocument/2006/relationships/tags" Target="../tags/tag1827.xml"/><Relationship Id="rId130" Type="http://schemas.openxmlformats.org/officeDocument/2006/relationships/tags" Target="../tags/tag1835.xml"/><Relationship Id="rId135" Type="http://schemas.openxmlformats.org/officeDocument/2006/relationships/tags" Target="../tags/tag1840.xml"/><Relationship Id="rId143" Type="http://schemas.openxmlformats.org/officeDocument/2006/relationships/tags" Target="../tags/tag1848.xml"/><Relationship Id="rId4" Type="http://schemas.openxmlformats.org/officeDocument/2006/relationships/tags" Target="../tags/tag1709.xml"/><Relationship Id="rId9" Type="http://schemas.openxmlformats.org/officeDocument/2006/relationships/tags" Target="../tags/tag1714.xml"/><Relationship Id="rId13" Type="http://schemas.openxmlformats.org/officeDocument/2006/relationships/tags" Target="../tags/tag1718.xml"/><Relationship Id="rId18" Type="http://schemas.openxmlformats.org/officeDocument/2006/relationships/tags" Target="../tags/tag1723.xml"/><Relationship Id="rId39" Type="http://schemas.openxmlformats.org/officeDocument/2006/relationships/tags" Target="../tags/tag1744.xml"/><Relationship Id="rId109" Type="http://schemas.openxmlformats.org/officeDocument/2006/relationships/tags" Target="../tags/tag1814.xml"/><Relationship Id="rId34" Type="http://schemas.openxmlformats.org/officeDocument/2006/relationships/tags" Target="../tags/tag1739.xml"/><Relationship Id="rId50" Type="http://schemas.openxmlformats.org/officeDocument/2006/relationships/tags" Target="../tags/tag1755.xml"/><Relationship Id="rId55" Type="http://schemas.openxmlformats.org/officeDocument/2006/relationships/tags" Target="../tags/tag1760.xml"/><Relationship Id="rId76" Type="http://schemas.openxmlformats.org/officeDocument/2006/relationships/tags" Target="../tags/tag1781.xml"/><Relationship Id="rId97" Type="http://schemas.openxmlformats.org/officeDocument/2006/relationships/tags" Target="../tags/tag1802.xml"/><Relationship Id="rId104" Type="http://schemas.openxmlformats.org/officeDocument/2006/relationships/tags" Target="../tags/tag1809.xml"/><Relationship Id="rId120" Type="http://schemas.openxmlformats.org/officeDocument/2006/relationships/tags" Target="../tags/tag1825.xml"/><Relationship Id="rId125" Type="http://schemas.openxmlformats.org/officeDocument/2006/relationships/tags" Target="../tags/tag1830.xml"/><Relationship Id="rId141" Type="http://schemas.openxmlformats.org/officeDocument/2006/relationships/tags" Target="../tags/tag1846.xml"/><Relationship Id="rId7" Type="http://schemas.openxmlformats.org/officeDocument/2006/relationships/tags" Target="../tags/tag1712.xml"/><Relationship Id="rId71" Type="http://schemas.openxmlformats.org/officeDocument/2006/relationships/tags" Target="../tags/tag1776.xml"/><Relationship Id="rId92" Type="http://schemas.openxmlformats.org/officeDocument/2006/relationships/tags" Target="../tags/tag1797.xml"/><Relationship Id="rId2" Type="http://schemas.openxmlformats.org/officeDocument/2006/relationships/tags" Target="../tags/tag1707.xml"/><Relationship Id="rId29" Type="http://schemas.openxmlformats.org/officeDocument/2006/relationships/tags" Target="../tags/tag1734.xml"/><Relationship Id="rId24" Type="http://schemas.openxmlformats.org/officeDocument/2006/relationships/tags" Target="../tags/tag1729.xml"/><Relationship Id="rId40" Type="http://schemas.openxmlformats.org/officeDocument/2006/relationships/tags" Target="../tags/tag1745.xml"/><Relationship Id="rId45" Type="http://schemas.openxmlformats.org/officeDocument/2006/relationships/tags" Target="../tags/tag1750.xml"/><Relationship Id="rId66" Type="http://schemas.openxmlformats.org/officeDocument/2006/relationships/tags" Target="../tags/tag1771.xml"/><Relationship Id="rId87" Type="http://schemas.openxmlformats.org/officeDocument/2006/relationships/tags" Target="../tags/tag1792.xml"/><Relationship Id="rId110" Type="http://schemas.openxmlformats.org/officeDocument/2006/relationships/tags" Target="../tags/tag1815.xml"/><Relationship Id="rId115" Type="http://schemas.openxmlformats.org/officeDocument/2006/relationships/tags" Target="../tags/tag1820.xml"/><Relationship Id="rId131" Type="http://schemas.openxmlformats.org/officeDocument/2006/relationships/tags" Target="../tags/tag1836.xml"/><Relationship Id="rId136" Type="http://schemas.openxmlformats.org/officeDocument/2006/relationships/tags" Target="../tags/tag1841.xml"/><Relationship Id="rId61" Type="http://schemas.openxmlformats.org/officeDocument/2006/relationships/tags" Target="../tags/tag1766.xml"/><Relationship Id="rId82" Type="http://schemas.openxmlformats.org/officeDocument/2006/relationships/tags" Target="../tags/tag1787.xml"/><Relationship Id="rId19" Type="http://schemas.openxmlformats.org/officeDocument/2006/relationships/tags" Target="../tags/tag1724.xml"/><Relationship Id="rId14" Type="http://schemas.openxmlformats.org/officeDocument/2006/relationships/tags" Target="../tags/tag1719.xml"/><Relationship Id="rId30" Type="http://schemas.openxmlformats.org/officeDocument/2006/relationships/tags" Target="../tags/tag1735.xml"/><Relationship Id="rId35" Type="http://schemas.openxmlformats.org/officeDocument/2006/relationships/tags" Target="../tags/tag1740.xml"/><Relationship Id="rId56" Type="http://schemas.openxmlformats.org/officeDocument/2006/relationships/tags" Target="../tags/tag1761.xml"/><Relationship Id="rId77" Type="http://schemas.openxmlformats.org/officeDocument/2006/relationships/tags" Target="../tags/tag1782.xml"/><Relationship Id="rId100" Type="http://schemas.openxmlformats.org/officeDocument/2006/relationships/tags" Target="../tags/tag1805.xml"/><Relationship Id="rId105" Type="http://schemas.openxmlformats.org/officeDocument/2006/relationships/tags" Target="../tags/tag1810.xml"/><Relationship Id="rId126" Type="http://schemas.openxmlformats.org/officeDocument/2006/relationships/tags" Target="../tags/tag1831.xml"/><Relationship Id="rId8" Type="http://schemas.openxmlformats.org/officeDocument/2006/relationships/tags" Target="../tags/tag1713.xml"/><Relationship Id="rId51" Type="http://schemas.openxmlformats.org/officeDocument/2006/relationships/tags" Target="../tags/tag1756.xml"/><Relationship Id="rId72" Type="http://schemas.openxmlformats.org/officeDocument/2006/relationships/tags" Target="../tags/tag1777.xml"/><Relationship Id="rId93" Type="http://schemas.openxmlformats.org/officeDocument/2006/relationships/tags" Target="../tags/tag1798.xml"/><Relationship Id="rId98" Type="http://schemas.openxmlformats.org/officeDocument/2006/relationships/tags" Target="../tags/tag1803.xml"/><Relationship Id="rId121" Type="http://schemas.openxmlformats.org/officeDocument/2006/relationships/tags" Target="../tags/tag1826.xml"/><Relationship Id="rId142" Type="http://schemas.openxmlformats.org/officeDocument/2006/relationships/tags" Target="../tags/tag1847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966.xml"/><Relationship Id="rId21" Type="http://schemas.openxmlformats.org/officeDocument/2006/relationships/tags" Target="../tags/tag1870.xml"/><Relationship Id="rId42" Type="http://schemas.openxmlformats.org/officeDocument/2006/relationships/tags" Target="../tags/tag1891.xml"/><Relationship Id="rId63" Type="http://schemas.openxmlformats.org/officeDocument/2006/relationships/tags" Target="../tags/tag1912.xml"/><Relationship Id="rId84" Type="http://schemas.openxmlformats.org/officeDocument/2006/relationships/tags" Target="../tags/tag1933.xml"/><Relationship Id="rId138" Type="http://schemas.openxmlformats.org/officeDocument/2006/relationships/tags" Target="../tags/tag1987.xml"/><Relationship Id="rId159" Type="http://schemas.openxmlformats.org/officeDocument/2006/relationships/tags" Target="../tags/tag2008.xml"/><Relationship Id="rId170" Type="http://schemas.openxmlformats.org/officeDocument/2006/relationships/tags" Target="../tags/tag2019.xml"/><Relationship Id="rId191" Type="http://schemas.openxmlformats.org/officeDocument/2006/relationships/tags" Target="../tags/tag2040.xml"/><Relationship Id="rId205" Type="http://schemas.openxmlformats.org/officeDocument/2006/relationships/tags" Target="../tags/tag2054.xml"/><Relationship Id="rId226" Type="http://schemas.openxmlformats.org/officeDocument/2006/relationships/tags" Target="../tags/tag2075.xml"/><Relationship Id="rId247" Type="http://schemas.openxmlformats.org/officeDocument/2006/relationships/tags" Target="../tags/tag2096.xml"/><Relationship Id="rId107" Type="http://schemas.openxmlformats.org/officeDocument/2006/relationships/tags" Target="../tags/tag1956.xml"/><Relationship Id="rId268" Type="http://schemas.openxmlformats.org/officeDocument/2006/relationships/tags" Target="../tags/tag2117.xml"/><Relationship Id="rId289" Type="http://schemas.openxmlformats.org/officeDocument/2006/relationships/tags" Target="../tags/tag2138.xml"/><Relationship Id="rId11" Type="http://schemas.openxmlformats.org/officeDocument/2006/relationships/tags" Target="../tags/tag1860.xml"/><Relationship Id="rId32" Type="http://schemas.openxmlformats.org/officeDocument/2006/relationships/tags" Target="../tags/tag1881.xml"/><Relationship Id="rId53" Type="http://schemas.openxmlformats.org/officeDocument/2006/relationships/tags" Target="../tags/tag1902.xml"/><Relationship Id="rId74" Type="http://schemas.openxmlformats.org/officeDocument/2006/relationships/tags" Target="../tags/tag1923.xml"/><Relationship Id="rId128" Type="http://schemas.openxmlformats.org/officeDocument/2006/relationships/tags" Target="../tags/tag1977.xml"/><Relationship Id="rId149" Type="http://schemas.openxmlformats.org/officeDocument/2006/relationships/tags" Target="../tags/tag1998.xml"/><Relationship Id="rId5" Type="http://schemas.openxmlformats.org/officeDocument/2006/relationships/tags" Target="../tags/tag1854.xml"/><Relationship Id="rId95" Type="http://schemas.openxmlformats.org/officeDocument/2006/relationships/tags" Target="../tags/tag1944.xml"/><Relationship Id="rId160" Type="http://schemas.openxmlformats.org/officeDocument/2006/relationships/tags" Target="../tags/tag2009.xml"/><Relationship Id="rId181" Type="http://schemas.openxmlformats.org/officeDocument/2006/relationships/tags" Target="../tags/tag2030.xml"/><Relationship Id="rId216" Type="http://schemas.openxmlformats.org/officeDocument/2006/relationships/tags" Target="../tags/tag2065.xml"/><Relationship Id="rId237" Type="http://schemas.openxmlformats.org/officeDocument/2006/relationships/tags" Target="../tags/tag2086.xml"/><Relationship Id="rId258" Type="http://schemas.openxmlformats.org/officeDocument/2006/relationships/tags" Target="../tags/tag2107.xml"/><Relationship Id="rId279" Type="http://schemas.openxmlformats.org/officeDocument/2006/relationships/tags" Target="../tags/tag2128.xml"/><Relationship Id="rId22" Type="http://schemas.openxmlformats.org/officeDocument/2006/relationships/tags" Target="../tags/tag1871.xml"/><Relationship Id="rId43" Type="http://schemas.openxmlformats.org/officeDocument/2006/relationships/tags" Target="../tags/tag1892.xml"/><Relationship Id="rId64" Type="http://schemas.openxmlformats.org/officeDocument/2006/relationships/tags" Target="../tags/tag1913.xml"/><Relationship Id="rId118" Type="http://schemas.openxmlformats.org/officeDocument/2006/relationships/tags" Target="../tags/tag1967.xml"/><Relationship Id="rId139" Type="http://schemas.openxmlformats.org/officeDocument/2006/relationships/tags" Target="../tags/tag1988.xml"/><Relationship Id="rId290" Type="http://schemas.openxmlformats.org/officeDocument/2006/relationships/tags" Target="../tags/tag2139.xml"/><Relationship Id="rId85" Type="http://schemas.openxmlformats.org/officeDocument/2006/relationships/tags" Target="../tags/tag1934.xml"/><Relationship Id="rId150" Type="http://schemas.openxmlformats.org/officeDocument/2006/relationships/tags" Target="../tags/tag1999.xml"/><Relationship Id="rId171" Type="http://schemas.openxmlformats.org/officeDocument/2006/relationships/tags" Target="../tags/tag2020.xml"/><Relationship Id="rId192" Type="http://schemas.openxmlformats.org/officeDocument/2006/relationships/tags" Target="../tags/tag2041.xml"/><Relationship Id="rId206" Type="http://schemas.openxmlformats.org/officeDocument/2006/relationships/tags" Target="../tags/tag2055.xml"/><Relationship Id="rId227" Type="http://schemas.openxmlformats.org/officeDocument/2006/relationships/tags" Target="../tags/tag2076.xml"/><Relationship Id="rId248" Type="http://schemas.openxmlformats.org/officeDocument/2006/relationships/tags" Target="../tags/tag2097.xml"/><Relationship Id="rId269" Type="http://schemas.openxmlformats.org/officeDocument/2006/relationships/tags" Target="../tags/tag2118.xml"/><Relationship Id="rId12" Type="http://schemas.openxmlformats.org/officeDocument/2006/relationships/tags" Target="../tags/tag1861.xml"/><Relationship Id="rId33" Type="http://schemas.openxmlformats.org/officeDocument/2006/relationships/tags" Target="../tags/tag1882.xml"/><Relationship Id="rId108" Type="http://schemas.openxmlformats.org/officeDocument/2006/relationships/tags" Target="../tags/tag1957.xml"/><Relationship Id="rId129" Type="http://schemas.openxmlformats.org/officeDocument/2006/relationships/tags" Target="../tags/tag1978.xml"/><Relationship Id="rId280" Type="http://schemas.openxmlformats.org/officeDocument/2006/relationships/tags" Target="../tags/tag2129.xml"/><Relationship Id="rId54" Type="http://schemas.openxmlformats.org/officeDocument/2006/relationships/tags" Target="../tags/tag1903.xml"/><Relationship Id="rId75" Type="http://schemas.openxmlformats.org/officeDocument/2006/relationships/tags" Target="../tags/tag1924.xml"/><Relationship Id="rId96" Type="http://schemas.openxmlformats.org/officeDocument/2006/relationships/tags" Target="../tags/tag1945.xml"/><Relationship Id="rId140" Type="http://schemas.openxmlformats.org/officeDocument/2006/relationships/tags" Target="../tags/tag1989.xml"/><Relationship Id="rId161" Type="http://schemas.openxmlformats.org/officeDocument/2006/relationships/tags" Target="../tags/tag2010.xml"/><Relationship Id="rId182" Type="http://schemas.openxmlformats.org/officeDocument/2006/relationships/tags" Target="../tags/tag2031.xml"/><Relationship Id="rId217" Type="http://schemas.openxmlformats.org/officeDocument/2006/relationships/tags" Target="../tags/tag2066.xml"/><Relationship Id="rId6" Type="http://schemas.openxmlformats.org/officeDocument/2006/relationships/tags" Target="../tags/tag1855.xml"/><Relationship Id="rId238" Type="http://schemas.openxmlformats.org/officeDocument/2006/relationships/tags" Target="../tags/tag2087.xml"/><Relationship Id="rId259" Type="http://schemas.openxmlformats.org/officeDocument/2006/relationships/tags" Target="../tags/tag2108.xml"/><Relationship Id="rId23" Type="http://schemas.openxmlformats.org/officeDocument/2006/relationships/tags" Target="../tags/tag1872.xml"/><Relationship Id="rId119" Type="http://schemas.openxmlformats.org/officeDocument/2006/relationships/tags" Target="../tags/tag1968.xml"/><Relationship Id="rId270" Type="http://schemas.openxmlformats.org/officeDocument/2006/relationships/tags" Target="../tags/tag2119.xml"/><Relationship Id="rId291" Type="http://schemas.openxmlformats.org/officeDocument/2006/relationships/tags" Target="../tags/tag2140.xml"/><Relationship Id="rId44" Type="http://schemas.openxmlformats.org/officeDocument/2006/relationships/tags" Target="../tags/tag1893.xml"/><Relationship Id="rId65" Type="http://schemas.openxmlformats.org/officeDocument/2006/relationships/tags" Target="../tags/tag1914.xml"/><Relationship Id="rId86" Type="http://schemas.openxmlformats.org/officeDocument/2006/relationships/tags" Target="../tags/tag1935.xml"/><Relationship Id="rId130" Type="http://schemas.openxmlformats.org/officeDocument/2006/relationships/tags" Target="../tags/tag1979.xml"/><Relationship Id="rId151" Type="http://schemas.openxmlformats.org/officeDocument/2006/relationships/tags" Target="../tags/tag2000.xml"/><Relationship Id="rId172" Type="http://schemas.openxmlformats.org/officeDocument/2006/relationships/tags" Target="../tags/tag2021.xml"/><Relationship Id="rId193" Type="http://schemas.openxmlformats.org/officeDocument/2006/relationships/tags" Target="../tags/tag2042.xml"/><Relationship Id="rId207" Type="http://schemas.openxmlformats.org/officeDocument/2006/relationships/tags" Target="../tags/tag2056.xml"/><Relationship Id="rId228" Type="http://schemas.openxmlformats.org/officeDocument/2006/relationships/tags" Target="../tags/tag2077.xml"/><Relationship Id="rId249" Type="http://schemas.openxmlformats.org/officeDocument/2006/relationships/tags" Target="../tags/tag2098.xml"/><Relationship Id="rId13" Type="http://schemas.openxmlformats.org/officeDocument/2006/relationships/tags" Target="../tags/tag1862.xml"/><Relationship Id="rId109" Type="http://schemas.openxmlformats.org/officeDocument/2006/relationships/tags" Target="../tags/tag1958.xml"/><Relationship Id="rId260" Type="http://schemas.openxmlformats.org/officeDocument/2006/relationships/tags" Target="../tags/tag2109.xml"/><Relationship Id="rId281" Type="http://schemas.openxmlformats.org/officeDocument/2006/relationships/tags" Target="../tags/tag2130.xml"/><Relationship Id="rId34" Type="http://schemas.openxmlformats.org/officeDocument/2006/relationships/tags" Target="../tags/tag1883.xml"/><Relationship Id="rId55" Type="http://schemas.openxmlformats.org/officeDocument/2006/relationships/tags" Target="../tags/tag1904.xml"/><Relationship Id="rId76" Type="http://schemas.openxmlformats.org/officeDocument/2006/relationships/tags" Target="../tags/tag1925.xml"/><Relationship Id="rId97" Type="http://schemas.openxmlformats.org/officeDocument/2006/relationships/tags" Target="../tags/tag1946.xml"/><Relationship Id="rId120" Type="http://schemas.openxmlformats.org/officeDocument/2006/relationships/tags" Target="../tags/tag1969.xml"/><Relationship Id="rId141" Type="http://schemas.openxmlformats.org/officeDocument/2006/relationships/tags" Target="../tags/tag1990.xml"/><Relationship Id="rId7" Type="http://schemas.openxmlformats.org/officeDocument/2006/relationships/tags" Target="../tags/tag1856.xml"/><Relationship Id="rId71" Type="http://schemas.openxmlformats.org/officeDocument/2006/relationships/tags" Target="../tags/tag1920.xml"/><Relationship Id="rId92" Type="http://schemas.openxmlformats.org/officeDocument/2006/relationships/tags" Target="../tags/tag1941.xml"/><Relationship Id="rId162" Type="http://schemas.openxmlformats.org/officeDocument/2006/relationships/tags" Target="../tags/tag2011.xml"/><Relationship Id="rId183" Type="http://schemas.openxmlformats.org/officeDocument/2006/relationships/tags" Target="../tags/tag2032.xml"/><Relationship Id="rId213" Type="http://schemas.openxmlformats.org/officeDocument/2006/relationships/tags" Target="../tags/tag2062.xml"/><Relationship Id="rId218" Type="http://schemas.openxmlformats.org/officeDocument/2006/relationships/tags" Target="../tags/tag2067.xml"/><Relationship Id="rId234" Type="http://schemas.openxmlformats.org/officeDocument/2006/relationships/tags" Target="../tags/tag2083.xml"/><Relationship Id="rId239" Type="http://schemas.openxmlformats.org/officeDocument/2006/relationships/tags" Target="../tags/tag2088.xml"/><Relationship Id="rId2" Type="http://schemas.openxmlformats.org/officeDocument/2006/relationships/tags" Target="../tags/tag1851.xml"/><Relationship Id="rId29" Type="http://schemas.openxmlformats.org/officeDocument/2006/relationships/tags" Target="../tags/tag1878.xml"/><Relationship Id="rId250" Type="http://schemas.openxmlformats.org/officeDocument/2006/relationships/tags" Target="../tags/tag2099.xml"/><Relationship Id="rId255" Type="http://schemas.openxmlformats.org/officeDocument/2006/relationships/tags" Target="../tags/tag2104.xml"/><Relationship Id="rId271" Type="http://schemas.openxmlformats.org/officeDocument/2006/relationships/tags" Target="../tags/tag2120.xml"/><Relationship Id="rId276" Type="http://schemas.openxmlformats.org/officeDocument/2006/relationships/tags" Target="../tags/tag2125.xml"/><Relationship Id="rId292" Type="http://schemas.openxmlformats.org/officeDocument/2006/relationships/tags" Target="../tags/tag2141.xml"/><Relationship Id="rId297" Type="http://schemas.openxmlformats.org/officeDocument/2006/relationships/tags" Target="../tags/tag2146.xml"/><Relationship Id="rId24" Type="http://schemas.openxmlformats.org/officeDocument/2006/relationships/tags" Target="../tags/tag1873.xml"/><Relationship Id="rId40" Type="http://schemas.openxmlformats.org/officeDocument/2006/relationships/tags" Target="../tags/tag1889.xml"/><Relationship Id="rId45" Type="http://schemas.openxmlformats.org/officeDocument/2006/relationships/tags" Target="../tags/tag1894.xml"/><Relationship Id="rId66" Type="http://schemas.openxmlformats.org/officeDocument/2006/relationships/tags" Target="../tags/tag1915.xml"/><Relationship Id="rId87" Type="http://schemas.openxmlformats.org/officeDocument/2006/relationships/tags" Target="../tags/tag1936.xml"/><Relationship Id="rId110" Type="http://schemas.openxmlformats.org/officeDocument/2006/relationships/tags" Target="../tags/tag1959.xml"/><Relationship Id="rId115" Type="http://schemas.openxmlformats.org/officeDocument/2006/relationships/tags" Target="../tags/tag1964.xml"/><Relationship Id="rId131" Type="http://schemas.openxmlformats.org/officeDocument/2006/relationships/tags" Target="../tags/tag1980.xml"/><Relationship Id="rId136" Type="http://schemas.openxmlformats.org/officeDocument/2006/relationships/tags" Target="../tags/tag1985.xml"/><Relationship Id="rId157" Type="http://schemas.openxmlformats.org/officeDocument/2006/relationships/tags" Target="../tags/tag2006.xml"/><Relationship Id="rId178" Type="http://schemas.openxmlformats.org/officeDocument/2006/relationships/tags" Target="../tags/tag2027.xml"/><Relationship Id="rId61" Type="http://schemas.openxmlformats.org/officeDocument/2006/relationships/tags" Target="../tags/tag1910.xml"/><Relationship Id="rId82" Type="http://schemas.openxmlformats.org/officeDocument/2006/relationships/tags" Target="../tags/tag1931.xml"/><Relationship Id="rId152" Type="http://schemas.openxmlformats.org/officeDocument/2006/relationships/tags" Target="../tags/tag2001.xml"/><Relationship Id="rId173" Type="http://schemas.openxmlformats.org/officeDocument/2006/relationships/tags" Target="../tags/tag2022.xml"/><Relationship Id="rId194" Type="http://schemas.openxmlformats.org/officeDocument/2006/relationships/tags" Target="../tags/tag2043.xml"/><Relationship Id="rId199" Type="http://schemas.openxmlformats.org/officeDocument/2006/relationships/tags" Target="../tags/tag2048.xml"/><Relationship Id="rId203" Type="http://schemas.openxmlformats.org/officeDocument/2006/relationships/tags" Target="../tags/tag2052.xml"/><Relationship Id="rId208" Type="http://schemas.openxmlformats.org/officeDocument/2006/relationships/tags" Target="../tags/tag2057.xml"/><Relationship Id="rId229" Type="http://schemas.openxmlformats.org/officeDocument/2006/relationships/tags" Target="../tags/tag2078.xml"/><Relationship Id="rId19" Type="http://schemas.openxmlformats.org/officeDocument/2006/relationships/tags" Target="../tags/tag1868.xml"/><Relationship Id="rId224" Type="http://schemas.openxmlformats.org/officeDocument/2006/relationships/tags" Target="../tags/tag2073.xml"/><Relationship Id="rId240" Type="http://schemas.openxmlformats.org/officeDocument/2006/relationships/tags" Target="../tags/tag2089.xml"/><Relationship Id="rId245" Type="http://schemas.openxmlformats.org/officeDocument/2006/relationships/tags" Target="../tags/tag2094.xml"/><Relationship Id="rId261" Type="http://schemas.openxmlformats.org/officeDocument/2006/relationships/tags" Target="../tags/tag2110.xml"/><Relationship Id="rId266" Type="http://schemas.openxmlformats.org/officeDocument/2006/relationships/tags" Target="../tags/tag2115.xml"/><Relationship Id="rId287" Type="http://schemas.openxmlformats.org/officeDocument/2006/relationships/tags" Target="../tags/tag2136.xml"/><Relationship Id="rId14" Type="http://schemas.openxmlformats.org/officeDocument/2006/relationships/tags" Target="../tags/tag1863.xml"/><Relationship Id="rId30" Type="http://schemas.openxmlformats.org/officeDocument/2006/relationships/tags" Target="../tags/tag1879.xml"/><Relationship Id="rId35" Type="http://schemas.openxmlformats.org/officeDocument/2006/relationships/tags" Target="../tags/tag1884.xml"/><Relationship Id="rId56" Type="http://schemas.openxmlformats.org/officeDocument/2006/relationships/tags" Target="../tags/tag1905.xml"/><Relationship Id="rId77" Type="http://schemas.openxmlformats.org/officeDocument/2006/relationships/tags" Target="../tags/tag1926.xml"/><Relationship Id="rId100" Type="http://schemas.openxmlformats.org/officeDocument/2006/relationships/tags" Target="../tags/tag1949.xml"/><Relationship Id="rId105" Type="http://schemas.openxmlformats.org/officeDocument/2006/relationships/tags" Target="../tags/tag1954.xml"/><Relationship Id="rId126" Type="http://schemas.openxmlformats.org/officeDocument/2006/relationships/tags" Target="../tags/tag1975.xml"/><Relationship Id="rId147" Type="http://schemas.openxmlformats.org/officeDocument/2006/relationships/tags" Target="../tags/tag1996.xml"/><Relationship Id="rId168" Type="http://schemas.openxmlformats.org/officeDocument/2006/relationships/tags" Target="../tags/tag2017.xml"/><Relationship Id="rId282" Type="http://schemas.openxmlformats.org/officeDocument/2006/relationships/tags" Target="../tags/tag2131.xml"/><Relationship Id="rId8" Type="http://schemas.openxmlformats.org/officeDocument/2006/relationships/tags" Target="../tags/tag1857.xml"/><Relationship Id="rId51" Type="http://schemas.openxmlformats.org/officeDocument/2006/relationships/tags" Target="../tags/tag1900.xml"/><Relationship Id="rId72" Type="http://schemas.openxmlformats.org/officeDocument/2006/relationships/tags" Target="../tags/tag1921.xml"/><Relationship Id="rId93" Type="http://schemas.openxmlformats.org/officeDocument/2006/relationships/tags" Target="../tags/tag1942.xml"/><Relationship Id="rId98" Type="http://schemas.openxmlformats.org/officeDocument/2006/relationships/tags" Target="../tags/tag1947.xml"/><Relationship Id="rId121" Type="http://schemas.openxmlformats.org/officeDocument/2006/relationships/tags" Target="../tags/tag1970.xml"/><Relationship Id="rId142" Type="http://schemas.openxmlformats.org/officeDocument/2006/relationships/tags" Target="../tags/tag1991.xml"/><Relationship Id="rId163" Type="http://schemas.openxmlformats.org/officeDocument/2006/relationships/tags" Target="../tags/tag2012.xml"/><Relationship Id="rId184" Type="http://schemas.openxmlformats.org/officeDocument/2006/relationships/tags" Target="../tags/tag2033.xml"/><Relationship Id="rId189" Type="http://schemas.openxmlformats.org/officeDocument/2006/relationships/tags" Target="../tags/tag2038.xml"/><Relationship Id="rId219" Type="http://schemas.openxmlformats.org/officeDocument/2006/relationships/tags" Target="../tags/tag2068.xml"/><Relationship Id="rId3" Type="http://schemas.openxmlformats.org/officeDocument/2006/relationships/tags" Target="../tags/tag1852.xml"/><Relationship Id="rId214" Type="http://schemas.openxmlformats.org/officeDocument/2006/relationships/tags" Target="../tags/tag2063.xml"/><Relationship Id="rId230" Type="http://schemas.openxmlformats.org/officeDocument/2006/relationships/tags" Target="../tags/tag2079.xml"/><Relationship Id="rId235" Type="http://schemas.openxmlformats.org/officeDocument/2006/relationships/tags" Target="../tags/tag2084.xml"/><Relationship Id="rId251" Type="http://schemas.openxmlformats.org/officeDocument/2006/relationships/tags" Target="../tags/tag2100.xml"/><Relationship Id="rId256" Type="http://schemas.openxmlformats.org/officeDocument/2006/relationships/tags" Target="../tags/tag2105.xml"/><Relationship Id="rId277" Type="http://schemas.openxmlformats.org/officeDocument/2006/relationships/tags" Target="../tags/tag2126.xml"/><Relationship Id="rId298" Type="http://schemas.openxmlformats.org/officeDocument/2006/relationships/slideLayout" Target="../slideLayouts/slideLayout1.xml"/><Relationship Id="rId25" Type="http://schemas.openxmlformats.org/officeDocument/2006/relationships/tags" Target="../tags/tag1874.xml"/><Relationship Id="rId46" Type="http://schemas.openxmlformats.org/officeDocument/2006/relationships/tags" Target="../tags/tag1895.xml"/><Relationship Id="rId67" Type="http://schemas.openxmlformats.org/officeDocument/2006/relationships/tags" Target="../tags/tag1916.xml"/><Relationship Id="rId116" Type="http://schemas.openxmlformats.org/officeDocument/2006/relationships/tags" Target="../tags/tag1965.xml"/><Relationship Id="rId137" Type="http://schemas.openxmlformats.org/officeDocument/2006/relationships/tags" Target="../tags/tag1986.xml"/><Relationship Id="rId158" Type="http://schemas.openxmlformats.org/officeDocument/2006/relationships/tags" Target="../tags/tag2007.xml"/><Relationship Id="rId272" Type="http://schemas.openxmlformats.org/officeDocument/2006/relationships/tags" Target="../tags/tag2121.xml"/><Relationship Id="rId293" Type="http://schemas.openxmlformats.org/officeDocument/2006/relationships/tags" Target="../tags/tag2142.xml"/><Relationship Id="rId20" Type="http://schemas.openxmlformats.org/officeDocument/2006/relationships/tags" Target="../tags/tag1869.xml"/><Relationship Id="rId41" Type="http://schemas.openxmlformats.org/officeDocument/2006/relationships/tags" Target="../tags/tag1890.xml"/><Relationship Id="rId62" Type="http://schemas.openxmlformats.org/officeDocument/2006/relationships/tags" Target="../tags/tag1911.xml"/><Relationship Id="rId83" Type="http://schemas.openxmlformats.org/officeDocument/2006/relationships/tags" Target="../tags/tag1932.xml"/><Relationship Id="rId88" Type="http://schemas.openxmlformats.org/officeDocument/2006/relationships/tags" Target="../tags/tag1937.xml"/><Relationship Id="rId111" Type="http://schemas.openxmlformats.org/officeDocument/2006/relationships/tags" Target="../tags/tag1960.xml"/><Relationship Id="rId132" Type="http://schemas.openxmlformats.org/officeDocument/2006/relationships/tags" Target="../tags/tag1981.xml"/><Relationship Id="rId153" Type="http://schemas.openxmlformats.org/officeDocument/2006/relationships/tags" Target="../tags/tag2002.xml"/><Relationship Id="rId174" Type="http://schemas.openxmlformats.org/officeDocument/2006/relationships/tags" Target="../tags/tag2023.xml"/><Relationship Id="rId179" Type="http://schemas.openxmlformats.org/officeDocument/2006/relationships/tags" Target="../tags/tag2028.xml"/><Relationship Id="rId195" Type="http://schemas.openxmlformats.org/officeDocument/2006/relationships/tags" Target="../tags/tag2044.xml"/><Relationship Id="rId209" Type="http://schemas.openxmlformats.org/officeDocument/2006/relationships/tags" Target="../tags/tag2058.xml"/><Relationship Id="rId190" Type="http://schemas.openxmlformats.org/officeDocument/2006/relationships/tags" Target="../tags/tag2039.xml"/><Relationship Id="rId204" Type="http://schemas.openxmlformats.org/officeDocument/2006/relationships/tags" Target="../tags/tag2053.xml"/><Relationship Id="rId220" Type="http://schemas.openxmlformats.org/officeDocument/2006/relationships/tags" Target="../tags/tag2069.xml"/><Relationship Id="rId225" Type="http://schemas.openxmlformats.org/officeDocument/2006/relationships/tags" Target="../tags/tag2074.xml"/><Relationship Id="rId241" Type="http://schemas.openxmlformats.org/officeDocument/2006/relationships/tags" Target="../tags/tag2090.xml"/><Relationship Id="rId246" Type="http://schemas.openxmlformats.org/officeDocument/2006/relationships/tags" Target="../tags/tag2095.xml"/><Relationship Id="rId267" Type="http://schemas.openxmlformats.org/officeDocument/2006/relationships/tags" Target="../tags/tag2116.xml"/><Relationship Id="rId288" Type="http://schemas.openxmlformats.org/officeDocument/2006/relationships/tags" Target="../tags/tag2137.xml"/><Relationship Id="rId15" Type="http://schemas.openxmlformats.org/officeDocument/2006/relationships/tags" Target="../tags/tag1864.xml"/><Relationship Id="rId36" Type="http://schemas.openxmlformats.org/officeDocument/2006/relationships/tags" Target="../tags/tag1885.xml"/><Relationship Id="rId57" Type="http://schemas.openxmlformats.org/officeDocument/2006/relationships/tags" Target="../tags/tag1906.xml"/><Relationship Id="rId106" Type="http://schemas.openxmlformats.org/officeDocument/2006/relationships/tags" Target="../tags/tag1955.xml"/><Relationship Id="rId127" Type="http://schemas.openxmlformats.org/officeDocument/2006/relationships/tags" Target="../tags/tag1976.xml"/><Relationship Id="rId262" Type="http://schemas.openxmlformats.org/officeDocument/2006/relationships/tags" Target="../tags/tag2111.xml"/><Relationship Id="rId283" Type="http://schemas.openxmlformats.org/officeDocument/2006/relationships/tags" Target="../tags/tag2132.xml"/><Relationship Id="rId10" Type="http://schemas.openxmlformats.org/officeDocument/2006/relationships/tags" Target="../tags/tag1859.xml"/><Relationship Id="rId31" Type="http://schemas.openxmlformats.org/officeDocument/2006/relationships/tags" Target="../tags/tag1880.xml"/><Relationship Id="rId52" Type="http://schemas.openxmlformats.org/officeDocument/2006/relationships/tags" Target="../tags/tag1901.xml"/><Relationship Id="rId73" Type="http://schemas.openxmlformats.org/officeDocument/2006/relationships/tags" Target="../tags/tag1922.xml"/><Relationship Id="rId78" Type="http://schemas.openxmlformats.org/officeDocument/2006/relationships/tags" Target="../tags/tag1927.xml"/><Relationship Id="rId94" Type="http://schemas.openxmlformats.org/officeDocument/2006/relationships/tags" Target="../tags/tag1943.xml"/><Relationship Id="rId99" Type="http://schemas.openxmlformats.org/officeDocument/2006/relationships/tags" Target="../tags/tag1948.xml"/><Relationship Id="rId101" Type="http://schemas.openxmlformats.org/officeDocument/2006/relationships/tags" Target="../tags/tag1950.xml"/><Relationship Id="rId122" Type="http://schemas.openxmlformats.org/officeDocument/2006/relationships/tags" Target="../tags/tag1971.xml"/><Relationship Id="rId143" Type="http://schemas.openxmlformats.org/officeDocument/2006/relationships/tags" Target="../tags/tag1992.xml"/><Relationship Id="rId148" Type="http://schemas.openxmlformats.org/officeDocument/2006/relationships/tags" Target="../tags/tag1997.xml"/><Relationship Id="rId164" Type="http://schemas.openxmlformats.org/officeDocument/2006/relationships/tags" Target="../tags/tag2013.xml"/><Relationship Id="rId169" Type="http://schemas.openxmlformats.org/officeDocument/2006/relationships/tags" Target="../tags/tag2018.xml"/><Relationship Id="rId185" Type="http://schemas.openxmlformats.org/officeDocument/2006/relationships/tags" Target="../tags/tag2034.xml"/><Relationship Id="rId4" Type="http://schemas.openxmlformats.org/officeDocument/2006/relationships/tags" Target="../tags/tag1853.xml"/><Relationship Id="rId9" Type="http://schemas.openxmlformats.org/officeDocument/2006/relationships/tags" Target="../tags/tag1858.xml"/><Relationship Id="rId180" Type="http://schemas.openxmlformats.org/officeDocument/2006/relationships/tags" Target="../tags/tag2029.xml"/><Relationship Id="rId210" Type="http://schemas.openxmlformats.org/officeDocument/2006/relationships/tags" Target="../tags/tag2059.xml"/><Relationship Id="rId215" Type="http://schemas.openxmlformats.org/officeDocument/2006/relationships/tags" Target="../tags/tag2064.xml"/><Relationship Id="rId236" Type="http://schemas.openxmlformats.org/officeDocument/2006/relationships/tags" Target="../tags/tag2085.xml"/><Relationship Id="rId257" Type="http://schemas.openxmlformats.org/officeDocument/2006/relationships/tags" Target="../tags/tag2106.xml"/><Relationship Id="rId278" Type="http://schemas.openxmlformats.org/officeDocument/2006/relationships/tags" Target="../tags/tag2127.xml"/><Relationship Id="rId26" Type="http://schemas.openxmlformats.org/officeDocument/2006/relationships/tags" Target="../tags/tag1875.xml"/><Relationship Id="rId231" Type="http://schemas.openxmlformats.org/officeDocument/2006/relationships/tags" Target="../tags/tag2080.xml"/><Relationship Id="rId252" Type="http://schemas.openxmlformats.org/officeDocument/2006/relationships/tags" Target="../tags/tag2101.xml"/><Relationship Id="rId273" Type="http://schemas.openxmlformats.org/officeDocument/2006/relationships/tags" Target="../tags/tag2122.xml"/><Relationship Id="rId294" Type="http://schemas.openxmlformats.org/officeDocument/2006/relationships/tags" Target="../tags/tag2143.xml"/><Relationship Id="rId47" Type="http://schemas.openxmlformats.org/officeDocument/2006/relationships/tags" Target="../tags/tag1896.xml"/><Relationship Id="rId68" Type="http://schemas.openxmlformats.org/officeDocument/2006/relationships/tags" Target="../tags/tag1917.xml"/><Relationship Id="rId89" Type="http://schemas.openxmlformats.org/officeDocument/2006/relationships/tags" Target="../tags/tag1938.xml"/><Relationship Id="rId112" Type="http://schemas.openxmlformats.org/officeDocument/2006/relationships/tags" Target="../tags/tag1961.xml"/><Relationship Id="rId133" Type="http://schemas.openxmlformats.org/officeDocument/2006/relationships/tags" Target="../tags/tag1982.xml"/><Relationship Id="rId154" Type="http://schemas.openxmlformats.org/officeDocument/2006/relationships/tags" Target="../tags/tag2003.xml"/><Relationship Id="rId175" Type="http://schemas.openxmlformats.org/officeDocument/2006/relationships/tags" Target="../tags/tag2024.xml"/><Relationship Id="rId196" Type="http://schemas.openxmlformats.org/officeDocument/2006/relationships/tags" Target="../tags/tag2045.xml"/><Relationship Id="rId200" Type="http://schemas.openxmlformats.org/officeDocument/2006/relationships/tags" Target="../tags/tag2049.xml"/><Relationship Id="rId16" Type="http://schemas.openxmlformats.org/officeDocument/2006/relationships/tags" Target="../tags/tag1865.xml"/><Relationship Id="rId221" Type="http://schemas.openxmlformats.org/officeDocument/2006/relationships/tags" Target="../tags/tag2070.xml"/><Relationship Id="rId242" Type="http://schemas.openxmlformats.org/officeDocument/2006/relationships/tags" Target="../tags/tag2091.xml"/><Relationship Id="rId263" Type="http://schemas.openxmlformats.org/officeDocument/2006/relationships/tags" Target="../tags/tag2112.xml"/><Relationship Id="rId284" Type="http://schemas.openxmlformats.org/officeDocument/2006/relationships/tags" Target="../tags/tag2133.xml"/><Relationship Id="rId37" Type="http://schemas.openxmlformats.org/officeDocument/2006/relationships/tags" Target="../tags/tag1886.xml"/><Relationship Id="rId58" Type="http://schemas.openxmlformats.org/officeDocument/2006/relationships/tags" Target="../tags/tag1907.xml"/><Relationship Id="rId79" Type="http://schemas.openxmlformats.org/officeDocument/2006/relationships/tags" Target="../tags/tag1928.xml"/><Relationship Id="rId102" Type="http://schemas.openxmlformats.org/officeDocument/2006/relationships/tags" Target="../tags/tag1951.xml"/><Relationship Id="rId123" Type="http://schemas.openxmlformats.org/officeDocument/2006/relationships/tags" Target="../tags/tag1972.xml"/><Relationship Id="rId144" Type="http://schemas.openxmlformats.org/officeDocument/2006/relationships/tags" Target="../tags/tag1993.xml"/><Relationship Id="rId90" Type="http://schemas.openxmlformats.org/officeDocument/2006/relationships/tags" Target="../tags/tag1939.xml"/><Relationship Id="rId165" Type="http://schemas.openxmlformats.org/officeDocument/2006/relationships/tags" Target="../tags/tag2014.xml"/><Relationship Id="rId186" Type="http://schemas.openxmlformats.org/officeDocument/2006/relationships/tags" Target="../tags/tag2035.xml"/><Relationship Id="rId211" Type="http://schemas.openxmlformats.org/officeDocument/2006/relationships/tags" Target="../tags/tag2060.xml"/><Relationship Id="rId232" Type="http://schemas.openxmlformats.org/officeDocument/2006/relationships/tags" Target="../tags/tag2081.xml"/><Relationship Id="rId253" Type="http://schemas.openxmlformats.org/officeDocument/2006/relationships/tags" Target="../tags/tag2102.xml"/><Relationship Id="rId274" Type="http://schemas.openxmlformats.org/officeDocument/2006/relationships/tags" Target="../tags/tag2123.xml"/><Relationship Id="rId295" Type="http://schemas.openxmlformats.org/officeDocument/2006/relationships/tags" Target="../tags/tag2144.xml"/><Relationship Id="rId27" Type="http://schemas.openxmlformats.org/officeDocument/2006/relationships/tags" Target="../tags/tag1876.xml"/><Relationship Id="rId48" Type="http://schemas.openxmlformats.org/officeDocument/2006/relationships/tags" Target="../tags/tag1897.xml"/><Relationship Id="rId69" Type="http://schemas.openxmlformats.org/officeDocument/2006/relationships/tags" Target="../tags/tag1918.xml"/><Relationship Id="rId113" Type="http://schemas.openxmlformats.org/officeDocument/2006/relationships/tags" Target="../tags/tag1962.xml"/><Relationship Id="rId134" Type="http://schemas.openxmlformats.org/officeDocument/2006/relationships/tags" Target="../tags/tag1983.xml"/><Relationship Id="rId80" Type="http://schemas.openxmlformats.org/officeDocument/2006/relationships/tags" Target="../tags/tag1929.xml"/><Relationship Id="rId155" Type="http://schemas.openxmlformats.org/officeDocument/2006/relationships/tags" Target="../tags/tag2004.xml"/><Relationship Id="rId176" Type="http://schemas.openxmlformats.org/officeDocument/2006/relationships/tags" Target="../tags/tag2025.xml"/><Relationship Id="rId197" Type="http://schemas.openxmlformats.org/officeDocument/2006/relationships/tags" Target="../tags/tag2046.xml"/><Relationship Id="rId201" Type="http://schemas.openxmlformats.org/officeDocument/2006/relationships/tags" Target="../tags/tag2050.xml"/><Relationship Id="rId222" Type="http://schemas.openxmlformats.org/officeDocument/2006/relationships/tags" Target="../tags/tag2071.xml"/><Relationship Id="rId243" Type="http://schemas.openxmlformats.org/officeDocument/2006/relationships/tags" Target="../tags/tag2092.xml"/><Relationship Id="rId264" Type="http://schemas.openxmlformats.org/officeDocument/2006/relationships/tags" Target="../tags/tag2113.xml"/><Relationship Id="rId285" Type="http://schemas.openxmlformats.org/officeDocument/2006/relationships/tags" Target="../tags/tag2134.xml"/><Relationship Id="rId17" Type="http://schemas.openxmlformats.org/officeDocument/2006/relationships/tags" Target="../tags/tag1866.xml"/><Relationship Id="rId38" Type="http://schemas.openxmlformats.org/officeDocument/2006/relationships/tags" Target="../tags/tag1887.xml"/><Relationship Id="rId59" Type="http://schemas.openxmlformats.org/officeDocument/2006/relationships/tags" Target="../tags/tag1908.xml"/><Relationship Id="rId103" Type="http://schemas.openxmlformats.org/officeDocument/2006/relationships/tags" Target="../tags/tag1952.xml"/><Relationship Id="rId124" Type="http://schemas.openxmlformats.org/officeDocument/2006/relationships/tags" Target="../tags/tag1973.xml"/><Relationship Id="rId70" Type="http://schemas.openxmlformats.org/officeDocument/2006/relationships/tags" Target="../tags/tag1919.xml"/><Relationship Id="rId91" Type="http://schemas.openxmlformats.org/officeDocument/2006/relationships/tags" Target="../tags/tag1940.xml"/><Relationship Id="rId145" Type="http://schemas.openxmlformats.org/officeDocument/2006/relationships/tags" Target="../tags/tag1994.xml"/><Relationship Id="rId166" Type="http://schemas.openxmlformats.org/officeDocument/2006/relationships/tags" Target="../tags/tag2015.xml"/><Relationship Id="rId187" Type="http://schemas.openxmlformats.org/officeDocument/2006/relationships/tags" Target="../tags/tag2036.xml"/><Relationship Id="rId1" Type="http://schemas.openxmlformats.org/officeDocument/2006/relationships/tags" Target="../tags/tag1850.xml"/><Relationship Id="rId212" Type="http://schemas.openxmlformats.org/officeDocument/2006/relationships/tags" Target="../tags/tag2061.xml"/><Relationship Id="rId233" Type="http://schemas.openxmlformats.org/officeDocument/2006/relationships/tags" Target="../tags/tag2082.xml"/><Relationship Id="rId254" Type="http://schemas.openxmlformats.org/officeDocument/2006/relationships/tags" Target="../tags/tag2103.xml"/><Relationship Id="rId28" Type="http://schemas.openxmlformats.org/officeDocument/2006/relationships/tags" Target="../tags/tag1877.xml"/><Relationship Id="rId49" Type="http://schemas.openxmlformats.org/officeDocument/2006/relationships/tags" Target="../tags/tag1898.xml"/><Relationship Id="rId114" Type="http://schemas.openxmlformats.org/officeDocument/2006/relationships/tags" Target="../tags/tag1963.xml"/><Relationship Id="rId275" Type="http://schemas.openxmlformats.org/officeDocument/2006/relationships/tags" Target="../tags/tag2124.xml"/><Relationship Id="rId296" Type="http://schemas.openxmlformats.org/officeDocument/2006/relationships/tags" Target="../tags/tag2145.xml"/><Relationship Id="rId60" Type="http://schemas.openxmlformats.org/officeDocument/2006/relationships/tags" Target="../tags/tag1909.xml"/><Relationship Id="rId81" Type="http://schemas.openxmlformats.org/officeDocument/2006/relationships/tags" Target="../tags/tag1930.xml"/><Relationship Id="rId135" Type="http://schemas.openxmlformats.org/officeDocument/2006/relationships/tags" Target="../tags/tag1984.xml"/><Relationship Id="rId156" Type="http://schemas.openxmlformats.org/officeDocument/2006/relationships/tags" Target="../tags/tag2005.xml"/><Relationship Id="rId177" Type="http://schemas.openxmlformats.org/officeDocument/2006/relationships/tags" Target="../tags/tag2026.xml"/><Relationship Id="rId198" Type="http://schemas.openxmlformats.org/officeDocument/2006/relationships/tags" Target="../tags/tag2047.xml"/><Relationship Id="rId202" Type="http://schemas.openxmlformats.org/officeDocument/2006/relationships/tags" Target="../tags/tag2051.xml"/><Relationship Id="rId223" Type="http://schemas.openxmlformats.org/officeDocument/2006/relationships/tags" Target="../tags/tag2072.xml"/><Relationship Id="rId244" Type="http://schemas.openxmlformats.org/officeDocument/2006/relationships/tags" Target="../tags/tag2093.xml"/><Relationship Id="rId18" Type="http://schemas.openxmlformats.org/officeDocument/2006/relationships/tags" Target="../tags/tag1867.xml"/><Relationship Id="rId39" Type="http://schemas.openxmlformats.org/officeDocument/2006/relationships/tags" Target="../tags/tag1888.xml"/><Relationship Id="rId265" Type="http://schemas.openxmlformats.org/officeDocument/2006/relationships/tags" Target="../tags/tag2114.xml"/><Relationship Id="rId286" Type="http://schemas.openxmlformats.org/officeDocument/2006/relationships/tags" Target="../tags/tag2135.xml"/><Relationship Id="rId50" Type="http://schemas.openxmlformats.org/officeDocument/2006/relationships/tags" Target="../tags/tag1899.xml"/><Relationship Id="rId104" Type="http://schemas.openxmlformats.org/officeDocument/2006/relationships/tags" Target="../tags/tag1953.xml"/><Relationship Id="rId125" Type="http://schemas.openxmlformats.org/officeDocument/2006/relationships/tags" Target="../tags/tag1974.xml"/><Relationship Id="rId146" Type="http://schemas.openxmlformats.org/officeDocument/2006/relationships/tags" Target="../tags/tag1995.xml"/><Relationship Id="rId167" Type="http://schemas.openxmlformats.org/officeDocument/2006/relationships/tags" Target="../tags/tag2016.xml"/><Relationship Id="rId188" Type="http://schemas.openxmlformats.org/officeDocument/2006/relationships/tags" Target="../tags/tag20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SMARTInkShape-2773"/>
          <p:cNvSpPr/>
          <p:nvPr>
            <p:custDataLst>
              <p:tags r:id="rId1"/>
            </p:custDataLst>
          </p:nvPr>
        </p:nvSpPr>
        <p:spPr>
          <a:xfrm>
            <a:off x="3286173" y="6515111"/>
            <a:ext cx="542878" cy="38090"/>
          </a:xfrm>
          <a:custGeom>
            <a:avLst/>
            <a:gdLst/>
            <a:ahLst/>
            <a:cxnLst/>
            <a:rect l="0" t="0" r="0" b="0"/>
            <a:pathLst>
              <a:path w="542878" h="38090">
                <a:moveTo>
                  <a:pt x="28527" y="19039"/>
                </a:moveTo>
                <a:lnTo>
                  <a:pt x="28527" y="19039"/>
                </a:lnTo>
                <a:lnTo>
                  <a:pt x="23470" y="13983"/>
                </a:lnTo>
                <a:lnTo>
                  <a:pt x="18166" y="11501"/>
                </a:lnTo>
                <a:lnTo>
                  <a:pt x="15270" y="10839"/>
                </a:lnTo>
                <a:lnTo>
                  <a:pt x="0" y="26"/>
                </a:lnTo>
                <a:lnTo>
                  <a:pt x="5023" y="0"/>
                </a:lnTo>
                <a:lnTo>
                  <a:pt x="46981" y="8632"/>
                </a:lnTo>
                <a:lnTo>
                  <a:pt x="84912" y="9253"/>
                </a:lnTo>
                <a:lnTo>
                  <a:pt x="118146" y="9399"/>
                </a:lnTo>
                <a:lnTo>
                  <a:pt x="162442" y="9480"/>
                </a:lnTo>
                <a:lnTo>
                  <a:pt x="197759" y="9498"/>
                </a:lnTo>
                <a:lnTo>
                  <a:pt x="237091" y="9507"/>
                </a:lnTo>
                <a:lnTo>
                  <a:pt x="275739" y="9511"/>
                </a:lnTo>
                <a:lnTo>
                  <a:pt x="318028" y="14570"/>
                </a:lnTo>
                <a:lnTo>
                  <a:pt x="348752" y="17052"/>
                </a:lnTo>
                <a:lnTo>
                  <a:pt x="393283" y="21272"/>
                </a:lnTo>
                <a:lnTo>
                  <a:pt x="439138" y="27604"/>
                </a:lnTo>
                <a:lnTo>
                  <a:pt x="462922" y="28480"/>
                </a:lnTo>
                <a:lnTo>
                  <a:pt x="420855" y="25737"/>
                </a:lnTo>
                <a:lnTo>
                  <a:pt x="378721" y="20362"/>
                </a:lnTo>
                <a:lnTo>
                  <a:pt x="336547" y="19430"/>
                </a:lnTo>
                <a:lnTo>
                  <a:pt x="299003" y="14099"/>
                </a:lnTo>
                <a:lnTo>
                  <a:pt x="254698" y="10420"/>
                </a:lnTo>
                <a:lnTo>
                  <a:pt x="208077" y="9782"/>
                </a:lnTo>
                <a:lnTo>
                  <a:pt x="164395" y="9594"/>
                </a:lnTo>
                <a:lnTo>
                  <a:pt x="130188" y="9549"/>
                </a:lnTo>
                <a:lnTo>
                  <a:pt x="96640" y="9530"/>
                </a:lnTo>
                <a:lnTo>
                  <a:pt x="56470" y="9519"/>
                </a:lnTo>
                <a:lnTo>
                  <a:pt x="10616" y="9514"/>
                </a:lnTo>
                <a:lnTo>
                  <a:pt x="56716" y="9514"/>
                </a:lnTo>
                <a:lnTo>
                  <a:pt x="98968" y="9514"/>
                </a:lnTo>
                <a:lnTo>
                  <a:pt x="134418" y="9514"/>
                </a:lnTo>
                <a:lnTo>
                  <a:pt x="171733" y="9514"/>
                </a:lnTo>
                <a:lnTo>
                  <a:pt x="218067" y="9514"/>
                </a:lnTo>
                <a:lnTo>
                  <a:pt x="254583" y="9514"/>
                </a:lnTo>
                <a:lnTo>
                  <a:pt x="297883" y="10572"/>
                </a:lnTo>
                <a:lnTo>
                  <a:pt x="344317" y="17052"/>
                </a:lnTo>
                <a:lnTo>
                  <a:pt x="384208" y="18451"/>
                </a:lnTo>
                <a:lnTo>
                  <a:pt x="423897" y="21687"/>
                </a:lnTo>
                <a:lnTo>
                  <a:pt x="466923" y="27658"/>
                </a:lnTo>
                <a:lnTo>
                  <a:pt x="483042" y="28445"/>
                </a:lnTo>
                <a:lnTo>
                  <a:pt x="440662" y="28553"/>
                </a:lnTo>
                <a:lnTo>
                  <a:pt x="395116" y="28561"/>
                </a:lnTo>
                <a:lnTo>
                  <a:pt x="351517" y="28563"/>
                </a:lnTo>
                <a:lnTo>
                  <a:pt x="311788" y="28564"/>
                </a:lnTo>
                <a:lnTo>
                  <a:pt x="266984" y="27506"/>
                </a:lnTo>
                <a:lnTo>
                  <a:pt x="230884" y="23077"/>
                </a:lnTo>
                <a:lnTo>
                  <a:pt x="193377" y="25409"/>
                </a:lnTo>
                <a:lnTo>
                  <a:pt x="155453" y="21397"/>
                </a:lnTo>
                <a:lnTo>
                  <a:pt x="118463" y="19737"/>
                </a:lnTo>
                <a:lnTo>
                  <a:pt x="74161" y="19177"/>
                </a:lnTo>
                <a:lnTo>
                  <a:pt x="26908" y="19048"/>
                </a:lnTo>
                <a:lnTo>
                  <a:pt x="60702" y="19041"/>
                </a:lnTo>
                <a:lnTo>
                  <a:pt x="96097" y="19040"/>
                </a:lnTo>
                <a:lnTo>
                  <a:pt x="142504" y="19039"/>
                </a:lnTo>
                <a:lnTo>
                  <a:pt x="188122" y="24095"/>
                </a:lnTo>
                <a:lnTo>
                  <a:pt x="222225" y="26577"/>
                </a:lnTo>
                <a:lnTo>
                  <a:pt x="257490" y="27681"/>
                </a:lnTo>
                <a:lnTo>
                  <a:pt x="290802" y="28171"/>
                </a:lnTo>
                <a:lnTo>
                  <a:pt x="326069" y="28390"/>
                </a:lnTo>
                <a:lnTo>
                  <a:pt x="360793" y="29545"/>
                </a:lnTo>
                <a:lnTo>
                  <a:pt x="404142" y="35088"/>
                </a:lnTo>
                <a:lnTo>
                  <a:pt x="443797" y="37200"/>
                </a:lnTo>
                <a:lnTo>
                  <a:pt x="483416" y="37825"/>
                </a:lnTo>
                <a:lnTo>
                  <a:pt x="542877" y="3808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4" name="SMARTInkShape-2774"/>
          <p:cNvSpPr/>
          <p:nvPr>
            <p:custDataLst>
              <p:tags r:id="rId2"/>
            </p:custDataLst>
          </p:nvPr>
        </p:nvSpPr>
        <p:spPr>
          <a:xfrm>
            <a:off x="4857750" y="2914650"/>
            <a:ext cx="940143" cy="123434"/>
          </a:xfrm>
          <a:custGeom>
            <a:avLst/>
            <a:gdLst/>
            <a:ahLst/>
            <a:cxnLst/>
            <a:rect l="0" t="0" r="0" b="0"/>
            <a:pathLst>
              <a:path w="940143" h="123434">
                <a:moveTo>
                  <a:pt x="9525" y="104775"/>
                </a:moveTo>
                <a:lnTo>
                  <a:pt x="9525" y="104775"/>
                </a:lnTo>
                <a:lnTo>
                  <a:pt x="9525" y="112976"/>
                </a:lnTo>
                <a:lnTo>
                  <a:pt x="8467" y="113417"/>
                </a:lnTo>
                <a:lnTo>
                  <a:pt x="0" y="114300"/>
                </a:lnTo>
                <a:lnTo>
                  <a:pt x="26824" y="114300"/>
                </a:lnTo>
                <a:lnTo>
                  <a:pt x="36892" y="120846"/>
                </a:lnTo>
                <a:lnTo>
                  <a:pt x="59121" y="123433"/>
                </a:lnTo>
                <a:lnTo>
                  <a:pt x="99785" y="115160"/>
                </a:lnTo>
                <a:lnTo>
                  <a:pt x="143472" y="114413"/>
                </a:lnTo>
                <a:lnTo>
                  <a:pt x="190579" y="114315"/>
                </a:lnTo>
                <a:lnTo>
                  <a:pt x="219098" y="111482"/>
                </a:lnTo>
                <a:lnTo>
                  <a:pt x="262236" y="106100"/>
                </a:lnTo>
                <a:lnTo>
                  <a:pt x="299008" y="105168"/>
                </a:lnTo>
                <a:lnTo>
                  <a:pt x="336715" y="99835"/>
                </a:lnTo>
                <a:lnTo>
                  <a:pt x="381895" y="96155"/>
                </a:lnTo>
                <a:lnTo>
                  <a:pt x="423362" y="95518"/>
                </a:lnTo>
                <a:lnTo>
                  <a:pt x="462931" y="95329"/>
                </a:lnTo>
                <a:lnTo>
                  <a:pt x="501467" y="95273"/>
                </a:lnTo>
                <a:lnTo>
                  <a:pt x="539696" y="94199"/>
                </a:lnTo>
                <a:lnTo>
                  <a:pt x="577834" y="88706"/>
                </a:lnTo>
                <a:lnTo>
                  <a:pt x="615945" y="86608"/>
                </a:lnTo>
                <a:lnTo>
                  <a:pt x="652991" y="85987"/>
                </a:lnTo>
                <a:lnTo>
                  <a:pt x="694488" y="85777"/>
                </a:lnTo>
                <a:lnTo>
                  <a:pt x="742040" y="85730"/>
                </a:lnTo>
                <a:lnTo>
                  <a:pt x="785687" y="85725"/>
                </a:lnTo>
                <a:lnTo>
                  <a:pt x="818978" y="85725"/>
                </a:lnTo>
                <a:lnTo>
                  <a:pt x="777450" y="85725"/>
                </a:lnTo>
                <a:lnTo>
                  <a:pt x="734593" y="85725"/>
                </a:lnTo>
                <a:lnTo>
                  <a:pt x="701137" y="85725"/>
                </a:lnTo>
                <a:lnTo>
                  <a:pt x="655066" y="85725"/>
                </a:lnTo>
                <a:lnTo>
                  <a:pt x="612841" y="85725"/>
                </a:lnTo>
                <a:lnTo>
                  <a:pt x="565759" y="85725"/>
                </a:lnTo>
                <a:lnTo>
                  <a:pt x="522174" y="85725"/>
                </a:lnTo>
                <a:lnTo>
                  <a:pt x="490311" y="85725"/>
                </a:lnTo>
                <a:lnTo>
                  <a:pt x="454982" y="85725"/>
                </a:lnTo>
                <a:lnTo>
                  <a:pt x="418114" y="85725"/>
                </a:lnTo>
                <a:lnTo>
                  <a:pt x="382679" y="84667"/>
                </a:lnTo>
                <a:lnTo>
                  <a:pt x="339987" y="79179"/>
                </a:lnTo>
                <a:lnTo>
                  <a:pt x="304642" y="77083"/>
                </a:lnTo>
                <a:lnTo>
                  <a:pt x="264771" y="76461"/>
                </a:lnTo>
                <a:lnTo>
                  <a:pt x="227904" y="79074"/>
                </a:lnTo>
                <a:lnTo>
                  <a:pt x="180823" y="85141"/>
                </a:lnTo>
                <a:lnTo>
                  <a:pt x="139210" y="85648"/>
                </a:lnTo>
                <a:lnTo>
                  <a:pt x="120505" y="86760"/>
                </a:lnTo>
                <a:lnTo>
                  <a:pt x="96359" y="94857"/>
                </a:lnTo>
                <a:lnTo>
                  <a:pt x="137530" y="95227"/>
                </a:lnTo>
                <a:lnTo>
                  <a:pt x="177745" y="94185"/>
                </a:lnTo>
                <a:lnTo>
                  <a:pt x="222116" y="88702"/>
                </a:lnTo>
                <a:lnTo>
                  <a:pt x="262544" y="86607"/>
                </a:lnTo>
                <a:lnTo>
                  <a:pt x="301335" y="84928"/>
                </a:lnTo>
                <a:lnTo>
                  <a:pt x="339639" y="79256"/>
                </a:lnTo>
                <a:lnTo>
                  <a:pt x="377799" y="76047"/>
                </a:lnTo>
                <a:lnTo>
                  <a:pt x="415918" y="69922"/>
                </a:lnTo>
                <a:lnTo>
                  <a:pt x="454023" y="67638"/>
                </a:lnTo>
                <a:lnTo>
                  <a:pt x="493183" y="65902"/>
                </a:lnTo>
                <a:lnTo>
                  <a:pt x="536771" y="60213"/>
                </a:lnTo>
                <a:lnTo>
                  <a:pt x="576967" y="58058"/>
                </a:lnTo>
                <a:lnTo>
                  <a:pt x="615688" y="56360"/>
                </a:lnTo>
                <a:lnTo>
                  <a:pt x="653971" y="50684"/>
                </a:lnTo>
                <a:lnTo>
                  <a:pt x="695302" y="47473"/>
                </a:lnTo>
                <a:lnTo>
                  <a:pt x="732709" y="42972"/>
                </a:lnTo>
                <a:lnTo>
                  <a:pt x="771207" y="40265"/>
                </a:lnTo>
                <a:lnTo>
                  <a:pt x="808425" y="38004"/>
                </a:lnTo>
                <a:lnTo>
                  <a:pt x="842606" y="33471"/>
                </a:lnTo>
                <a:lnTo>
                  <a:pt x="886542" y="30026"/>
                </a:lnTo>
                <a:lnTo>
                  <a:pt x="933413" y="28703"/>
                </a:lnTo>
                <a:lnTo>
                  <a:pt x="940142" y="28613"/>
                </a:lnTo>
                <a:lnTo>
                  <a:pt x="940028" y="27542"/>
                </a:lnTo>
                <a:lnTo>
                  <a:pt x="937079" y="23530"/>
                </a:lnTo>
                <a:lnTo>
                  <a:pt x="90487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1" name="SMARTInkShape-Group506"/>
          <p:cNvGrpSpPr/>
          <p:nvPr/>
        </p:nvGrpSpPr>
        <p:grpSpPr>
          <a:xfrm>
            <a:off x="785714" y="943045"/>
            <a:ext cx="832367" cy="357504"/>
            <a:chOff x="785714" y="943045"/>
            <a:chExt cx="832367" cy="357504"/>
          </a:xfrm>
        </p:grpSpPr>
        <p:sp>
          <p:nvSpPr>
            <p:cNvPr id="1195" name="SMARTInkShape-2775"/>
            <p:cNvSpPr/>
            <p:nvPr>
              <p:custDataLst>
                <p:tags r:id="rId230"/>
              </p:custDataLst>
            </p:nvPr>
          </p:nvSpPr>
          <p:spPr>
            <a:xfrm>
              <a:off x="785714" y="943045"/>
              <a:ext cx="139001" cy="353758"/>
            </a:xfrm>
            <a:custGeom>
              <a:avLst/>
              <a:gdLst/>
              <a:ahLst/>
              <a:cxnLst/>
              <a:rect l="0" t="0" r="0" b="0"/>
              <a:pathLst>
                <a:path w="139001" h="353758">
                  <a:moveTo>
                    <a:pt x="9525" y="147953"/>
                  </a:moveTo>
                  <a:lnTo>
                    <a:pt x="9525" y="147953"/>
                  </a:lnTo>
                  <a:lnTo>
                    <a:pt x="14582" y="142897"/>
                  </a:lnTo>
                  <a:lnTo>
                    <a:pt x="16071" y="142465"/>
                  </a:lnTo>
                  <a:lnTo>
                    <a:pt x="17064" y="143237"/>
                  </a:lnTo>
                  <a:lnTo>
                    <a:pt x="17726" y="144809"/>
                  </a:lnTo>
                  <a:lnTo>
                    <a:pt x="18875" y="186162"/>
                  </a:lnTo>
                  <a:lnTo>
                    <a:pt x="18998" y="220304"/>
                  </a:lnTo>
                  <a:lnTo>
                    <a:pt x="19040" y="264080"/>
                  </a:lnTo>
                  <a:lnTo>
                    <a:pt x="19048" y="306202"/>
                  </a:lnTo>
                  <a:lnTo>
                    <a:pt x="19050" y="353472"/>
                  </a:lnTo>
                  <a:lnTo>
                    <a:pt x="17992" y="353757"/>
                  </a:lnTo>
                  <a:lnTo>
                    <a:pt x="13993" y="351252"/>
                  </a:lnTo>
                  <a:lnTo>
                    <a:pt x="11511" y="340966"/>
                  </a:lnTo>
                  <a:lnTo>
                    <a:pt x="9917" y="298380"/>
                  </a:lnTo>
                  <a:lnTo>
                    <a:pt x="9642" y="259434"/>
                  </a:lnTo>
                  <a:lnTo>
                    <a:pt x="9577" y="225370"/>
                  </a:lnTo>
                  <a:lnTo>
                    <a:pt x="10606" y="188710"/>
                  </a:lnTo>
                  <a:lnTo>
                    <a:pt x="17137" y="142155"/>
                  </a:lnTo>
                  <a:lnTo>
                    <a:pt x="22786" y="107276"/>
                  </a:lnTo>
                  <a:lnTo>
                    <a:pt x="31916" y="67109"/>
                  </a:lnTo>
                  <a:lnTo>
                    <a:pt x="52087" y="26151"/>
                  </a:lnTo>
                  <a:lnTo>
                    <a:pt x="64072" y="10563"/>
                  </a:lnTo>
                  <a:lnTo>
                    <a:pt x="79277" y="2224"/>
                  </a:lnTo>
                  <a:lnTo>
                    <a:pt x="87776" y="0"/>
                  </a:lnTo>
                  <a:lnTo>
                    <a:pt x="95559" y="634"/>
                  </a:lnTo>
                  <a:lnTo>
                    <a:pt x="109851" y="6984"/>
                  </a:lnTo>
                  <a:lnTo>
                    <a:pt x="129797" y="32571"/>
                  </a:lnTo>
                  <a:lnTo>
                    <a:pt x="139000" y="61907"/>
                  </a:lnTo>
                  <a:lnTo>
                    <a:pt x="136670" y="90708"/>
                  </a:lnTo>
                  <a:lnTo>
                    <a:pt x="126359" y="109811"/>
                  </a:lnTo>
                  <a:lnTo>
                    <a:pt x="105527" y="132771"/>
                  </a:lnTo>
                  <a:lnTo>
                    <a:pt x="90292" y="142264"/>
                  </a:lnTo>
                  <a:lnTo>
                    <a:pt x="43266" y="162549"/>
                  </a:lnTo>
                  <a:lnTo>
                    <a:pt x="0" y="167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SMARTInkShape-2776"/>
            <p:cNvSpPr/>
            <p:nvPr>
              <p:custDataLst>
                <p:tags r:id="rId231"/>
              </p:custDataLst>
            </p:nvPr>
          </p:nvSpPr>
          <p:spPr>
            <a:xfrm>
              <a:off x="904483" y="1081473"/>
              <a:ext cx="157457" cy="191167"/>
            </a:xfrm>
            <a:custGeom>
              <a:avLst/>
              <a:gdLst/>
              <a:ahLst/>
              <a:cxnLst/>
              <a:rect l="0" t="0" r="0" b="0"/>
              <a:pathLst>
                <a:path w="157457" h="191167">
                  <a:moveTo>
                    <a:pt x="5056" y="66675"/>
                  </a:moveTo>
                  <a:lnTo>
                    <a:pt x="5056" y="66675"/>
                  </a:lnTo>
                  <a:lnTo>
                    <a:pt x="0" y="66675"/>
                  </a:lnTo>
                  <a:lnTo>
                    <a:pt x="627" y="67733"/>
                  </a:lnTo>
                  <a:lnTo>
                    <a:pt x="22438" y="84989"/>
                  </a:lnTo>
                  <a:lnTo>
                    <a:pt x="35371" y="107379"/>
                  </a:lnTo>
                  <a:lnTo>
                    <a:pt x="48165" y="148877"/>
                  </a:lnTo>
                  <a:lnTo>
                    <a:pt x="50673" y="165298"/>
                  </a:lnTo>
                  <a:lnTo>
                    <a:pt x="48966" y="179652"/>
                  </a:lnTo>
                  <a:lnTo>
                    <a:pt x="47030" y="186443"/>
                  </a:lnTo>
                  <a:lnTo>
                    <a:pt x="44680" y="189912"/>
                  </a:lnTo>
                  <a:lnTo>
                    <a:pt x="42055" y="191166"/>
                  </a:lnTo>
                  <a:lnTo>
                    <a:pt x="39247" y="190945"/>
                  </a:lnTo>
                  <a:lnTo>
                    <a:pt x="33305" y="187875"/>
                  </a:lnTo>
                  <a:lnTo>
                    <a:pt x="30239" y="185575"/>
                  </a:lnTo>
                  <a:lnTo>
                    <a:pt x="29653" y="171731"/>
                  </a:lnTo>
                  <a:lnTo>
                    <a:pt x="32922" y="154642"/>
                  </a:lnTo>
                  <a:lnTo>
                    <a:pt x="46655" y="111080"/>
                  </a:lnTo>
                  <a:lnTo>
                    <a:pt x="61008" y="83125"/>
                  </a:lnTo>
                  <a:lnTo>
                    <a:pt x="101402" y="37757"/>
                  </a:lnTo>
                  <a:lnTo>
                    <a:pt x="123562" y="17889"/>
                  </a:lnTo>
                  <a:lnTo>
                    <a:pt x="1574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SMARTInkShape-2777"/>
            <p:cNvSpPr/>
            <p:nvPr>
              <p:custDataLst>
                <p:tags r:id="rId232"/>
              </p:custDataLst>
            </p:nvPr>
          </p:nvSpPr>
          <p:spPr>
            <a:xfrm>
              <a:off x="1538189" y="952160"/>
              <a:ext cx="79892" cy="348389"/>
            </a:xfrm>
            <a:custGeom>
              <a:avLst/>
              <a:gdLst/>
              <a:ahLst/>
              <a:cxnLst/>
              <a:rect l="0" t="0" r="0" b="0"/>
              <a:pathLst>
                <a:path w="79892" h="348389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6" y="2344"/>
                  </a:lnTo>
                  <a:lnTo>
                    <a:pt x="32056" y="44343"/>
                  </a:lnTo>
                  <a:lnTo>
                    <a:pt x="55479" y="88307"/>
                  </a:lnTo>
                  <a:lnTo>
                    <a:pt x="68414" y="134097"/>
                  </a:lnTo>
                  <a:lnTo>
                    <a:pt x="78949" y="172711"/>
                  </a:lnTo>
                  <a:lnTo>
                    <a:pt x="79891" y="194109"/>
                  </a:lnTo>
                  <a:lnTo>
                    <a:pt x="76930" y="233717"/>
                  </a:lnTo>
                  <a:lnTo>
                    <a:pt x="66303" y="272667"/>
                  </a:lnTo>
                  <a:lnTo>
                    <a:pt x="50296" y="310422"/>
                  </a:lnTo>
                  <a:lnTo>
                    <a:pt x="19050" y="348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SMARTInkShape-2778"/>
            <p:cNvSpPr/>
            <p:nvPr>
              <p:custDataLst>
                <p:tags r:id="rId233"/>
              </p:custDataLst>
            </p:nvPr>
          </p:nvSpPr>
          <p:spPr>
            <a:xfrm>
              <a:off x="1333559" y="1100523"/>
              <a:ext cx="118906" cy="28576"/>
            </a:xfrm>
            <a:custGeom>
              <a:avLst/>
              <a:gdLst/>
              <a:ahLst/>
              <a:cxnLst/>
              <a:rect l="0" t="0" r="0" b="0"/>
              <a:pathLst>
                <a:path w="118906" h="28576">
                  <a:moveTo>
                    <a:pt x="14130" y="28575"/>
                  </a:moveTo>
                  <a:lnTo>
                    <a:pt x="14130" y="28575"/>
                  </a:lnTo>
                  <a:lnTo>
                    <a:pt x="0" y="28575"/>
                  </a:lnTo>
                  <a:lnTo>
                    <a:pt x="40992" y="23519"/>
                  </a:lnTo>
                  <a:lnTo>
                    <a:pt x="88359" y="14386"/>
                  </a:lnTo>
                  <a:lnTo>
                    <a:pt x="1189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SMARTInkShape-2779"/>
            <p:cNvSpPr/>
            <p:nvPr>
              <p:custDataLst>
                <p:tags r:id="rId234"/>
              </p:custDataLst>
            </p:nvPr>
          </p:nvSpPr>
          <p:spPr>
            <a:xfrm>
              <a:off x="1309628" y="960853"/>
              <a:ext cx="113600" cy="306992"/>
            </a:xfrm>
            <a:custGeom>
              <a:avLst/>
              <a:gdLst/>
              <a:ahLst/>
              <a:cxnLst/>
              <a:rect l="0" t="0" r="0" b="0"/>
              <a:pathLst>
                <a:path w="113600" h="306992">
                  <a:moveTo>
                    <a:pt x="47586" y="111095"/>
                  </a:moveTo>
                  <a:lnTo>
                    <a:pt x="47586" y="111095"/>
                  </a:lnTo>
                  <a:lnTo>
                    <a:pt x="28288" y="157230"/>
                  </a:lnTo>
                  <a:lnTo>
                    <a:pt x="15788" y="193938"/>
                  </a:lnTo>
                  <a:lnTo>
                    <a:pt x="9672" y="238780"/>
                  </a:lnTo>
                  <a:lnTo>
                    <a:pt x="1449" y="275201"/>
                  </a:lnTo>
                  <a:lnTo>
                    <a:pt x="92" y="306991"/>
                  </a:lnTo>
                  <a:lnTo>
                    <a:pt x="0" y="299784"/>
                  </a:lnTo>
                  <a:lnTo>
                    <a:pt x="8166" y="252975"/>
                  </a:lnTo>
                  <a:lnTo>
                    <a:pt x="16830" y="214615"/>
                  </a:lnTo>
                  <a:lnTo>
                    <a:pt x="28732" y="170192"/>
                  </a:lnTo>
                  <a:lnTo>
                    <a:pt x="41275" y="125474"/>
                  </a:lnTo>
                  <a:lnTo>
                    <a:pt x="53943" y="83478"/>
                  </a:lnTo>
                  <a:lnTo>
                    <a:pt x="66637" y="41787"/>
                  </a:lnTo>
                  <a:lnTo>
                    <a:pt x="79336" y="3213"/>
                  </a:lnTo>
                  <a:lnTo>
                    <a:pt x="82511" y="15"/>
                  </a:lnTo>
                  <a:lnTo>
                    <a:pt x="85686" y="0"/>
                  </a:lnTo>
                  <a:lnTo>
                    <a:pt x="88861" y="2107"/>
                  </a:lnTo>
                  <a:lnTo>
                    <a:pt x="100503" y="46880"/>
                  </a:lnTo>
                  <a:lnTo>
                    <a:pt x="106722" y="88965"/>
                  </a:lnTo>
                  <a:lnTo>
                    <a:pt x="112027" y="126410"/>
                  </a:lnTo>
                  <a:lnTo>
                    <a:pt x="113599" y="163258"/>
                  </a:lnTo>
                  <a:lnTo>
                    <a:pt x="111243" y="199222"/>
                  </a:lnTo>
                  <a:lnTo>
                    <a:pt x="104535" y="244761"/>
                  </a:lnTo>
                  <a:lnTo>
                    <a:pt x="95211" y="282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SMARTInkShape-2780"/>
            <p:cNvSpPr/>
            <p:nvPr>
              <p:custDataLst>
                <p:tags r:id="rId235"/>
              </p:custDataLst>
            </p:nvPr>
          </p:nvSpPr>
          <p:spPr>
            <a:xfrm>
              <a:off x="1169113" y="988331"/>
              <a:ext cx="91528" cy="293168"/>
            </a:xfrm>
            <a:custGeom>
              <a:avLst/>
              <a:gdLst/>
              <a:ahLst/>
              <a:cxnLst/>
              <a:rect l="0" t="0" r="0" b="0"/>
              <a:pathLst>
                <a:path w="91528" h="293168">
                  <a:moveTo>
                    <a:pt x="83326" y="26467"/>
                  </a:moveTo>
                  <a:lnTo>
                    <a:pt x="83326" y="26467"/>
                  </a:lnTo>
                  <a:lnTo>
                    <a:pt x="90865" y="8567"/>
                  </a:lnTo>
                  <a:lnTo>
                    <a:pt x="91527" y="5008"/>
                  </a:lnTo>
                  <a:lnTo>
                    <a:pt x="90910" y="2636"/>
                  </a:lnTo>
                  <a:lnTo>
                    <a:pt x="89440" y="1055"/>
                  </a:lnTo>
                  <a:lnTo>
                    <a:pt x="87402" y="0"/>
                  </a:lnTo>
                  <a:lnTo>
                    <a:pt x="79493" y="7296"/>
                  </a:lnTo>
                  <a:lnTo>
                    <a:pt x="57169" y="42906"/>
                  </a:lnTo>
                  <a:lnTo>
                    <a:pt x="43709" y="83431"/>
                  </a:lnTo>
                  <a:lnTo>
                    <a:pt x="27961" y="118840"/>
                  </a:lnTo>
                  <a:lnTo>
                    <a:pt x="14945" y="159552"/>
                  </a:lnTo>
                  <a:lnTo>
                    <a:pt x="2125" y="206566"/>
                  </a:lnTo>
                  <a:lnTo>
                    <a:pt x="0" y="241990"/>
                  </a:lnTo>
                  <a:lnTo>
                    <a:pt x="3253" y="263014"/>
                  </a:lnTo>
                  <a:lnTo>
                    <a:pt x="7720" y="270948"/>
                  </a:lnTo>
                  <a:lnTo>
                    <a:pt x="35701" y="293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4" name="SMARTInkShape-Group507"/>
          <p:cNvGrpSpPr/>
          <p:nvPr/>
        </p:nvGrpSpPr>
        <p:grpSpPr>
          <a:xfrm>
            <a:off x="2109689" y="1115046"/>
            <a:ext cx="238126" cy="165760"/>
            <a:chOff x="2109689" y="1115046"/>
            <a:chExt cx="238126" cy="165760"/>
          </a:xfrm>
        </p:grpSpPr>
        <p:sp>
          <p:nvSpPr>
            <p:cNvPr id="1202" name="SMARTInkShape-2781"/>
            <p:cNvSpPr/>
            <p:nvPr>
              <p:custDataLst>
                <p:tags r:id="rId228"/>
              </p:custDataLst>
            </p:nvPr>
          </p:nvSpPr>
          <p:spPr>
            <a:xfrm>
              <a:off x="2125017" y="1233873"/>
              <a:ext cx="222798" cy="46933"/>
            </a:xfrm>
            <a:custGeom>
              <a:avLst/>
              <a:gdLst/>
              <a:ahLst/>
              <a:cxnLst/>
              <a:rect l="0" t="0" r="0" b="0"/>
              <a:pathLst>
                <a:path w="222798" h="46933">
                  <a:moveTo>
                    <a:pt x="22772" y="0"/>
                  </a:moveTo>
                  <a:lnTo>
                    <a:pt x="22772" y="0"/>
                  </a:lnTo>
                  <a:lnTo>
                    <a:pt x="4872" y="20723"/>
                  </a:lnTo>
                  <a:lnTo>
                    <a:pt x="1313" y="26515"/>
                  </a:lnTo>
                  <a:lnTo>
                    <a:pt x="0" y="31435"/>
                  </a:lnTo>
                  <a:lnTo>
                    <a:pt x="182" y="35773"/>
                  </a:lnTo>
                  <a:lnTo>
                    <a:pt x="1362" y="39724"/>
                  </a:lnTo>
                  <a:lnTo>
                    <a:pt x="6382" y="42357"/>
                  </a:lnTo>
                  <a:lnTo>
                    <a:pt x="46431" y="46932"/>
                  </a:lnTo>
                  <a:lnTo>
                    <a:pt x="93925" y="40942"/>
                  </a:lnTo>
                  <a:lnTo>
                    <a:pt x="129226" y="38942"/>
                  </a:lnTo>
                  <a:lnTo>
                    <a:pt x="175317" y="37291"/>
                  </a:lnTo>
                  <a:lnTo>
                    <a:pt x="222797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3" name="SMARTInkShape-2782"/>
            <p:cNvSpPr/>
            <p:nvPr>
              <p:custDataLst>
                <p:tags r:id="rId229"/>
              </p:custDataLst>
            </p:nvPr>
          </p:nvSpPr>
          <p:spPr>
            <a:xfrm>
              <a:off x="2109689" y="1115046"/>
              <a:ext cx="200026" cy="23578"/>
            </a:xfrm>
            <a:custGeom>
              <a:avLst/>
              <a:gdLst/>
              <a:ahLst/>
              <a:cxnLst/>
              <a:rect l="0" t="0" r="0" b="0"/>
              <a:pathLst>
                <a:path w="200026" h="23578">
                  <a:moveTo>
                    <a:pt x="0" y="23577"/>
                  </a:moveTo>
                  <a:lnTo>
                    <a:pt x="0" y="23577"/>
                  </a:lnTo>
                  <a:lnTo>
                    <a:pt x="15209" y="22519"/>
                  </a:lnTo>
                  <a:lnTo>
                    <a:pt x="47062" y="16038"/>
                  </a:lnTo>
                  <a:lnTo>
                    <a:pt x="85559" y="11818"/>
                  </a:lnTo>
                  <a:lnTo>
                    <a:pt x="123777" y="3865"/>
                  </a:lnTo>
                  <a:lnTo>
                    <a:pt x="148144" y="0"/>
                  </a:lnTo>
                  <a:lnTo>
                    <a:pt x="200025" y="4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5" name="SMARTInkShape-2783"/>
          <p:cNvSpPr/>
          <p:nvPr>
            <p:custDataLst>
              <p:tags r:id="rId3"/>
            </p:custDataLst>
          </p:nvPr>
        </p:nvSpPr>
        <p:spPr>
          <a:xfrm>
            <a:off x="2741612" y="948123"/>
            <a:ext cx="558703" cy="464272"/>
          </a:xfrm>
          <a:custGeom>
            <a:avLst/>
            <a:gdLst/>
            <a:ahLst/>
            <a:cxnLst/>
            <a:rect l="0" t="0" r="0" b="0"/>
            <a:pathLst>
              <a:path w="558703" h="464272">
                <a:moveTo>
                  <a:pt x="387252" y="0"/>
                </a:moveTo>
                <a:lnTo>
                  <a:pt x="387252" y="0"/>
                </a:lnTo>
                <a:lnTo>
                  <a:pt x="406265" y="0"/>
                </a:lnTo>
                <a:lnTo>
                  <a:pt x="397632" y="7604"/>
                </a:lnTo>
                <a:lnTo>
                  <a:pt x="356941" y="26569"/>
                </a:lnTo>
                <a:lnTo>
                  <a:pt x="315880" y="49490"/>
                </a:lnTo>
                <a:lnTo>
                  <a:pt x="273945" y="70846"/>
                </a:lnTo>
                <a:lnTo>
                  <a:pt x="237381" y="89195"/>
                </a:lnTo>
                <a:lnTo>
                  <a:pt x="195566" y="111536"/>
                </a:lnTo>
                <a:lnTo>
                  <a:pt x="149087" y="144564"/>
                </a:lnTo>
                <a:lnTo>
                  <a:pt x="143818" y="151740"/>
                </a:lnTo>
                <a:lnTo>
                  <a:pt x="142413" y="155135"/>
                </a:lnTo>
                <a:lnTo>
                  <a:pt x="142534" y="158457"/>
                </a:lnTo>
                <a:lnTo>
                  <a:pt x="145492" y="164970"/>
                </a:lnTo>
                <a:lnTo>
                  <a:pt x="158163" y="174586"/>
                </a:lnTo>
                <a:lnTo>
                  <a:pt x="202659" y="182956"/>
                </a:lnTo>
                <a:lnTo>
                  <a:pt x="229900" y="188264"/>
                </a:lnTo>
                <a:lnTo>
                  <a:pt x="271974" y="195115"/>
                </a:lnTo>
                <a:lnTo>
                  <a:pt x="310859" y="200113"/>
                </a:lnTo>
                <a:lnTo>
                  <a:pt x="343483" y="208098"/>
                </a:lnTo>
                <a:lnTo>
                  <a:pt x="352528" y="214176"/>
                </a:lnTo>
                <a:lnTo>
                  <a:pt x="352461" y="216867"/>
                </a:lnTo>
                <a:lnTo>
                  <a:pt x="350300" y="219720"/>
                </a:lnTo>
                <a:lnTo>
                  <a:pt x="305433" y="254202"/>
                </a:lnTo>
                <a:lnTo>
                  <a:pt x="264512" y="274069"/>
                </a:lnTo>
                <a:lnTo>
                  <a:pt x="225542" y="288499"/>
                </a:lnTo>
                <a:lnTo>
                  <a:pt x="187270" y="308087"/>
                </a:lnTo>
                <a:lnTo>
                  <a:pt x="149136" y="326067"/>
                </a:lnTo>
                <a:lnTo>
                  <a:pt x="111028" y="344631"/>
                </a:lnTo>
                <a:lnTo>
                  <a:pt x="66224" y="372121"/>
                </a:lnTo>
                <a:lnTo>
                  <a:pt x="19990" y="408798"/>
                </a:lnTo>
                <a:lnTo>
                  <a:pt x="7772" y="419107"/>
                </a:lnTo>
                <a:lnTo>
                  <a:pt x="1636" y="430039"/>
                </a:lnTo>
                <a:lnTo>
                  <a:pt x="0" y="435918"/>
                </a:lnTo>
                <a:lnTo>
                  <a:pt x="1025" y="441953"/>
                </a:lnTo>
                <a:lnTo>
                  <a:pt x="7809" y="454304"/>
                </a:lnTo>
                <a:lnTo>
                  <a:pt x="15757" y="458445"/>
                </a:lnTo>
                <a:lnTo>
                  <a:pt x="51166" y="464271"/>
                </a:lnTo>
                <a:lnTo>
                  <a:pt x="98771" y="463418"/>
                </a:lnTo>
                <a:lnTo>
                  <a:pt x="134912" y="459042"/>
                </a:lnTo>
                <a:lnTo>
                  <a:pt x="176312" y="454923"/>
                </a:lnTo>
                <a:lnTo>
                  <a:pt x="218213" y="449823"/>
                </a:lnTo>
                <a:lnTo>
                  <a:pt x="264141" y="445489"/>
                </a:lnTo>
                <a:lnTo>
                  <a:pt x="311264" y="440325"/>
                </a:lnTo>
                <a:lnTo>
                  <a:pt x="358740" y="438794"/>
                </a:lnTo>
                <a:lnTo>
                  <a:pt x="403498" y="435519"/>
                </a:lnTo>
                <a:lnTo>
                  <a:pt x="443572" y="430668"/>
                </a:lnTo>
                <a:lnTo>
                  <a:pt x="482256" y="429230"/>
                </a:lnTo>
                <a:lnTo>
                  <a:pt x="558702" y="4286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5" name="SMARTInkShape-Group509"/>
          <p:cNvGrpSpPr/>
          <p:nvPr/>
        </p:nvGrpSpPr>
        <p:grpSpPr>
          <a:xfrm>
            <a:off x="2557364" y="787522"/>
            <a:ext cx="3467101" cy="1204846"/>
            <a:chOff x="2557364" y="787522"/>
            <a:chExt cx="3467101" cy="1204846"/>
          </a:xfrm>
        </p:grpSpPr>
        <p:sp>
          <p:nvSpPr>
            <p:cNvPr id="1206" name="SMARTInkShape-2784"/>
            <p:cNvSpPr/>
            <p:nvPr>
              <p:custDataLst>
                <p:tags r:id="rId209"/>
              </p:custDataLst>
            </p:nvPr>
          </p:nvSpPr>
          <p:spPr>
            <a:xfrm>
              <a:off x="6014939" y="1119573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9525" y="13257"/>
                  </a:lnTo>
                  <a:lnTo>
                    <a:pt x="8467" y="15188"/>
                  </a:lnTo>
                  <a:lnTo>
                    <a:pt x="6701" y="16475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SMARTInkShape-2785"/>
            <p:cNvSpPr/>
            <p:nvPr>
              <p:custDataLst>
                <p:tags r:id="rId210"/>
              </p:custDataLst>
            </p:nvPr>
          </p:nvSpPr>
          <p:spPr>
            <a:xfrm>
              <a:off x="5862539" y="919548"/>
              <a:ext cx="65579" cy="257176"/>
            </a:xfrm>
            <a:custGeom>
              <a:avLst/>
              <a:gdLst/>
              <a:ahLst/>
              <a:cxnLst/>
              <a:rect l="0" t="0" r="0" b="0"/>
              <a:pathLst>
                <a:path w="65579" h="257176">
                  <a:moveTo>
                    <a:pt x="0" y="0"/>
                  </a:moveTo>
                  <a:lnTo>
                    <a:pt x="0" y="0"/>
                  </a:lnTo>
                  <a:lnTo>
                    <a:pt x="38595" y="41418"/>
                  </a:lnTo>
                  <a:lnTo>
                    <a:pt x="48905" y="57567"/>
                  </a:lnTo>
                  <a:lnTo>
                    <a:pt x="61121" y="96768"/>
                  </a:lnTo>
                  <a:lnTo>
                    <a:pt x="65578" y="138080"/>
                  </a:lnTo>
                  <a:lnTo>
                    <a:pt x="65291" y="158622"/>
                  </a:lnTo>
                  <a:lnTo>
                    <a:pt x="57916" y="189051"/>
                  </a:lnTo>
                  <a:lnTo>
                    <a:pt x="36070" y="227822"/>
                  </a:lnTo>
                  <a:lnTo>
                    <a:pt x="9525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SMARTInkShape-2786"/>
            <p:cNvSpPr/>
            <p:nvPr>
              <p:custDataLst>
                <p:tags r:id="rId211"/>
              </p:custDataLst>
            </p:nvPr>
          </p:nvSpPr>
          <p:spPr>
            <a:xfrm>
              <a:off x="5262464" y="1090998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13184" y="11511"/>
                  </a:lnTo>
                  <a:lnTo>
                    <a:pt x="59245" y="458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SMARTInkShape-2787"/>
            <p:cNvSpPr/>
            <p:nvPr>
              <p:custDataLst>
                <p:tags r:id="rId212"/>
              </p:custDataLst>
            </p:nvPr>
          </p:nvSpPr>
          <p:spPr>
            <a:xfrm>
              <a:off x="5577180" y="995758"/>
              <a:ext cx="190110" cy="150695"/>
            </a:xfrm>
            <a:custGeom>
              <a:avLst/>
              <a:gdLst/>
              <a:ahLst/>
              <a:cxnLst/>
              <a:rect l="0" t="0" r="0" b="0"/>
              <a:pathLst>
                <a:path w="190110" h="150695">
                  <a:moveTo>
                    <a:pt x="9134" y="9515"/>
                  </a:moveTo>
                  <a:lnTo>
                    <a:pt x="9134" y="9515"/>
                  </a:lnTo>
                  <a:lnTo>
                    <a:pt x="9134" y="4459"/>
                  </a:lnTo>
                  <a:lnTo>
                    <a:pt x="8076" y="2970"/>
                  </a:lnTo>
                  <a:lnTo>
                    <a:pt x="6312" y="1976"/>
                  </a:lnTo>
                  <a:lnTo>
                    <a:pt x="0" y="106"/>
                  </a:lnTo>
                  <a:lnTo>
                    <a:pt x="21101" y="0"/>
                  </a:lnTo>
                  <a:lnTo>
                    <a:pt x="62359" y="19392"/>
                  </a:lnTo>
                  <a:lnTo>
                    <a:pt x="92003" y="45323"/>
                  </a:lnTo>
                  <a:lnTo>
                    <a:pt x="98881" y="54710"/>
                  </a:lnTo>
                  <a:lnTo>
                    <a:pt x="100716" y="58695"/>
                  </a:lnTo>
                  <a:lnTo>
                    <a:pt x="99932" y="71589"/>
                  </a:lnTo>
                  <a:lnTo>
                    <a:pt x="94996" y="87903"/>
                  </a:lnTo>
                  <a:lnTo>
                    <a:pt x="74581" y="121425"/>
                  </a:lnTo>
                  <a:lnTo>
                    <a:pt x="63621" y="133337"/>
                  </a:lnTo>
                  <a:lnTo>
                    <a:pt x="55222" y="138630"/>
                  </a:lnTo>
                  <a:lnTo>
                    <a:pt x="23332" y="150694"/>
                  </a:lnTo>
                  <a:lnTo>
                    <a:pt x="20717" y="150201"/>
                  </a:lnTo>
                  <a:lnTo>
                    <a:pt x="14987" y="146832"/>
                  </a:lnTo>
                  <a:lnTo>
                    <a:pt x="14095" y="143392"/>
                  </a:lnTo>
                  <a:lnTo>
                    <a:pt x="15925" y="133927"/>
                  </a:lnTo>
                  <a:lnTo>
                    <a:pt x="36199" y="107247"/>
                  </a:lnTo>
                  <a:lnTo>
                    <a:pt x="60223" y="87499"/>
                  </a:lnTo>
                  <a:lnTo>
                    <a:pt x="106734" y="67318"/>
                  </a:lnTo>
                  <a:lnTo>
                    <a:pt x="152117" y="41333"/>
                  </a:lnTo>
                  <a:lnTo>
                    <a:pt x="166220" y="33243"/>
                  </a:lnTo>
                  <a:lnTo>
                    <a:pt x="167832" y="33800"/>
                  </a:lnTo>
                  <a:lnTo>
                    <a:pt x="168908" y="35230"/>
                  </a:lnTo>
                  <a:lnTo>
                    <a:pt x="168567" y="37242"/>
                  </a:lnTo>
                  <a:lnTo>
                    <a:pt x="157613" y="56153"/>
                  </a:lnTo>
                  <a:lnTo>
                    <a:pt x="153669" y="83776"/>
                  </a:lnTo>
                  <a:lnTo>
                    <a:pt x="155568" y="95436"/>
                  </a:lnTo>
                  <a:lnTo>
                    <a:pt x="170468" y="113035"/>
                  </a:lnTo>
                  <a:lnTo>
                    <a:pt x="190109" y="123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SMARTInkShape-2788"/>
            <p:cNvSpPr/>
            <p:nvPr>
              <p:custDataLst>
                <p:tags r:id="rId213"/>
              </p:custDataLst>
            </p:nvPr>
          </p:nvSpPr>
          <p:spPr>
            <a:xfrm>
              <a:off x="5276026" y="1176723"/>
              <a:ext cx="167414" cy="9410"/>
            </a:xfrm>
            <a:custGeom>
              <a:avLst/>
              <a:gdLst/>
              <a:ahLst/>
              <a:cxnLst/>
              <a:rect l="0" t="0" r="0" b="0"/>
              <a:pathLst>
                <a:path w="167414" h="9410">
                  <a:moveTo>
                    <a:pt x="5488" y="0"/>
                  </a:moveTo>
                  <a:lnTo>
                    <a:pt x="5488" y="0"/>
                  </a:lnTo>
                  <a:lnTo>
                    <a:pt x="431" y="5056"/>
                  </a:lnTo>
                  <a:lnTo>
                    <a:pt x="0" y="6545"/>
                  </a:lnTo>
                  <a:lnTo>
                    <a:pt x="770" y="7539"/>
                  </a:lnTo>
                  <a:lnTo>
                    <a:pt x="2342" y="8201"/>
                  </a:lnTo>
                  <a:lnTo>
                    <a:pt x="44984" y="9409"/>
                  </a:lnTo>
                  <a:lnTo>
                    <a:pt x="87452" y="8444"/>
                  </a:lnTo>
                  <a:lnTo>
                    <a:pt x="1674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SMARTInkShape-2789"/>
            <p:cNvSpPr/>
            <p:nvPr>
              <p:custDataLst>
                <p:tags r:id="rId214"/>
              </p:custDataLst>
            </p:nvPr>
          </p:nvSpPr>
          <p:spPr>
            <a:xfrm>
              <a:off x="4976714" y="948515"/>
              <a:ext cx="190501" cy="323459"/>
            </a:xfrm>
            <a:custGeom>
              <a:avLst/>
              <a:gdLst/>
              <a:ahLst/>
              <a:cxnLst/>
              <a:rect l="0" t="0" r="0" b="0"/>
              <a:pathLst>
                <a:path w="190501" h="323459">
                  <a:moveTo>
                    <a:pt x="190500" y="9133"/>
                  </a:moveTo>
                  <a:lnTo>
                    <a:pt x="190500" y="9133"/>
                  </a:lnTo>
                  <a:lnTo>
                    <a:pt x="190500" y="932"/>
                  </a:lnTo>
                  <a:lnTo>
                    <a:pt x="189442" y="491"/>
                  </a:lnTo>
                  <a:lnTo>
                    <a:pt x="185443" y="0"/>
                  </a:lnTo>
                  <a:lnTo>
                    <a:pt x="172186" y="9837"/>
                  </a:lnTo>
                  <a:lnTo>
                    <a:pt x="150093" y="51402"/>
                  </a:lnTo>
                  <a:lnTo>
                    <a:pt x="131599" y="93800"/>
                  </a:lnTo>
                  <a:lnTo>
                    <a:pt x="110958" y="133232"/>
                  </a:lnTo>
                  <a:lnTo>
                    <a:pt x="89690" y="173268"/>
                  </a:lnTo>
                  <a:lnTo>
                    <a:pt x="66204" y="214102"/>
                  </a:lnTo>
                  <a:lnTo>
                    <a:pt x="42468" y="250888"/>
                  </a:lnTo>
                  <a:lnTo>
                    <a:pt x="25557" y="285248"/>
                  </a:lnTo>
                  <a:lnTo>
                    <a:pt x="7243" y="301642"/>
                  </a:lnTo>
                  <a:lnTo>
                    <a:pt x="0" y="323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SMARTInkShape-2790"/>
            <p:cNvSpPr/>
            <p:nvPr>
              <p:custDataLst>
                <p:tags r:id="rId215"/>
              </p:custDataLst>
            </p:nvPr>
          </p:nvSpPr>
          <p:spPr>
            <a:xfrm>
              <a:off x="4976714" y="1005389"/>
              <a:ext cx="179346" cy="254840"/>
            </a:xfrm>
            <a:custGeom>
              <a:avLst/>
              <a:gdLst/>
              <a:ahLst/>
              <a:cxnLst/>
              <a:rect l="0" t="0" r="0" b="0"/>
              <a:pathLst>
                <a:path w="179346" h="254840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10113" y="4975"/>
                  </a:lnTo>
                  <a:lnTo>
                    <a:pt x="49757" y="49229"/>
                  </a:lnTo>
                  <a:lnTo>
                    <a:pt x="68390" y="73249"/>
                  </a:lnTo>
                  <a:lnTo>
                    <a:pt x="95894" y="119782"/>
                  </a:lnTo>
                  <a:lnTo>
                    <a:pt x="125834" y="158446"/>
                  </a:lnTo>
                  <a:lnTo>
                    <a:pt x="148173" y="199244"/>
                  </a:lnTo>
                  <a:lnTo>
                    <a:pt x="172724" y="245823"/>
                  </a:lnTo>
                  <a:lnTo>
                    <a:pt x="179345" y="254839"/>
                  </a:lnTo>
                  <a:lnTo>
                    <a:pt x="171450" y="247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SMARTInkShape-2791"/>
            <p:cNvSpPr/>
            <p:nvPr>
              <p:custDataLst>
                <p:tags r:id="rId216"/>
              </p:custDataLst>
            </p:nvPr>
          </p:nvSpPr>
          <p:spPr>
            <a:xfrm>
              <a:off x="4748124" y="787522"/>
              <a:ext cx="9516" cy="647756"/>
            </a:xfrm>
            <a:custGeom>
              <a:avLst/>
              <a:gdLst/>
              <a:ahLst/>
              <a:cxnLst/>
              <a:rect l="0" t="0" r="0" b="0"/>
              <a:pathLst>
                <a:path w="9516" h="647756">
                  <a:moveTo>
                    <a:pt x="9515" y="8201"/>
                  </a:moveTo>
                  <a:lnTo>
                    <a:pt x="9515" y="8201"/>
                  </a:lnTo>
                  <a:lnTo>
                    <a:pt x="9515" y="0"/>
                  </a:lnTo>
                  <a:lnTo>
                    <a:pt x="4458" y="40477"/>
                  </a:lnTo>
                  <a:lnTo>
                    <a:pt x="1975" y="71229"/>
                  </a:lnTo>
                  <a:lnTo>
                    <a:pt x="578" y="118599"/>
                  </a:lnTo>
                  <a:lnTo>
                    <a:pt x="164" y="156622"/>
                  </a:lnTo>
                  <a:lnTo>
                    <a:pt x="25" y="202972"/>
                  </a:lnTo>
                  <a:lnTo>
                    <a:pt x="0" y="240300"/>
                  </a:lnTo>
                  <a:lnTo>
                    <a:pt x="5049" y="278172"/>
                  </a:lnTo>
                  <a:lnTo>
                    <a:pt x="8192" y="316205"/>
                  </a:lnTo>
                  <a:lnTo>
                    <a:pt x="9254" y="361494"/>
                  </a:lnTo>
                  <a:lnTo>
                    <a:pt x="9437" y="406157"/>
                  </a:lnTo>
                  <a:lnTo>
                    <a:pt x="9481" y="444714"/>
                  </a:lnTo>
                  <a:lnTo>
                    <a:pt x="9499" y="483724"/>
                  </a:lnTo>
                  <a:lnTo>
                    <a:pt x="9508" y="519052"/>
                  </a:lnTo>
                  <a:lnTo>
                    <a:pt x="9513" y="557851"/>
                  </a:lnTo>
                  <a:lnTo>
                    <a:pt x="9515" y="595687"/>
                  </a:lnTo>
                  <a:lnTo>
                    <a:pt x="9515" y="637932"/>
                  </a:lnTo>
                  <a:lnTo>
                    <a:pt x="9515" y="647755"/>
                  </a:lnTo>
                  <a:lnTo>
                    <a:pt x="9515" y="636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SMARTInkShape-2792"/>
            <p:cNvSpPr/>
            <p:nvPr>
              <p:custDataLst>
                <p:tags r:id="rId217"/>
              </p:custDataLst>
            </p:nvPr>
          </p:nvSpPr>
          <p:spPr>
            <a:xfrm>
              <a:off x="4466402" y="1081473"/>
              <a:ext cx="138838" cy="28576"/>
            </a:xfrm>
            <a:custGeom>
              <a:avLst/>
              <a:gdLst/>
              <a:ahLst/>
              <a:cxnLst/>
              <a:rect l="0" t="0" r="0" b="0"/>
              <a:pathLst>
                <a:path w="138838" h="28576">
                  <a:moveTo>
                    <a:pt x="5487" y="28575"/>
                  </a:moveTo>
                  <a:lnTo>
                    <a:pt x="5487" y="28575"/>
                  </a:lnTo>
                  <a:lnTo>
                    <a:pt x="431" y="28575"/>
                  </a:lnTo>
                  <a:lnTo>
                    <a:pt x="0" y="27517"/>
                  </a:lnTo>
                  <a:lnTo>
                    <a:pt x="2342" y="23519"/>
                  </a:lnTo>
                  <a:lnTo>
                    <a:pt x="4449" y="22030"/>
                  </a:lnTo>
                  <a:lnTo>
                    <a:pt x="9612" y="20374"/>
                  </a:lnTo>
                  <a:lnTo>
                    <a:pt x="52924" y="16402"/>
                  </a:lnTo>
                  <a:lnTo>
                    <a:pt x="96231" y="10883"/>
                  </a:lnTo>
                  <a:lnTo>
                    <a:pt x="122738" y="8735"/>
                  </a:lnTo>
                  <a:lnTo>
                    <a:pt x="1388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SMARTInkShape-2793"/>
            <p:cNvSpPr/>
            <p:nvPr>
              <p:custDataLst>
                <p:tags r:id="rId218"/>
              </p:custDataLst>
            </p:nvPr>
          </p:nvSpPr>
          <p:spPr>
            <a:xfrm>
              <a:off x="4462518" y="925585"/>
              <a:ext cx="114147" cy="341613"/>
            </a:xfrm>
            <a:custGeom>
              <a:avLst/>
              <a:gdLst/>
              <a:ahLst/>
              <a:cxnLst/>
              <a:rect l="0" t="0" r="0" b="0"/>
              <a:pathLst>
                <a:path w="114147" h="341613">
                  <a:moveTo>
                    <a:pt x="56996" y="89213"/>
                  </a:moveTo>
                  <a:lnTo>
                    <a:pt x="56996" y="89213"/>
                  </a:lnTo>
                  <a:lnTo>
                    <a:pt x="62052" y="89213"/>
                  </a:lnTo>
                  <a:lnTo>
                    <a:pt x="62483" y="90271"/>
                  </a:lnTo>
                  <a:lnTo>
                    <a:pt x="51072" y="115180"/>
                  </a:lnTo>
                  <a:lnTo>
                    <a:pt x="45360" y="157882"/>
                  </a:lnTo>
                  <a:lnTo>
                    <a:pt x="37320" y="194579"/>
                  </a:lnTo>
                  <a:lnTo>
                    <a:pt x="28236" y="232263"/>
                  </a:lnTo>
                  <a:lnTo>
                    <a:pt x="20742" y="272810"/>
                  </a:lnTo>
                  <a:lnTo>
                    <a:pt x="8778" y="318158"/>
                  </a:lnTo>
                  <a:lnTo>
                    <a:pt x="1609" y="340812"/>
                  </a:lnTo>
                  <a:lnTo>
                    <a:pt x="1022" y="341612"/>
                  </a:lnTo>
                  <a:lnTo>
                    <a:pt x="630" y="341088"/>
                  </a:lnTo>
                  <a:lnTo>
                    <a:pt x="0" y="312415"/>
                  </a:lnTo>
                  <a:lnTo>
                    <a:pt x="7480" y="267828"/>
                  </a:lnTo>
                  <a:lnTo>
                    <a:pt x="16102" y="222217"/>
                  </a:lnTo>
                  <a:lnTo>
                    <a:pt x="25359" y="186124"/>
                  </a:lnTo>
                  <a:lnTo>
                    <a:pt x="34804" y="146973"/>
                  </a:lnTo>
                  <a:lnTo>
                    <a:pt x="45364" y="100330"/>
                  </a:lnTo>
                  <a:lnTo>
                    <a:pt x="64537" y="57816"/>
                  </a:lnTo>
                  <a:lnTo>
                    <a:pt x="83886" y="14337"/>
                  </a:lnTo>
                  <a:lnTo>
                    <a:pt x="91774" y="0"/>
                  </a:lnTo>
                  <a:lnTo>
                    <a:pt x="93940" y="1163"/>
                  </a:lnTo>
                  <a:lnTo>
                    <a:pt x="99168" y="10921"/>
                  </a:lnTo>
                  <a:lnTo>
                    <a:pt x="103903" y="56809"/>
                  </a:lnTo>
                  <a:lnTo>
                    <a:pt x="109536" y="100451"/>
                  </a:lnTo>
                  <a:lnTo>
                    <a:pt x="112779" y="144636"/>
                  </a:lnTo>
                  <a:lnTo>
                    <a:pt x="113741" y="191242"/>
                  </a:lnTo>
                  <a:lnTo>
                    <a:pt x="114066" y="232643"/>
                  </a:lnTo>
                  <a:lnTo>
                    <a:pt x="114135" y="279786"/>
                  </a:lnTo>
                  <a:lnTo>
                    <a:pt x="114146" y="298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SMARTInkShape-2794"/>
            <p:cNvSpPr/>
            <p:nvPr>
              <p:custDataLst>
                <p:tags r:id="rId219"/>
              </p:custDataLst>
            </p:nvPr>
          </p:nvSpPr>
          <p:spPr>
            <a:xfrm>
              <a:off x="4264737" y="933934"/>
              <a:ext cx="111903" cy="357090"/>
            </a:xfrm>
            <a:custGeom>
              <a:avLst/>
              <a:gdLst/>
              <a:ahLst/>
              <a:cxnLst/>
              <a:rect l="0" t="0" r="0" b="0"/>
              <a:pathLst>
                <a:path w="111903" h="357090">
                  <a:moveTo>
                    <a:pt x="111902" y="14189"/>
                  </a:moveTo>
                  <a:lnTo>
                    <a:pt x="111902" y="14189"/>
                  </a:lnTo>
                  <a:lnTo>
                    <a:pt x="111902" y="5988"/>
                  </a:lnTo>
                  <a:lnTo>
                    <a:pt x="101789" y="0"/>
                  </a:lnTo>
                  <a:lnTo>
                    <a:pt x="96693" y="496"/>
                  </a:lnTo>
                  <a:lnTo>
                    <a:pt x="85387" y="6692"/>
                  </a:lnTo>
                  <a:lnTo>
                    <a:pt x="56505" y="45103"/>
                  </a:lnTo>
                  <a:lnTo>
                    <a:pt x="38793" y="83443"/>
                  </a:lnTo>
                  <a:lnTo>
                    <a:pt x="23094" y="124785"/>
                  </a:lnTo>
                  <a:lnTo>
                    <a:pt x="11270" y="170547"/>
                  </a:lnTo>
                  <a:lnTo>
                    <a:pt x="2122" y="215505"/>
                  </a:lnTo>
                  <a:lnTo>
                    <a:pt x="0" y="249874"/>
                  </a:lnTo>
                  <a:lnTo>
                    <a:pt x="7420" y="297216"/>
                  </a:lnTo>
                  <a:lnTo>
                    <a:pt x="17336" y="331543"/>
                  </a:lnTo>
                  <a:lnTo>
                    <a:pt x="20284" y="336884"/>
                  </a:lnTo>
                  <a:lnTo>
                    <a:pt x="39600" y="354512"/>
                  </a:lnTo>
                  <a:lnTo>
                    <a:pt x="83327" y="357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SMARTInkShape-2795"/>
            <p:cNvSpPr/>
            <p:nvPr>
              <p:custDataLst>
                <p:tags r:id="rId220"/>
              </p:custDataLst>
            </p:nvPr>
          </p:nvSpPr>
          <p:spPr>
            <a:xfrm>
              <a:off x="3890864" y="1100523"/>
              <a:ext cx="171451" cy="235560"/>
            </a:xfrm>
            <a:custGeom>
              <a:avLst/>
              <a:gdLst/>
              <a:ahLst/>
              <a:cxnLst/>
              <a:rect l="0" t="0" r="0" b="0"/>
              <a:pathLst>
                <a:path w="171451" h="235560">
                  <a:moveTo>
                    <a:pt x="0" y="85725"/>
                  </a:moveTo>
                  <a:lnTo>
                    <a:pt x="0" y="85725"/>
                  </a:lnTo>
                  <a:lnTo>
                    <a:pt x="0" y="66479"/>
                  </a:lnTo>
                  <a:lnTo>
                    <a:pt x="2117" y="63369"/>
                  </a:lnTo>
                  <a:lnTo>
                    <a:pt x="5645" y="61297"/>
                  </a:lnTo>
                  <a:lnTo>
                    <a:pt x="10113" y="59914"/>
                  </a:lnTo>
                  <a:lnTo>
                    <a:pt x="23545" y="64023"/>
                  </a:lnTo>
                  <a:lnTo>
                    <a:pt x="59662" y="84317"/>
                  </a:lnTo>
                  <a:lnTo>
                    <a:pt x="72730" y="98858"/>
                  </a:lnTo>
                  <a:lnTo>
                    <a:pt x="79949" y="113081"/>
                  </a:lnTo>
                  <a:lnTo>
                    <a:pt x="90453" y="152436"/>
                  </a:lnTo>
                  <a:lnTo>
                    <a:pt x="84163" y="199946"/>
                  </a:lnTo>
                  <a:lnTo>
                    <a:pt x="67430" y="232352"/>
                  </a:lnTo>
                  <a:lnTo>
                    <a:pt x="65062" y="234276"/>
                  </a:lnTo>
                  <a:lnTo>
                    <a:pt x="62425" y="235559"/>
                  </a:lnTo>
                  <a:lnTo>
                    <a:pt x="59609" y="233240"/>
                  </a:lnTo>
                  <a:lnTo>
                    <a:pt x="53656" y="222195"/>
                  </a:lnTo>
                  <a:lnTo>
                    <a:pt x="48816" y="176143"/>
                  </a:lnTo>
                  <a:lnTo>
                    <a:pt x="50095" y="144266"/>
                  </a:lnTo>
                  <a:lnTo>
                    <a:pt x="65594" y="105049"/>
                  </a:lnTo>
                  <a:lnTo>
                    <a:pt x="73603" y="86906"/>
                  </a:lnTo>
                  <a:lnTo>
                    <a:pt x="91070" y="64791"/>
                  </a:lnTo>
                  <a:lnTo>
                    <a:pt x="134682" y="2657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SMARTInkShape-2796"/>
            <p:cNvSpPr/>
            <p:nvPr>
              <p:custDataLst>
                <p:tags r:id="rId221"/>
              </p:custDataLst>
            </p:nvPr>
          </p:nvSpPr>
          <p:spPr>
            <a:xfrm>
              <a:off x="2557364" y="1673347"/>
              <a:ext cx="200026" cy="151077"/>
            </a:xfrm>
            <a:custGeom>
              <a:avLst/>
              <a:gdLst/>
              <a:ahLst/>
              <a:cxnLst/>
              <a:rect l="0" t="0" r="0" b="0"/>
              <a:pathLst>
                <a:path w="200026" h="151077">
                  <a:moveTo>
                    <a:pt x="0" y="8201"/>
                  </a:moveTo>
                  <a:lnTo>
                    <a:pt x="0" y="8201"/>
                  </a:lnTo>
                  <a:lnTo>
                    <a:pt x="5056" y="3145"/>
                  </a:lnTo>
                  <a:lnTo>
                    <a:pt x="13183" y="662"/>
                  </a:lnTo>
                  <a:lnTo>
                    <a:pt x="18314" y="0"/>
                  </a:lnTo>
                  <a:lnTo>
                    <a:pt x="26836" y="2087"/>
                  </a:lnTo>
                  <a:lnTo>
                    <a:pt x="40932" y="12050"/>
                  </a:lnTo>
                  <a:lnTo>
                    <a:pt x="50698" y="26157"/>
                  </a:lnTo>
                  <a:lnTo>
                    <a:pt x="60295" y="48799"/>
                  </a:lnTo>
                  <a:lnTo>
                    <a:pt x="61017" y="66461"/>
                  </a:lnTo>
                  <a:lnTo>
                    <a:pt x="52857" y="98614"/>
                  </a:lnTo>
                  <a:lnTo>
                    <a:pt x="44119" y="118834"/>
                  </a:lnTo>
                  <a:lnTo>
                    <a:pt x="39997" y="123231"/>
                  </a:lnTo>
                  <a:lnTo>
                    <a:pt x="29770" y="128117"/>
                  </a:lnTo>
                  <a:lnTo>
                    <a:pt x="17170" y="130868"/>
                  </a:lnTo>
                  <a:lnTo>
                    <a:pt x="13564" y="130195"/>
                  </a:lnTo>
                  <a:lnTo>
                    <a:pt x="6734" y="126627"/>
                  </a:lnTo>
                  <a:lnTo>
                    <a:pt x="5548" y="125251"/>
                  </a:lnTo>
                  <a:lnTo>
                    <a:pt x="5814" y="124335"/>
                  </a:lnTo>
                  <a:lnTo>
                    <a:pt x="7052" y="123724"/>
                  </a:lnTo>
                  <a:lnTo>
                    <a:pt x="27622" y="96094"/>
                  </a:lnTo>
                  <a:lnTo>
                    <a:pt x="70626" y="72757"/>
                  </a:lnTo>
                  <a:lnTo>
                    <a:pt x="116546" y="43905"/>
                  </a:lnTo>
                  <a:lnTo>
                    <a:pt x="141423" y="30539"/>
                  </a:lnTo>
                  <a:lnTo>
                    <a:pt x="160384" y="13241"/>
                  </a:lnTo>
                  <a:lnTo>
                    <a:pt x="164073" y="11560"/>
                  </a:lnTo>
                  <a:lnTo>
                    <a:pt x="166532" y="9382"/>
                  </a:lnTo>
                  <a:lnTo>
                    <a:pt x="169265" y="4140"/>
                  </a:lnTo>
                  <a:lnTo>
                    <a:pt x="167877" y="2319"/>
                  </a:lnTo>
                  <a:lnTo>
                    <a:pt x="160689" y="295"/>
                  </a:lnTo>
                  <a:lnTo>
                    <a:pt x="157926" y="814"/>
                  </a:lnTo>
                  <a:lnTo>
                    <a:pt x="156084" y="2218"/>
                  </a:lnTo>
                  <a:lnTo>
                    <a:pt x="154856" y="4212"/>
                  </a:lnTo>
                  <a:lnTo>
                    <a:pt x="134823" y="20859"/>
                  </a:lnTo>
                  <a:lnTo>
                    <a:pt x="111211" y="65504"/>
                  </a:lnTo>
                  <a:lnTo>
                    <a:pt x="110458" y="79178"/>
                  </a:lnTo>
                  <a:lnTo>
                    <a:pt x="115910" y="115463"/>
                  </a:lnTo>
                  <a:lnTo>
                    <a:pt x="124189" y="128545"/>
                  </a:lnTo>
                  <a:lnTo>
                    <a:pt x="140749" y="142754"/>
                  </a:lnTo>
                  <a:lnTo>
                    <a:pt x="155688" y="147377"/>
                  </a:lnTo>
                  <a:lnTo>
                    <a:pt x="200025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SMARTInkShape-2797"/>
            <p:cNvSpPr/>
            <p:nvPr>
              <p:custDataLst>
                <p:tags r:id="rId222"/>
              </p:custDataLst>
            </p:nvPr>
          </p:nvSpPr>
          <p:spPr>
            <a:xfrm>
              <a:off x="2862841" y="1624514"/>
              <a:ext cx="123149" cy="189768"/>
            </a:xfrm>
            <a:custGeom>
              <a:avLst/>
              <a:gdLst/>
              <a:ahLst/>
              <a:cxnLst/>
              <a:rect l="0" t="0" r="0" b="0"/>
              <a:pathLst>
                <a:path w="123149" h="189768">
                  <a:moveTo>
                    <a:pt x="123148" y="9409"/>
                  </a:moveTo>
                  <a:lnTo>
                    <a:pt x="123148" y="9409"/>
                  </a:lnTo>
                  <a:lnTo>
                    <a:pt x="123148" y="1208"/>
                  </a:lnTo>
                  <a:lnTo>
                    <a:pt x="122090" y="767"/>
                  </a:lnTo>
                  <a:lnTo>
                    <a:pt x="114948" y="0"/>
                  </a:lnTo>
                  <a:lnTo>
                    <a:pt x="82265" y="16138"/>
                  </a:lnTo>
                  <a:lnTo>
                    <a:pt x="45236" y="49374"/>
                  </a:lnTo>
                  <a:lnTo>
                    <a:pt x="15088" y="95625"/>
                  </a:lnTo>
                  <a:lnTo>
                    <a:pt x="4465" y="117621"/>
                  </a:lnTo>
                  <a:lnTo>
                    <a:pt x="0" y="157205"/>
                  </a:lnTo>
                  <a:lnTo>
                    <a:pt x="2446" y="167877"/>
                  </a:lnTo>
                  <a:lnTo>
                    <a:pt x="6951" y="179835"/>
                  </a:lnTo>
                  <a:lnTo>
                    <a:pt x="7583" y="183351"/>
                  </a:lnTo>
                  <a:lnTo>
                    <a:pt x="10122" y="185696"/>
                  </a:lnTo>
                  <a:lnTo>
                    <a:pt x="18586" y="188300"/>
                  </a:lnTo>
                  <a:lnTo>
                    <a:pt x="35252" y="189767"/>
                  </a:lnTo>
                  <a:lnTo>
                    <a:pt x="76491" y="182764"/>
                  </a:lnTo>
                  <a:lnTo>
                    <a:pt x="92886" y="180647"/>
                  </a:lnTo>
                  <a:lnTo>
                    <a:pt x="113623" y="171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SMARTInkShape-2798"/>
            <p:cNvSpPr/>
            <p:nvPr>
              <p:custDataLst>
                <p:tags r:id="rId223"/>
              </p:custDataLst>
            </p:nvPr>
          </p:nvSpPr>
          <p:spPr>
            <a:xfrm>
              <a:off x="2862164" y="1719648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18363" y="17992"/>
                  </a:lnTo>
                  <a:lnTo>
                    <a:pt x="63371" y="1084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SMARTInkShape-2799"/>
            <p:cNvSpPr/>
            <p:nvPr>
              <p:custDataLst>
                <p:tags r:id="rId224"/>
              </p:custDataLst>
            </p:nvPr>
          </p:nvSpPr>
          <p:spPr>
            <a:xfrm>
              <a:off x="3043139" y="1529719"/>
              <a:ext cx="409576" cy="294705"/>
            </a:xfrm>
            <a:custGeom>
              <a:avLst/>
              <a:gdLst/>
              <a:ahLst/>
              <a:cxnLst/>
              <a:rect l="0" t="0" r="0" b="0"/>
              <a:pathLst>
                <a:path w="409576" h="294705">
                  <a:moveTo>
                    <a:pt x="0" y="285179"/>
                  </a:moveTo>
                  <a:lnTo>
                    <a:pt x="0" y="285179"/>
                  </a:lnTo>
                  <a:lnTo>
                    <a:pt x="41635" y="285179"/>
                  </a:lnTo>
                  <a:lnTo>
                    <a:pt x="77836" y="285179"/>
                  </a:lnTo>
                  <a:lnTo>
                    <a:pt x="117019" y="285179"/>
                  </a:lnTo>
                  <a:lnTo>
                    <a:pt x="159522" y="278634"/>
                  </a:lnTo>
                  <a:lnTo>
                    <a:pt x="190466" y="275657"/>
                  </a:lnTo>
                  <a:lnTo>
                    <a:pt x="181090" y="275654"/>
                  </a:lnTo>
                  <a:lnTo>
                    <a:pt x="181009" y="270598"/>
                  </a:lnTo>
                  <a:lnTo>
                    <a:pt x="178168" y="265293"/>
                  </a:lnTo>
                  <a:lnTo>
                    <a:pt x="174436" y="259407"/>
                  </a:lnTo>
                  <a:lnTo>
                    <a:pt x="172334" y="249085"/>
                  </a:lnTo>
                  <a:lnTo>
                    <a:pt x="164981" y="206285"/>
                  </a:lnTo>
                  <a:lnTo>
                    <a:pt x="162529" y="165839"/>
                  </a:lnTo>
                  <a:lnTo>
                    <a:pt x="162005" y="122590"/>
                  </a:lnTo>
                  <a:lnTo>
                    <a:pt x="164763" y="85023"/>
                  </a:lnTo>
                  <a:lnTo>
                    <a:pt x="172686" y="51663"/>
                  </a:lnTo>
                  <a:lnTo>
                    <a:pt x="192793" y="26480"/>
                  </a:lnTo>
                  <a:lnTo>
                    <a:pt x="207996" y="15794"/>
                  </a:lnTo>
                  <a:lnTo>
                    <a:pt x="243056" y="2316"/>
                  </a:lnTo>
                  <a:lnTo>
                    <a:pt x="269555" y="0"/>
                  </a:lnTo>
                  <a:lnTo>
                    <a:pt x="313987" y="7680"/>
                  </a:lnTo>
                  <a:lnTo>
                    <a:pt x="325111" y="14033"/>
                  </a:lnTo>
                  <a:lnTo>
                    <a:pt x="353649" y="40314"/>
                  </a:lnTo>
                  <a:lnTo>
                    <a:pt x="358261" y="48645"/>
                  </a:lnTo>
                  <a:lnTo>
                    <a:pt x="360857" y="74454"/>
                  </a:lnTo>
                  <a:lnTo>
                    <a:pt x="354130" y="106951"/>
                  </a:lnTo>
                  <a:lnTo>
                    <a:pt x="339532" y="152191"/>
                  </a:lnTo>
                  <a:lnTo>
                    <a:pt x="316430" y="194695"/>
                  </a:lnTo>
                  <a:lnTo>
                    <a:pt x="290865" y="233348"/>
                  </a:lnTo>
                  <a:lnTo>
                    <a:pt x="286424" y="258180"/>
                  </a:lnTo>
                  <a:lnTo>
                    <a:pt x="288317" y="260829"/>
                  </a:lnTo>
                  <a:lnTo>
                    <a:pt x="312796" y="272210"/>
                  </a:lnTo>
                  <a:lnTo>
                    <a:pt x="356106" y="275352"/>
                  </a:lnTo>
                  <a:lnTo>
                    <a:pt x="379974" y="276623"/>
                  </a:lnTo>
                  <a:lnTo>
                    <a:pt x="390422" y="280670"/>
                  </a:lnTo>
                  <a:lnTo>
                    <a:pt x="409575" y="294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SMARTInkShape-2800"/>
            <p:cNvSpPr/>
            <p:nvPr>
              <p:custDataLst>
                <p:tags r:id="rId225"/>
              </p:custDataLst>
            </p:nvPr>
          </p:nvSpPr>
          <p:spPr>
            <a:xfrm>
              <a:off x="3500339" y="1795848"/>
              <a:ext cx="111817" cy="152401"/>
            </a:xfrm>
            <a:custGeom>
              <a:avLst/>
              <a:gdLst/>
              <a:ahLst/>
              <a:cxnLst/>
              <a:rect l="0" t="0" r="0" b="0"/>
              <a:pathLst>
                <a:path w="111817" h="1524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8200" y="5056"/>
                  </a:lnTo>
                  <a:lnTo>
                    <a:pt x="17926" y="17305"/>
                  </a:lnTo>
                  <a:lnTo>
                    <a:pt x="49142" y="56691"/>
                  </a:lnTo>
                  <a:lnTo>
                    <a:pt x="53591" y="66824"/>
                  </a:lnTo>
                  <a:lnTo>
                    <a:pt x="91554" y="112004"/>
                  </a:lnTo>
                  <a:lnTo>
                    <a:pt x="110573" y="140901"/>
                  </a:lnTo>
                  <a:lnTo>
                    <a:pt x="111816" y="144734"/>
                  </a:lnTo>
                  <a:lnTo>
                    <a:pt x="111585" y="147289"/>
                  </a:lnTo>
                  <a:lnTo>
                    <a:pt x="110374" y="148994"/>
                  </a:lnTo>
                  <a:lnTo>
                    <a:pt x="10477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SMARTInkShape-2801"/>
            <p:cNvSpPr/>
            <p:nvPr>
              <p:custDataLst>
                <p:tags r:id="rId226"/>
              </p:custDataLst>
            </p:nvPr>
          </p:nvSpPr>
          <p:spPr>
            <a:xfrm>
              <a:off x="3481289" y="1781267"/>
              <a:ext cx="161926" cy="211101"/>
            </a:xfrm>
            <a:custGeom>
              <a:avLst/>
              <a:gdLst/>
              <a:ahLst/>
              <a:cxnLst/>
              <a:rect l="0" t="0" r="0" b="0"/>
              <a:pathLst>
                <a:path w="161926" h="211101">
                  <a:moveTo>
                    <a:pt x="161925" y="5056"/>
                  </a:moveTo>
                  <a:lnTo>
                    <a:pt x="161925" y="5056"/>
                  </a:lnTo>
                  <a:lnTo>
                    <a:pt x="161925" y="0"/>
                  </a:lnTo>
                  <a:lnTo>
                    <a:pt x="160867" y="627"/>
                  </a:lnTo>
                  <a:lnTo>
                    <a:pt x="130928" y="43474"/>
                  </a:lnTo>
                  <a:lnTo>
                    <a:pt x="106340" y="89278"/>
                  </a:lnTo>
                  <a:lnTo>
                    <a:pt x="87328" y="115885"/>
                  </a:lnTo>
                  <a:lnTo>
                    <a:pt x="49798" y="162750"/>
                  </a:lnTo>
                  <a:lnTo>
                    <a:pt x="5453" y="209099"/>
                  </a:lnTo>
                  <a:lnTo>
                    <a:pt x="3635" y="210935"/>
                  </a:lnTo>
                  <a:lnTo>
                    <a:pt x="2424" y="211100"/>
                  </a:lnTo>
                  <a:lnTo>
                    <a:pt x="0" y="205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SMARTInkShape-2802"/>
            <p:cNvSpPr/>
            <p:nvPr>
              <p:custDataLst>
                <p:tags r:id="rId227"/>
              </p:custDataLst>
            </p:nvPr>
          </p:nvSpPr>
          <p:spPr>
            <a:xfrm>
              <a:off x="3738464" y="972713"/>
              <a:ext cx="122201" cy="369091"/>
            </a:xfrm>
            <a:custGeom>
              <a:avLst/>
              <a:gdLst/>
              <a:ahLst/>
              <a:cxnLst/>
              <a:rect l="0" t="0" r="0" b="0"/>
              <a:pathLst>
                <a:path w="122201" h="369091">
                  <a:moveTo>
                    <a:pt x="0" y="137335"/>
                  </a:moveTo>
                  <a:lnTo>
                    <a:pt x="0" y="137335"/>
                  </a:lnTo>
                  <a:lnTo>
                    <a:pt x="8200" y="145536"/>
                  </a:lnTo>
                  <a:lnTo>
                    <a:pt x="22666" y="173259"/>
                  </a:lnTo>
                  <a:lnTo>
                    <a:pt x="28467" y="212008"/>
                  </a:lnTo>
                  <a:lnTo>
                    <a:pt x="35884" y="254156"/>
                  </a:lnTo>
                  <a:lnTo>
                    <a:pt x="38867" y="301317"/>
                  </a:lnTo>
                  <a:lnTo>
                    <a:pt x="47020" y="348155"/>
                  </a:lnTo>
                  <a:lnTo>
                    <a:pt x="47505" y="367479"/>
                  </a:lnTo>
                  <a:lnTo>
                    <a:pt x="48603" y="369081"/>
                  </a:lnTo>
                  <a:lnTo>
                    <a:pt x="50394" y="369090"/>
                  </a:lnTo>
                  <a:lnTo>
                    <a:pt x="52646" y="368038"/>
                  </a:lnTo>
                  <a:lnTo>
                    <a:pt x="54148" y="365220"/>
                  </a:lnTo>
                  <a:lnTo>
                    <a:pt x="55816" y="356445"/>
                  </a:lnTo>
                  <a:lnTo>
                    <a:pt x="48832" y="313008"/>
                  </a:lnTo>
                  <a:lnTo>
                    <a:pt x="42926" y="278052"/>
                  </a:lnTo>
                  <a:lnTo>
                    <a:pt x="40245" y="246443"/>
                  </a:lnTo>
                  <a:lnTo>
                    <a:pt x="35913" y="201413"/>
                  </a:lnTo>
                  <a:lnTo>
                    <a:pt x="30749" y="162318"/>
                  </a:lnTo>
                  <a:lnTo>
                    <a:pt x="29219" y="122865"/>
                  </a:lnTo>
                  <a:lnTo>
                    <a:pt x="28702" y="76033"/>
                  </a:lnTo>
                  <a:lnTo>
                    <a:pt x="36130" y="29387"/>
                  </a:lnTo>
                  <a:lnTo>
                    <a:pt x="38282" y="19508"/>
                  </a:lnTo>
                  <a:lnTo>
                    <a:pt x="45445" y="7996"/>
                  </a:lnTo>
                  <a:lnTo>
                    <a:pt x="51243" y="1182"/>
                  </a:lnTo>
                  <a:lnTo>
                    <a:pt x="56386" y="0"/>
                  </a:lnTo>
                  <a:lnTo>
                    <a:pt x="70569" y="1509"/>
                  </a:lnTo>
                  <a:lnTo>
                    <a:pt x="81811" y="8529"/>
                  </a:lnTo>
                  <a:lnTo>
                    <a:pt x="106572" y="41821"/>
                  </a:lnTo>
                  <a:lnTo>
                    <a:pt x="121387" y="85351"/>
                  </a:lnTo>
                  <a:lnTo>
                    <a:pt x="122200" y="89979"/>
                  </a:lnTo>
                  <a:lnTo>
                    <a:pt x="118287" y="111662"/>
                  </a:lnTo>
                  <a:lnTo>
                    <a:pt x="98248" y="147851"/>
                  </a:lnTo>
                  <a:lnTo>
                    <a:pt x="88116" y="155414"/>
                  </a:lnTo>
                  <a:lnTo>
                    <a:pt x="74088" y="161245"/>
                  </a:lnTo>
                  <a:lnTo>
                    <a:pt x="41415" y="165296"/>
                  </a:lnTo>
                  <a:lnTo>
                    <a:pt x="37136" y="164442"/>
                  </a:lnTo>
                  <a:lnTo>
                    <a:pt x="28575" y="156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2" name="SMARTInkShape-Group510"/>
          <p:cNvGrpSpPr/>
          <p:nvPr/>
        </p:nvGrpSpPr>
        <p:grpSpPr>
          <a:xfrm>
            <a:off x="6357839" y="895087"/>
            <a:ext cx="912569" cy="481662"/>
            <a:chOff x="6357839" y="895087"/>
            <a:chExt cx="912569" cy="481662"/>
          </a:xfrm>
        </p:grpSpPr>
        <p:sp>
          <p:nvSpPr>
            <p:cNvPr id="1226" name="SMARTInkShape-2803"/>
            <p:cNvSpPr/>
            <p:nvPr>
              <p:custDataLst>
                <p:tags r:id="rId203"/>
              </p:custDataLst>
            </p:nvPr>
          </p:nvSpPr>
          <p:spPr>
            <a:xfrm>
              <a:off x="7167464" y="1006597"/>
              <a:ext cx="102944" cy="293952"/>
            </a:xfrm>
            <a:custGeom>
              <a:avLst/>
              <a:gdLst/>
              <a:ahLst/>
              <a:cxnLst/>
              <a:rect l="0" t="0" r="0" b="0"/>
              <a:pathLst>
                <a:path w="102944" h="293952">
                  <a:moveTo>
                    <a:pt x="76200" y="8201"/>
                  </a:moveTo>
                  <a:lnTo>
                    <a:pt x="76200" y="8201"/>
                  </a:lnTo>
                  <a:lnTo>
                    <a:pt x="76200" y="3145"/>
                  </a:lnTo>
                  <a:lnTo>
                    <a:pt x="77258" y="1656"/>
                  </a:lnTo>
                  <a:lnTo>
                    <a:pt x="79024" y="662"/>
                  </a:lnTo>
                  <a:lnTo>
                    <a:pt x="81257" y="0"/>
                  </a:lnTo>
                  <a:lnTo>
                    <a:pt x="83806" y="2734"/>
                  </a:lnTo>
                  <a:lnTo>
                    <a:pt x="89457" y="14238"/>
                  </a:lnTo>
                  <a:lnTo>
                    <a:pt x="98589" y="53734"/>
                  </a:lnTo>
                  <a:lnTo>
                    <a:pt x="102943" y="100597"/>
                  </a:lnTo>
                  <a:lnTo>
                    <a:pt x="99175" y="147996"/>
                  </a:lnTo>
                  <a:lnTo>
                    <a:pt x="91356" y="195554"/>
                  </a:lnTo>
                  <a:lnTo>
                    <a:pt x="82337" y="222933"/>
                  </a:lnTo>
                  <a:lnTo>
                    <a:pt x="49553" y="268483"/>
                  </a:lnTo>
                  <a:lnTo>
                    <a:pt x="27382" y="285464"/>
                  </a:lnTo>
                  <a:lnTo>
                    <a:pt x="0" y="293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SMARTInkShape-2804"/>
            <p:cNvSpPr/>
            <p:nvPr>
              <p:custDataLst>
                <p:tags r:id="rId204"/>
              </p:custDataLst>
            </p:nvPr>
          </p:nvSpPr>
          <p:spPr>
            <a:xfrm>
              <a:off x="6981001" y="1067604"/>
              <a:ext cx="176939" cy="150455"/>
            </a:xfrm>
            <a:custGeom>
              <a:avLst/>
              <a:gdLst/>
              <a:ahLst/>
              <a:cxnLst/>
              <a:rect l="0" t="0" r="0" b="0"/>
              <a:pathLst>
                <a:path w="176939" h="150455">
                  <a:moveTo>
                    <a:pt x="5488" y="23394"/>
                  </a:moveTo>
                  <a:lnTo>
                    <a:pt x="5488" y="23394"/>
                  </a:lnTo>
                  <a:lnTo>
                    <a:pt x="431" y="18338"/>
                  </a:lnTo>
                  <a:lnTo>
                    <a:pt x="0" y="15790"/>
                  </a:lnTo>
                  <a:lnTo>
                    <a:pt x="771" y="13033"/>
                  </a:lnTo>
                  <a:lnTo>
                    <a:pt x="9612" y="1004"/>
                  </a:lnTo>
                  <a:lnTo>
                    <a:pt x="13529" y="0"/>
                  </a:lnTo>
                  <a:lnTo>
                    <a:pt x="23525" y="1707"/>
                  </a:lnTo>
                  <a:lnTo>
                    <a:pt x="41054" y="8619"/>
                  </a:lnTo>
                  <a:lnTo>
                    <a:pt x="59652" y="27483"/>
                  </a:lnTo>
                  <a:lnTo>
                    <a:pt x="66603" y="44261"/>
                  </a:lnTo>
                  <a:lnTo>
                    <a:pt x="68632" y="62302"/>
                  </a:lnTo>
                  <a:lnTo>
                    <a:pt x="62768" y="91367"/>
                  </a:lnTo>
                  <a:lnTo>
                    <a:pt x="41476" y="135813"/>
                  </a:lnTo>
                  <a:lnTo>
                    <a:pt x="26147" y="148896"/>
                  </a:lnTo>
                  <a:lnTo>
                    <a:pt x="22436" y="150454"/>
                  </a:lnTo>
                  <a:lnTo>
                    <a:pt x="19962" y="150434"/>
                  </a:lnTo>
                  <a:lnTo>
                    <a:pt x="18312" y="149363"/>
                  </a:lnTo>
                  <a:lnTo>
                    <a:pt x="19301" y="139705"/>
                  </a:lnTo>
                  <a:lnTo>
                    <a:pt x="33617" y="102579"/>
                  </a:lnTo>
                  <a:lnTo>
                    <a:pt x="77429" y="55964"/>
                  </a:lnTo>
                  <a:lnTo>
                    <a:pt x="121841" y="21501"/>
                  </a:lnTo>
                  <a:lnTo>
                    <a:pt x="133331" y="15072"/>
                  </a:lnTo>
                  <a:lnTo>
                    <a:pt x="136391" y="9818"/>
                  </a:lnTo>
                  <a:lnTo>
                    <a:pt x="130749" y="20633"/>
                  </a:lnTo>
                  <a:lnTo>
                    <a:pt x="114344" y="62005"/>
                  </a:lnTo>
                  <a:lnTo>
                    <a:pt x="112077" y="76185"/>
                  </a:lnTo>
                  <a:lnTo>
                    <a:pt x="116715" y="89543"/>
                  </a:lnTo>
                  <a:lnTo>
                    <a:pt x="124771" y="100418"/>
                  </a:lnTo>
                  <a:lnTo>
                    <a:pt x="131880" y="105253"/>
                  </a:lnTo>
                  <a:lnTo>
                    <a:pt x="176938" y="118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SMARTInkShape-2805"/>
            <p:cNvSpPr/>
            <p:nvPr>
              <p:custDataLst>
                <p:tags r:id="rId205"/>
              </p:custDataLst>
            </p:nvPr>
          </p:nvSpPr>
          <p:spPr>
            <a:xfrm>
              <a:off x="6873997" y="996140"/>
              <a:ext cx="83918" cy="256784"/>
            </a:xfrm>
            <a:custGeom>
              <a:avLst/>
              <a:gdLst/>
              <a:ahLst/>
              <a:cxnLst/>
              <a:rect l="0" t="0" r="0" b="0"/>
              <a:pathLst>
                <a:path w="83918" h="256784">
                  <a:moveTo>
                    <a:pt x="83917" y="9133"/>
                  </a:moveTo>
                  <a:lnTo>
                    <a:pt x="83917" y="9133"/>
                  </a:lnTo>
                  <a:lnTo>
                    <a:pt x="83917" y="4077"/>
                  </a:lnTo>
                  <a:lnTo>
                    <a:pt x="82859" y="2588"/>
                  </a:lnTo>
                  <a:lnTo>
                    <a:pt x="81093" y="1594"/>
                  </a:lnTo>
                  <a:lnTo>
                    <a:pt x="70660" y="0"/>
                  </a:lnTo>
                  <a:lnTo>
                    <a:pt x="67670" y="1986"/>
                  </a:lnTo>
                  <a:lnTo>
                    <a:pt x="35434" y="48580"/>
                  </a:lnTo>
                  <a:lnTo>
                    <a:pt x="25328" y="65824"/>
                  </a:lnTo>
                  <a:lnTo>
                    <a:pt x="16017" y="102607"/>
                  </a:lnTo>
                  <a:lnTo>
                    <a:pt x="7354" y="141957"/>
                  </a:lnTo>
                  <a:lnTo>
                    <a:pt x="0" y="178010"/>
                  </a:lnTo>
                  <a:lnTo>
                    <a:pt x="6552" y="223762"/>
                  </a:lnTo>
                  <a:lnTo>
                    <a:pt x="10021" y="234346"/>
                  </a:lnTo>
                  <a:lnTo>
                    <a:pt x="12428" y="238650"/>
                  </a:lnTo>
                  <a:lnTo>
                    <a:pt x="45817" y="25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SMARTInkShape-2806"/>
            <p:cNvSpPr/>
            <p:nvPr>
              <p:custDataLst>
                <p:tags r:id="rId206"/>
              </p:custDataLst>
            </p:nvPr>
          </p:nvSpPr>
          <p:spPr>
            <a:xfrm>
              <a:off x="6557864" y="1197097"/>
              <a:ext cx="132028" cy="179652"/>
            </a:xfrm>
            <a:custGeom>
              <a:avLst/>
              <a:gdLst/>
              <a:ahLst/>
              <a:cxnLst/>
              <a:rect l="0" t="0" r="0" b="0"/>
              <a:pathLst>
                <a:path w="132028" h="179652">
                  <a:moveTo>
                    <a:pt x="123825" y="8201"/>
                  </a:moveTo>
                  <a:lnTo>
                    <a:pt x="123825" y="8201"/>
                  </a:lnTo>
                  <a:lnTo>
                    <a:pt x="128882" y="8201"/>
                  </a:lnTo>
                  <a:lnTo>
                    <a:pt x="130371" y="7143"/>
                  </a:lnTo>
                  <a:lnTo>
                    <a:pt x="131363" y="5379"/>
                  </a:lnTo>
                  <a:lnTo>
                    <a:pt x="132027" y="3145"/>
                  </a:lnTo>
                  <a:lnTo>
                    <a:pt x="131409" y="1656"/>
                  </a:lnTo>
                  <a:lnTo>
                    <a:pt x="129939" y="662"/>
                  </a:lnTo>
                  <a:lnTo>
                    <a:pt x="127901" y="0"/>
                  </a:lnTo>
                  <a:lnTo>
                    <a:pt x="125484" y="617"/>
                  </a:lnTo>
                  <a:lnTo>
                    <a:pt x="115967" y="7601"/>
                  </a:lnTo>
                  <a:lnTo>
                    <a:pt x="73103" y="49459"/>
                  </a:lnTo>
                  <a:lnTo>
                    <a:pt x="36831" y="92225"/>
                  </a:lnTo>
                  <a:lnTo>
                    <a:pt x="11488" y="125204"/>
                  </a:lnTo>
                  <a:lnTo>
                    <a:pt x="5106" y="142752"/>
                  </a:lnTo>
                  <a:lnTo>
                    <a:pt x="0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SMARTInkShape-2807"/>
            <p:cNvSpPr/>
            <p:nvPr>
              <p:custDataLst>
                <p:tags r:id="rId207"/>
              </p:custDataLst>
            </p:nvPr>
          </p:nvSpPr>
          <p:spPr>
            <a:xfrm>
              <a:off x="6558255" y="1186640"/>
              <a:ext cx="132960" cy="161534"/>
            </a:xfrm>
            <a:custGeom>
              <a:avLst/>
              <a:gdLst/>
              <a:ahLst/>
              <a:cxnLst/>
              <a:rect l="0" t="0" r="0" b="0"/>
              <a:pathLst>
                <a:path w="132960" h="161534">
                  <a:moveTo>
                    <a:pt x="9134" y="9133"/>
                  </a:moveTo>
                  <a:lnTo>
                    <a:pt x="9134" y="9133"/>
                  </a:lnTo>
                  <a:lnTo>
                    <a:pt x="0" y="0"/>
                  </a:lnTo>
                  <a:lnTo>
                    <a:pt x="44738" y="47559"/>
                  </a:lnTo>
                  <a:lnTo>
                    <a:pt x="54591" y="60078"/>
                  </a:lnTo>
                  <a:lnTo>
                    <a:pt x="78320" y="82539"/>
                  </a:lnTo>
                  <a:lnTo>
                    <a:pt x="94061" y="102537"/>
                  </a:lnTo>
                  <a:lnTo>
                    <a:pt x="125514" y="142581"/>
                  </a:lnTo>
                  <a:lnTo>
                    <a:pt x="132959" y="161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SMARTInkShape-2808"/>
            <p:cNvSpPr/>
            <p:nvPr>
              <p:custDataLst>
                <p:tags r:id="rId208"/>
              </p:custDataLst>
            </p:nvPr>
          </p:nvSpPr>
          <p:spPr>
            <a:xfrm>
              <a:off x="6357839" y="895087"/>
              <a:ext cx="142694" cy="469852"/>
            </a:xfrm>
            <a:custGeom>
              <a:avLst/>
              <a:gdLst/>
              <a:ahLst/>
              <a:cxnLst/>
              <a:rect l="0" t="0" r="0" b="0"/>
              <a:pathLst>
                <a:path w="142694" h="469852">
                  <a:moveTo>
                    <a:pt x="0" y="167336"/>
                  </a:moveTo>
                  <a:lnTo>
                    <a:pt x="0" y="167336"/>
                  </a:lnTo>
                  <a:lnTo>
                    <a:pt x="2824" y="186164"/>
                  </a:lnTo>
                  <a:lnTo>
                    <a:pt x="8202" y="224441"/>
                  </a:lnTo>
                  <a:lnTo>
                    <a:pt x="9134" y="263161"/>
                  </a:lnTo>
                  <a:lnTo>
                    <a:pt x="14936" y="304014"/>
                  </a:lnTo>
                  <a:lnTo>
                    <a:pt x="11599" y="344828"/>
                  </a:lnTo>
                  <a:lnTo>
                    <a:pt x="10139" y="386202"/>
                  </a:lnTo>
                  <a:lnTo>
                    <a:pt x="9606" y="431213"/>
                  </a:lnTo>
                  <a:lnTo>
                    <a:pt x="9526" y="469851"/>
                  </a:lnTo>
                  <a:lnTo>
                    <a:pt x="9525" y="429788"/>
                  </a:lnTo>
                  <a:lnTo>
                    <a:pt x="8467" y="391737"/>
                  </a:lnTo>
                  <a:lnTo>
                    <a:pt x="2979" y="356240"/>
                  </a:lnTo>
                  <a:lnTo>
                    <a:pt x="1323" y="324318"/>
                  </a:lnTo>
                  <a:lnTo>
                    <a:pt x="588" y="288964"/>
                  </a:lnTo>
                  <a:lnTo>
                    <a:pt x="260" y="254201"/>
                  </a:lnTo>
                  <a:lnTo>
                    <a:pt x="1136" y="208714"/>
                  </a:lnTo>
                  <a:lnTo>
                    <a:pt x="5090" y="174084"/>
                  </a:lnTo>
                  <a:lnTo>
                    <a:pt x="9707" y="127355"/>
                  </a:lnTo>
                  <a:lnTo>
                    <a:pt x="17927" y="86580"/>
                  </a:lnTo>
                  <a:lnTo>
                    <a:pt x="36310" y="39985"/>
                  </a:lnTo>
                  <a:lnTo>
                    <a:pt x="50447" y="9770"/>
                  </a:lnTo>
                  <a:lnTo>
                    <a:pt x="54797" y="5143"/>
                  </a:lnTo>
                  <a:lnTo>
                    <a:pt x="65277" y="0"/>
                  </a:lnTo>
                  <a:lnTo>
                    <a:pt x="79813" y="3359"/>
                  </a:lnTo>
                  <a:lnTo>
                    <a:pt x="95798" y="12965"/>
                  </a:lnTo>
                  <a:lnTo>
                    <a:pt x="109957" y="27819"/>
                  </a:lnTo>
                  <a:lnTo>
                    <a:pt x="128690" y="68711"/>
                  </a:lnTo>
                  <a:lnTo>
                    <a:pt x="138202" y="95545"/>
                  </a:lnTo>
                  <a:lnTo>
                    <a:pt x="141951" y="141944"/>
                  </a:lnTo>
                  <a:lnTo>
                    <a:pt x="142693" y="182546"/>
                  </a:lnTo>
                  <a:lnTo>
                    <a:pt x="132708" y="218880"/>
                  </a:lnTo>
                  <a:lnTo>
                    <a:pt x="121401" y="241287"/>
                  </a:lnTo>
                  <a:lnTo>
                    <a:pt x="106291" y="254629"/>
                  </a:lnTo>
                  <a:lnTo>
                    <a:pt x="78295" y="260228"/>
                  </a:lnTo>
                  <a:lnTo>
                    <a:pt x="39572" y="261062"/>
                  </a:lnTo>
                  <a:lnTo>
                    <a:pt x="9525" y="253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3" name="SMARTInkShape-2809"/>
          <p:cNvSpPr/>
          <p:nvPr>
            <p:custDataLst>
              <p:tags r:id="rId4"/>
            </p:custDataLst>
          </p:nvPr>
        </p:nvSpPr>
        <p:spPr>
          <a:xfrm>
            <a:off x="4880897" y="2918338"/>
            <a:ext cx="889323" cy="119495"/>
          </a:xfrm>
          <a:custGeom>
            <a:avLst/>
            <a:gdLst/>
            <a:ahLst/>
            <a:cxnLst/>
            <a:rect l="0" t="0" r="0" b="0"/>
            <a:pathLst>
              <a:path w="889323" h="119495">
                <a:moveTo>
                  <a:pt x="34942" y="119494"/>
                </a:moveTo>
                <a:lnTo>
                  <a:pt x="34942" y="119494"/>
                </a:lnTo>
                <a:lnTo>
                  <a:pt x="0" y="119494"/>
                </a:lnTo>
                <a:lnTo>
                  <a:pt x="41204" y="116672"/>
                </a:lnTo>
                <a:lnTo>
                  <a:pt x="87233" y="110852"/>
                </a:lnTo>
                <a:lnTo>
                  <a:pt x="126048" y="109172"/>
                </a:lnTo>
                <a:lnTo>
                  <a:pt x="164830" y="103500"/>
                </a:lnTo>
                <a:lnTo>
                  <a:pt x="203132" y="100291"/>
                </a:lnTo>
                <a:lnTo>
                  <a:pt x="241292" y="94166"/>
                </a:lnTo>
                <a:lnTo>
                  <a:pt x="280468" y="90823"/>
                </a:lnTo>
                <a:lnTo>
                  <a:pt x="325118" y="84658"/>
                </a:lnTo>
                <a:lnTo>
                  <a:pt x="356174" y="82845"/>
                </a:lnTo>
                <a:lnTo>
                  <a:pt x="390437" y="79217"/>
                </a:lnTo>
                <a:lnTo>
                  <a:pt x="425773" y="74076"/>
                </a:lnTo>
                <a:lnTo>
                  <a:pt x="459116" y="68264"/>
                </a:lnTo>
                <a:lnTo>
                  <a:pt x="494398" y="62153"/>
                </a:lnTo>
                <a:lnTo>
                  <a:pt x="531245" y="55909"/>
                </a:lnTo>
                <a:lnTo>
                  <a:pt x="568787" y="49606"/>
                </a:lnTo>
                <a:lnTo>
                  <a:pt x="603817" y="46099"/>
                </a:lnTo>
                <a:lnTo>
                  <a:pt x="637025" y="43482"/>
                </a:lnTo>
                <a:lnTo>
                  <a:pt x="669424" y="38792"/>
                </a:lnTo>
                <a:lnTo>
                  <a:pt x="701461" y="33179"/>
                </a:lnTo>
                <a:lnTo>
                  <a:pt x="746426" y="24069"/>
                </a:lnTo>
                <a:lnTo>
                  <a:pt x="786561" y="17489"/>
                </a:lnTo>
                <a:lnTo>
                  <a:pt x="825264" y="12718"/>
                </a:lnTo>
                <a:lnTo>
                  <a:pt x="866155" y="6680"/>
                </a:lnTo>
                <a:lnTo>
                  <a:pt x="889322" y="0"/>
                </a:lnTo>
                <a:lnTo>
                  <a:pt x="874055" y="3185"/>
                </a:lnTo>
                <a:lnTo>
                  <a:pt x="838017" y="5657"/>
                </a:lnTo>
                <a:lnTo>
                  <a:pt x="800058" y="11564"/>
                </a:lnTo>
                <a:lnTo>
                  <a:pt x="760941" y="14842"/>
                </a:lnTo>
                <a:lnTo>
                  <a:pt x="716307" y="20988"/>
                </a:lnTo>
                <a:lnTo>
                  <a:pt x="669569" y="24338"/>
                </a:lnTo>
                <a:lnTo>
                  <a:pt x="638027" y="28872"/>
                </a:lnTo>
                <a:lnTo>
                  <a:pt x="603546" y="34415"/>
                </a:lnTo>
                <a:lnTo>
                  <a:pt x="568114" y="40406"/>
                </a:lnTo>
                <a:lnTo>
                  <a:pt x="534726" y="46596"/>
                </a:lnTo>
                <a:lnTo>
                  <a:pt x="502249" y="50053"/>
                </a:lnTo>
                <a:lnTo>
                  <a:pt x="469117" y="52648"/>
                </a:lnTo>
                <a:lnTo>
                  <a:pt x="433225" y="57329"/>
                </a:lnTo>
                <a:lnTo>
                  <a:pt x="398929" y="62938"/>
                </a:lnTo>
                <a:lnTo>
                  <a:pt x="352692" y="72045"/>
                </a:lnTo>
                <a:lnTo>
                  <a:pt x="312183" y="78624"/>
                </a:lnTo>
                <a:lnTo>
                  <a:pt x="265624" y="85903"/>
                </a:lnTo>
                <a:lnTo>
                  <a:pt x="225853" y="96474"/>
                </a:lnTo>
                <a:lnTo>
                  <a:pt x="182928" y="99921"/>
                </a:lnTo>
                <a:lnTo>
                  <a:pt x="181225" y="99037"/>
                </a:lnTo>
                <a:lnTo>
                  <a:pt x="183264" y="97389"/>
                </a:lnTo>
                <a:lnTo>
                  <a:pt x="187798" y="95233"/>
                </a:lnTo>
                <a:lnTo>
                  <a:pt x="224520" y="92197"/>
                </a:lnTo>
                <a:lnTo>
                  <a:pt x="265503" y="86241"/>
                </a:lnTo>
                <a:lnTo>
                  <a:pt x="304457" y="82830"/>
                </a:lnTo>
                <a:lnTo>
                  <a:pt x="347867" y="76763"/>
                </a:lnTo>
                <a:lnTo>
                  <a:pt x="394243" y="68262"/>
                </a:lnTo>
                <a:lnTo>
                  <a:pt x="428523" y="64975"/>
                </a:lnTo>
                <a:lnTo>
                  <a:pt x="463867" y="62455"/>
                </a:lnTo>
                <a:lnTo>
                  <a:pt x="497213" y="57807"/>
                </a:lnTo>
                <a:lnTo>
                  <a:pt x="532495" y="55037"/>
                </a:lnTo>
                <a:lnTo>
                  <a:pt x="568285" y="52746"/>
                </a:lnTo>
                <a:lnTo>
                  <a:pt x="601830" y="48200"/>
                </a:lnTo>
                <a:lnTo>
                  <a:pt x="645409" y="44748"/>
                </a:lnTo>
                <a:lnTo>
                  <a:pt x="677736" y="43940"/>
                </a:lnTo>
                <a:lnTo>
                  <a:pt x="711154" y="43581"/>
                </a:lnTo>
                <a:lnTo>
                  <a:pt x="754825" y="42320"/>
                </a:lnTo>
                <a:lnTo>
                  <a:pt x="799750" y="36773"/>
                </a:lnTo>
                <a:lnTo>
                  <a:pt x="854092" y="3376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4" name="SMARTInkShape-2810"/>
          <p:cNvSpPr/>
          <p:nvPr>
            <p:custDataLst>
              <p:tags r:id="rId5"/>
            </p:custDataLst>
          </p:nvPr>
        </p:nvSpPr>
        <p:spPr>
          <a:xfrm>
            <a:off x="4448111" y="3142607"/>
            <a:ext cx="1640008" cy="122918"/>
          </a:xfrm>
          <a:custGeom>
            <a:avLst/>
            <a:gdLst/>
            <a:ahLst/>
            <a:cxnLst/>
            <a:rect l="0" t="0" r="0" b="0"/>
            <a:pathLst>
              <a:path w="1640008" h="122918">
                <a:moveTo>
                  <a:pt x="67678" y="85725"/>
                </a:moveTo>
                <a:lnTo>
                  <a:pt x="67678" y="85725"/>
                </a:lnTo>
                <a:lnTo>
                  <a:pt x="72734" y="80668"/>
                </a:lnTo>
                <a:lnTo>
                  <a:pt x="76340" y="80237"/>
                </a:lnTo>
                <a:lnTo>
                  <a:pt x="113438" y="84793"/>
                </a:lnTo>
                <a:lnTo>
                  <a:pt x="148382" y="85449"/>
                </a:lnTo>
                <a:lnTo>
                  <a:pt x="195660" y="85643"/>
                </a:lnTo>
                <a:lnTo>
                  <a:pt x="239771" y="85701"/>
                </a:lnTo>
                <a:lnTo>
                  <a:pt x="279654" y="85718"/>
                </a:lnTo>
                <a:lnTo>
                  <a:pt x="311114" y="82900"/>
                </a:lnTo>
                <a:lnTo>
                  <a:pt x="346264" y="78119"/>
                </a:lnTo>
                <a:lnTo>
                  <a:pt x="383053" y="72467"/>
                </a:lnTo>
                <a:lnTo>
                  <a:pt x="417748" y="69249"/>
                </a:lnTo>
                <a:lnTo>
                  <a:pt x="452923" y="66761"/>
                </a:lnTo>
                <a:lnTo>
                  <a:pt x="493251" y="62127"/>
                </a:lnTo>
                <a:lnTo>
                  <a:pt x="538690" y="56540"/>
                </a:lnTo>
                <a:lnTo>
                  <a:pt x="586050" y="50529"/>
                </a:lnTo>
                <a:lnTo>
                  <a:pt x="631794" y="44329"/>
                </a:lnTo>
                <a:lnTo>
                  <a:pt x="655421" y="41195"/>
                </a:lnTo>
                <a:lnTo>
                  <a:pt x="679639" y="38047"/>
                </a:lnTo>
                <a:lnTo>
                  <a:pt x="704253" y="34889"/>
                </a:lnTo>
                <a:lnTo>
                  <a:pt x="730186" y="32784"/>
                </a:lnTo>
                <a:lnTo>
                  <a:pt x="757000" y="31381"/>
                </a:lnTo>
                <a:lnTo>
                  <a:pt x="784401" y="30446"/>
                </a:lnTo>
                <a:lnTo>
                  <a:pt x="811135" y="28764"/>
                </a:lnTo>
                <a:lnTo>
                  <a:pt x="837425" y="26584"/>
                </a:lnTo>
                <a:lnTo>
                  <a:pt x="863417" y="24073"/>
                </a:lnTo>
                <a:lnTo>
                  <a:pt x="889214" y="21340"/>
                </a:lnTo>
                <a:lnTo>
                  <a:pt x="914875" y="18460"/>
                </a:lnTo>
                <a:lnTo>
                  <a:pt x="940451" y="15482"/>
                </a:lnTo>
                <a:lnTo>
                  <a:pt x="965969" y="13496"/>
                </a:lnTo>
                <a:lnTo>
                  <a:pt x="991447" y="12173"/>
                </a:lnTo>
                <a:lnTo>
                  <a:pt x="1016899" y="11290"/>
                </a:lnTo>
                <a:lnTo>
                  <a:pt x="1042334" y="10702"/>
                </a:lnTo>
                <a:lnTo>
                  <a:pt x="1067756" y="10309"/>
                </a:lnTo>
                <a:lnTo>
                  <a:pt x="1093171" y="10048"/>
                </a:lnTo>
                <a:lnTo>
                  <a:pt x="1117523" y="8815"/>
                </a:lnTo>
                <a:lnTo>
                  <a:pt x="1164337" y="4623"/>
                </a:lnTo>
                <a:lnTo>
                  <a:pt x="1209839" y="2055"/>
                </a:lnTo>
                <a:lnTo>
                  <a:pt x="1254754" y="914"/>
                </a:lnTo>
                <a:lnTo>
                  <a:pt x="1299413" y="406"/>
                </a:lnTo>
                <a:lnTo>
                  <a:pt x="1341132" y="180"/>
                </a:lnTo>
                <a:lnTo>
                  <a:pt x="1379783" y="80"/>
                </a:lnTo>
                <a:lnTo>
                  <a:pt x="1414599" y="35"/>
                </a:lnTo>
                <a:lnTo>
                  <a:pt x="1450535" y="16"/>
                </a:lnTo>
                <a:lnTo>
                  <a:pt x="1485556" y="7"/>
                </a:lnTo>
                <a:lnTo>
                  <a:pt x="1531189" y="2"/>
                </a:lnTo>
                <a:lnTo>
                  <a:pt x="1565852" y="1"/>
                </a:lnTo>
                <a:lnTo>
                  <a:pt x="1609430" y="0"/>
                </a:lnTo>
                <a:lnTo>
                  <a:pt x="1640007" y="0"/>
                </a:lnTo>
                <a:lnTo>
                  <a:pt x="1639773" y="1058"/>
                </a:lnTo>
                <a:lnTo>
                  <a:pt x="1631045" y="5057"/>
                </a:lnTo>
                <a:lnTo>
                  <a:pt x="1605059" y="8642"/>
                </a:lnTo>
                <a:lnTo>
                  <a:pt x="1564178" y="9350"/>
                </a:lnTo>
                <a:lnTo>
                  <a:pt x="1529202" y="12295"/>
                </a:lnTo>
                <a:lnTo>
                  <a:pt x="1485324" y="17049"/>
                </a:lnTo>
                <a:lnTo>
                  <a:pt x="1453394" y="18161"/>
                </a:lnTo>
                <a:lnTo>
                  <a:pt x="1418035" y="18654"/>
                </a:lnTo>
                <a:lnTo>
                  <a:pt x="1378331" y="21696"/>
                </a:lnTo>
                <a:lnTo>
                  <a:pt x="1335990" y="25518"/>
                </a:lnTo>
                <a:lnTo>
                  <a:pt x="1292478" y="27217"/>
                </a:lnTo>
                <a:lnTo>
                  <a:pt x="1248445" y="30793"/>
                </a:lnTo>
                <a:lnTo>
                  <a:pt x="1203121" y="35911"/>
                </a:lnTo>
                <a:lnTo>
                  <a:pt x="1179182" y="38757"/>
                </a:lnTo>
                <a:lnTo>
                  <a:pt x="1154756" y="41713"/>
                </a:lnTo>
                <a:lnTo>
                  <a:pt x="1128947" y="43684"/>
                </a:lnTo>
                <a:lnTo>
                  <a:pt x="1102215" y="44998"/>
                </a:lnTo>
                <a:lnTo>
                  <a:pt x="1074869" y="45874"/>
                </a:lnTo>
                <a:lnTo>
                  <a:pt x="1048172" y="46457"/>
                </a:lnTo>
                <a:lnTo>
                  <a:pt x="1021907" y="46846"/>
                </a:lnTo>
                <a:lnTo>
                  <a:pt x="995930" y="47106"/>
                </a:lnTo>
                <a:lnTo>
                  <a:pt x="970146" y="48337"/>
                </a:lnTo>
                <a:lnTo>
                  <a:pt x="944491" y="50217"/>
                </a:lnTo>
                <a:lnTo>
                  <a:pt x="918919" y="52527"/>
                </a:lnTo>
                <a:lnTo>
                  <a:pt x="892346" y="55127"/>
                </a:lnTo>
                <a:lnTo>
                  <a:pt x="865108" y="57918"/>
                </a:lnTo>
                <a:lnTo>
                  <a:pt x="837422" y="60837"/>
                </a:lnTo>
                <a:lnTo>
                  <a:pt x="810499" y="63841"/>
                </a:lnTo>
                <a:lnTo>
                  <a:pt x="784083" y="66903"/>
                </a:lnTo>
                <a:lnTo>
                  <a:pt x="758007" y="70002"/>
                </a:lnTo>
                <a:lnTo>
                  <a:pt x="731098" y="72068"/>
                </a:lnTo>
                <a:lnTo>
                  <a:pt x="703632" y="73445"/>
                </a:lnTo>
                <a:lnTo>
                  <a:pt x="675798" y="74363"/>
                </a:lnTo>
                <a:lnTo>
                  <a:pt x="649833" y="76034"/>
                </a:lnTo>
                <a:lnTo>
                  <a:pt x="625115" y="78206"/>
                </a:lnTo>
                <a:lnTo>
                  <a:pt x="601227" y="80713"/>
                </a:lnTo>
                <a:lnTo>
                  <a:pt x="575778" y="83442"/>
                </a:lnTo>
                <a:lnTo>
                  <a:pt x="549286" y="86319"/>
                </a:lnTo>
                <a:lnTo>
                  <a:pt x="522099" y="89296"/>
                </a:lnTo>
                <a:lnTo>
                  <a:pt x="496568" y="91281"/>
                </a:lnTo>
                <a:lnTo>
                  <a:pt x="472137" y="92604"/>
                </a:lnTo>
                <a:lnTo>
                  <a:pt x="448442" y="93486"/>
                </a:lnTo>
                <a:lnTo>
                  <a:pt x="424179" y="95132"/>
                </a:lnTo>
                <a:lnTo>
                  <a:pt x="399537" y="97288"/>
                </a:lnTo>
                <a:lnTo>
                  <a:pt x="374642" y="99784"/>
                </a:lnTo>
                <a:lnTo>
                  <a:pt x="330048" y="102557"/>
                </a:lnTo>
                <a:lnTo>
                  <a:pt x="289062" y="104847"/>
                </a:lnTo>
                <a:lnTo>
                  <a:pt x="249680" y="109394"/>
                </a:lnTo>
                <a:lnTo>
                  <a:pt x="211009" y="112119"/>
                </a:lnTo>
                <a:lnTo>
                  <a:pt x="173715" y="113331"/>
                </a:lnTo>
                <a:lnTo>
                  <a:pt x="139500" y="113869"/>
                </a:lnTo>
                <a:lnTo>
                  <a:pt x="95544" y="119229"/>
                </a:lnTo>
                <a:lnTo>
                  <a:pt x="48252" y="122917"/>
                </a:lnTo>
                <a:lnTo>
                  <a:pt x="10652" y="122498"/>
                </a:lnTo>
                <a:lnTo>
                  <a:pt x="0" y="118649"/>
                </a:lnTo>
                <a:lnTo>
                  <a:pt x="1393" y="116141"/>
                </a:lnTo>
                <a:lnTo>
                  <a:pt x="14229" y="110532"/>
                </a:lnTo>
                <a:lnTo>
                  <a:pt x="58640" y="102711"/>
                </a:lnTo>
                <a:lnTo>
                  <a:pt x="92517" y="94638"/>
                </a:lnTo>
                <a:lnTo>
                  <a:pt x="136068" y="85544"/>
                </a:lnTo>
                <a:lnTo>
                  <a:pt x="167923" y="80353"/>
                </a:lnTo>
                <a:lnTo>
                  <a:pt x="203248" y="78046"/>
                </a:lnTo>
                <a:lnTo>
                  <a:pt x="242937" y="74198"/>
                </a:lnTo>
                <a:lnTo>
                  <a:pt x="285271" y="68961"/>
                </a:lnTo>
                <a:lnTo>
                  <a:pt x="328780" y="63105"/>
                </a:lnTo>
                <a:lnTo>
                  <a:pt x="375633" y="59796"/>
                </a:lnTo>
                <a:lnTo>
                  <a:pt x="399982" y="58914"/>
                </a:lnTo>
                <a:lnTo>
                  <a:pt x="446791" y="55112"/>
                </a:lnTo>
                <a:lnTo>
                  <a:pt x="493347" y="50952"/>
                </a:lnTo>
                <a:lnTo>
                  <a:pt x="517615" y="49843"/>
                </a:lnTo>
                <a:lnTo>
                  <a:pt x="542262" y="49104"/>
                </a:lnTo>
                <a:lnTo>
                  <a:pt x="567159" y="47553"/>
                </a:lnTo>
                <a:lnTo>
                  <a:pt x="592224" y="45460"/>
                </a:lnTo>
                <a:lnTo>
                  <a:pt x="617401" y="43006"/>
                </a:lnTo>
                <a:lnTo>
                  <a:pt x="642651" y="41371"/>
                </a:lnTo>
                <a:lnTo>
                  <a:pt x="667950" y="40281"/>
                </a:lnTo>
                <a:lnTo>
                  <a:pt x="693285" y="39554"/>
                </a:lnTo>
                <a:lnTo>
                  <a:pt x="717583" y="38011"/>
                </a:lnTo>
                <a:lnTo>
                  <a:pt x="764335" y="33474"/>
                </a:lnTo>
                <a:lnTo>
                  <a:pt x="809809" y="30752"/>
                </a:lnTo>
                <a:lnTo>
                  <a:pt x="854714" y="29543"/>
                </a:lnTo>
                <a:lnTo>
                  <a:pt x="899367" y="29005"/>
                </a:lnTo>
                <a:lnTo>
                  <a:pt x="938262" y="25944"/>
                </a:lnTo>
                <a:lnTo>
                  <a:pt x="974246" y="22114"/>
                </a:lnTo>
                <a:lnTo>
                  <a:pt x="1011405" y="20412"/>
                </a:lnTo>
                <a:lnTo>
                  <a:pt x="1057914" y="14397"/>
                </a:lnTo>
                <a:lnTo>
                  <a:pt x="1103560" y="10969"/>
                </a:lnTo>
                <a:lnTo>
                  <a:pt x="1137670" y="7344"/>
                </a:lnTo>
                <a:lnTo>
                  <a:pt x="122020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5" name="SMARTInkShape-2811"/>
          <p:cNvSpPr/>
          <p:nvPr>
            <p:custDataLst>
              <p:tags r:id="rId6"/>
            </p:custDataLst>
          </p:nvPr>
        </p:nvSpPr>
        <p:spPr>
          <a:xfrm>
            <a:off x="4230039" y="3056882"/>
            <a:ext cx="1362076" cy="161878"/>
          </a:xfrm>
          <a:custGeom>
            <a:avLst/>
            <a:gdLst/>
            <a:ahLst/>
            <a:cxnLst/>
            <a:rect l="0" t="0" r="0" b="0"/>
            <a:pathLst>
              <a:path w="1362076" h="161878">
                <a:moveTo>
                  <a:pt x="0" y="0"/>
                </a:moveTo>
                <a:lnTo>
                  <a:pt x="0" y="0"/>
                </a:lnTo>
                <a:lnTo>
                  <a:pt x="1058" y="9721"/>
                </a:lnTo>
                <a:lnTo>
                  <a:pt x="10759" y="51457"/>
                </a:lnTo>
                <a:lnTo>
                  <a:pt x="35925" y="95755"/>
                </a:lnTo>
                <a:lnTo>
                  <a:pt x="59328" y="118918"/>
                </a:lnTo>
                <a:lnTo>
                  <a:pt x="74345" y="126936"/>
                </a:lnTo>
                <a:lnTo>
                  <a:pt x="111347" y="137140"/>
                </a:lnTo>
                <a:lnTo>
                  <a:pt x="152113" y="146232"/>
                </a:lnTo>
                <a:lnTo>
                  <a:pt x="185081" y="146836"/>
                </a:lnTo>
                <a:lnTo>
                  <a:pt x="230875" y="141227"/>
                </a:lnTo>
                <a:lnTo>
                  <a:pt x="267374" y="135684"/>
                </a:lnTo>
                <a:lnTo>
                  <a:pt x="312577" y="128755"/>
                </a:lnTo>
                <a:lnTo>
                  <a:pt x="358625" y="123741"/>
                </a:lnTo>
                <a:lnTo>
                  <a:pt x="402216" y="116479"/>
                </a:lnTo>
                <a:lnTo>
                  <a:pt x="446222" y="109674"/>
                </a:lnTo>
                <a:lnTo>
                  <a:pt x="492034" y="105743"/>
                </a:lnTo>
                <a:lnTo>
                  <a:pt x="527142" y="105061"/>
                </a:lnTo>
                <a:lnTo>
                  <a:pt x="562721" y="104903"/>
                </a:lnTo>
                <a:lnTo>
                  <a:pt x="600406" y="104832"/>
                </a:lnTo>
                <a:lnTo>
                  <a:pt x="635147" y="105859"/>
                </a:lnTo>
                <a:lnTo>
                  <a:pt x="674672" y="112387"/>
                </a:lnTo>
                <a:lnTo>
                  <a:pt x="716840" y="119966"/>
                </a:lnTo>
                <a:lnTo>
                  <a:pt x="752501" y="123740"/>
                </a:lnTo>
                <a:lnTo>
                  <a:pt x="794581" y="131090"/>
                </a:lnTo>
                <a:lnTo>
                  <a:pt x="834330" y="139971"/>
                </a:lnTo>
                <a:lnTo>
                  <a:pt x="880044" y="152453"/>
                </a:lnTo>
                <a:lnTo>
                  <a:pt x="898072" y="157716"/>
                </a:lnTo>
                <a:lnTo>
                  <a:pt x="944140" y="161094"/>
                </a:lnTo>
                <a:lnTo>
                  <a:pt x="988949" y="161761"/>
                </a:lnTo>
                <a:lnTo>
                  <a:pt x="1028799" y="161877"/>
                </a:lnTo>
                <a:lnTo>
                  <a:pt x="1064006" y="156854"/>
                </a:lnTo>
                <a:lnTo>
                  <a:pt x="1104660" y="153719"/>
                </a:lnTo>
                <a:lnTo>
                  <a:pt x="1137602" y="150164"/>
                </a:lnTo>
                <a:lnTo>
                  <a:pt x="1180559" y="145035"/>
                </a:lnTo>
                <a:lnTo>
                  <a:pt x="1217981" y="143515"/>
                </a:lnTo>
                <a:lnTo>
                  <a:pt x="1263642" y="143065"/>
                </a:lnTo>
                <a:lnTo>
                  <a:pt x="1298338" y="140109"/>
                </a:lnTo>
                <a:lnTo>
                  <a:pt x="1334079" y="134685"/>
                </a:lnTo>
                <a:lnTo>
                  <a:pt x="1362075" y="1428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6" name="SMARTInkShape-2812"/>
          <p:cNvSpPr/>
          <p:nvPr>
            <p:custDataLst>
              <p:tags r:id="rId7"/>
            </p:custDataLst>
          </p:nvPr>
        </p:nvSpPr>
        <p:spPr>
          <a:xfrm>
            <a:off x="6087218" y="2990209"/>
            <a:ext cx="1371797" cy="114171"/>
          </a:xfrm>
          <a:custGeom>
            <a:avLst/>
            <a:gdLst/>
            <a:ahLst/>
            <a:cxnLst/>
            <a:rect l="0" t="0" r="0" b="0"/>
            <a:pathLst>
              <a:path w="1371797" h="114171">
                <a:moveTo>
                  <a:pt x="47821" y="76198"/>
                </a:moveTo>
                <a:lnTo>
                  <a:pt x="47821" y="76198"/>
                </a:lnTo>
                <a:lnTo>
                  <a:pt x="39621" y="76198"/>
                </a:lnTo>
                <a:lnTo>
                  <a:pt x="75040" y="76198"/>
                </a:lnTo>
                <a:lnTo>
                  <a:pt x="119738" y="71142"/>
                </a:lnTo>
                <a:lnTo>
                  <a:pt x="154925" y="68659"/>
                </a:lnTo>
                <a:lnTo>
                  <a:pt x="189616" y="67556"/>
                </a:lnTo>
                <a:lnTo>
                  <a:pt x="232944" y="65876"/>
                </a:lnTo>
                <a:lnTo>
                  <a:pt x="273651" y="60204"/>
                </a:lnTo>
                <a:lnTo>
                  <a:pt x="318757" y="58053"/>
                </a:lnTo>
                <a:lnTo>
                  <a:pt x="349917" y="57550"/>
                </a:lnTo>
                <a:lnTo>
                  <a:pt x="384228" y="54505"/>
                </a:lnTo>
                <a:lnTo>
                  <a:pt x="420644" y="50681"/>
                </a:lnTo>
                <a:lnTo>
                  <a:pt x="457995" y="48983"/>
                </a:lnTo>
                <a:lnTo>
                  <a:pt x="495763" y="48227"/>
                </a:lnTo>
                <a:lnTo>
                  <a:pt x="533715" y="46833"/>
                </a:lnTo>
                <a:lnTo>
                  <a:pt x="571748" y="42686"/>
                </a:lnTo>
                <a:lnTo>
                  <a:pt x="612642" y="40137"/>
                </a:lnTo>
                <a:lnTo>
                  <a:pt x="654452" y="39004"/>
                </a:lnTo>
                <a:lnTo>
                  <a:pt x="694201" y="38500"/>
                </a:lnTo>
                <a:lnTo>
                  <a:pt x="735857" y="35455"/>
                </a:lnTo>
                <a:lnTo>
                  <a:pt x="778006" y="31631"/>
                </a:lnTo>
                <a:lnTo>
                  <a:pt x="817906" y="29933"/>
                </a:lnTo>
                <a:lnTo>
                  <a:pt x="856806" y="29177"/>
                </a:lnTo>
                <a:lnTo>
                  <a:pt x="894203" y="28842"/>
                </a:lnTo>
                <a:lnTo>
                  <a:pt x="928463" y="28692"/>
                </a:lnTo>
                <a:lnTo>
                  <a:pt x="961329" y="28626"/>
                </a:lnTo>
                <a:lnTo>
                  <a:pt x="1006759" y="25766"/>
                </a:lnTo>
                <a:lnTo>
                  <a:pt x="1052676" y="21039"/>
                </a:lnTo>
                <a:lnTo>
                  <a:pt x="1098031" y="19638"/>
                </a:lnTo>
                <a:lnTo>
                  <a:pt x="1134400" y="16401"/>
                </a:lnTo>
                <a:lnTo>
                  <a:pt x="1179558" y="10881"/>
                </a:lnTo>
                <a:lnTo>
                  <a:pt x="1191107" y="7305"/>
                </a:lnTo>
                <a:lnTo>
                  <a:pt x="1194186" y="4870"/>
                </a:lnTo>
                <a:lnTo>
                  <a:pt x="1195181" y="3245"/>
                </a:lnTo>
                <a:lnTo>
                  <a:pt x="1194786" y="2163"/>
                </a:lnTo>
                <a:lnTo>
                  <a:pt x="1193463" y="1442"/>
                </a:lnTo>
                <a:lnTo>
                  <a:pt x="1154426" y="125"/>
                </a:lnTo>
                <a:lnTo>
                  <a:pt x="1110038" y="14"/>
                </a:lnTo>
                <a:lnTo>
                  <a:pt x="1069518" y="3"/>
                </a:lnTo>
                <a:lnTo>
                  <a:pt x="1025763" y="0"/>
                </a:lnTo>
                <a:lnTo>
                  <a:pt x="982533" y="5054"/>
                </a:lnTo>
                <a:lnTo>
                  <a:pt x="935816" y="8640"/>
                </a:lnTo>
                <a:lnTo>
                  <a:pt x="898423" y="9262"/>
                </a:lnTo>
                <a:lnTo>
                  <a:pt x="859475" y="9445"/>
                </a:lnTo>
                <a:lnTo>
                  <a:pt x="815949" y="10558"/>
                </a:lnTo>
                <a:lnTo>
                  <a:pt x="774712" y="16062"/>
                </a:lnTo>
                <a:lnTo>
                  <a:pt x="729451" y="18163"/>
                </a:lnTo>
                <a:lnTo>
                  <a:pt x="682526" y="19844"/>
                </a:lnTo>
                <a:lnTo>
                  <a:pt x="636167" y="25516"/>
                </a:lnTo>
                <a:lnTo>
                  <a:pt x="594091" y="27668"/>
                </a:lnTo>
                <a:lnTo>
                  <a:pt x="549639" y="29363"/>
                </a:lnTo>
                <a:lnTo>
                  <a:pt x="508128" y="35040"/>
                </a:lnTo>
                <a:lnTo>
                  <a:pt x="462786" y="38250"/>
                </a:lnTo>
                <a:lnTo>
                  <a:pt x="415837" y="44376"/>
                </a:lnTo>
                <a:lnTo>
                  <a:pt x="369470" y="47719"/>
                </a:lnTo>
                <a:lnTo>
                  <a:pt x="327392" y="54943"/>
                </a:lnTo>
                <a:lnTo>
                  <a:pt x="282939" y="62727"/>
                </a:lnTo>
                <a:lnTo>
                  <a:pt x="242487" y="66562"/>
                </a:lnTo>
                <a:lnTo>
                  <a:pt x="203690" y="72872"/>
                </a:lnTo>
                <a:lnTo>
                  <a:pt x="166442" y="76271"/>
                </a:lnTo>
                <a:lnTo>
                  <a:pt x="124874" y="86365"/>
                </a:lnTo>
                <a:lnTo>
                  <a:pt x="86089" y="93493"/>
                </a:lnTo>
                <a:lnTo>
                  <a:pt x="38898" y="103295"/>
                </a:lnTo>
                <a:lnTo>
                  <a:pt x="0" y="112844"/>
                </a:lnTo>
                <a:lnTo>
                  <a:pt x="66" y="113329"/>
                </a:lnTo>
                <a:lnTo>
                  <a:pt x="36319" y="114170"/>
                </a:lnTo>
                <a:lnTo>
                  <a:pt x="67756" y="111419"/>
                </a:lnTo>
                <a:lnTo>
                  <a:pt x="104306" y="107727"/>
                </a:lnTo>
                <a:lnTo>
                  <a:pt x="138189" y="106086"/>
                </a:lnTo>
                <a:lnTo>
                  <a:pt x="170888" y="105356"/>
                </a:lnTo>
                <a:lnTo>
                  <a:pt x="204118" y="103974"/>
                </a:lnTo>
                <a:lnTo>
                  <a:pt x="240052" y="99832"/>
                </a:lnTo>
                <a:lnTo>
                  <a:pt x="280012" y="97285"/>
                </a:lnTo>
                <a:lnTo>
                  <a:pt x="322467" y="95095"/>
                </a:lnTo>
                <a:lnTo>
                  <a:pt x="366030" y="90593"/>
                </a:lnTo>
                <a:lnTo>
                  <a:pt x="412908" y="87888"/>
                </a:lnTo>
                <a:lnTo>
                  <a:pt x="437263" y="87166"/>
                </a:lnTo>
                <a:lnTo>
                  <a:pt x="463024" y="86685"/>
                </a:lnTo>
                <a:lnTo>
                  <a:pt x="489723" y="86364"/>
                </a:lnTo>
                <a:lnTo>
                  <a:pt x="517047" y="86151"/>
                </a:lnTo>
                <a:lnTo>
                  <a:pt x="544788" y="86008"/>
                </a:lnTo>
                <a:lnTo>
                  <a:pt x="572808" y="85913"/>
                </a:lnTo>
                <a:lnTo>
                  <a:pt x="601012" y="85850"/>
                </a:lnTo>
                <a:lnTo>
                  <a:pt x="629340" y="85807"/>
                </a:lnTo>
                <a:lnTo>
                  <a:pt x="657750" y="85779"/>
                </a:lnTo>
                <a:lnTo>
                  <a:pt x="686215" y="85760"/>
                </a:lnTo>
                <a:lnTo>
                  <a:pt x="714718" y="85748"/>
                </a:lnTo>
                <a:lnTo>
                  <a:pt x="743244" y="85739"/>
                </a:lnTo>
                <a:lnTo>
                  <a:pt x="771787" y="85734"/>
                </a:lnTo>
                <a:lnTo>
                  <a:pt x="800339" y="86789"/>
                </a:lnTo>
                <a:lnTo>
                  <a:pt x="828900" y="88550"/>
                </a:lnTo>
                <a:lnTo>
                  <a:pt x="857465" y="90783"/>
                </a:lnTo>
                <a:lnTo>
                  <a:pt x="886034" y="92271"/>
                </a:lnTo>
                <a:lnTo>
                  <a:pt x="914605" y="93264"/>
                </a:lnTo>
                <a:lnTo>
                  <a:pt x="943176" y="93925"/>
                </a:lnTo>
                <a:lnTo>
                  <a:pt x="969633" y="94366"/>
                </a:lnTo>
                <a:lnTo>
                  <a:pt x="994679" y="94660"/>
                </a:lnTo>
                <a:lnTo>
                  <a:pt x="1042263" y="94987"/>
                </a:lnTo>
                <a:lnTo>
                  <a:pt x="1088106" y="95132"/>
                </a:lnTo>
                <a:lnTo>
                  <a:pt x="1133176" y="98019"/>
                </a:lnTo>
                <a:lnTo>
                  <a:pt x="1175784" y="101771"/>
                </a:lnTo>
                <a:lnTo>
                  <a:pt x="1212360" y="103439"/>
                </a:lnTo>
                <a:lnTo>
                  <a:pt x="1257646" y="104377"/>
                </a:lnTo>
                <a:lnTo>
                  <a:pt x="1302931" y="104656"/>
                </a:lnTo>
                <a:lnTo>
                  <a:pt x="1348314" y="103692"/>
                </a:lnTo>
                <a:lnTo>
                  <a:pt x="1371796" y="9524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7" name="SMARTInkShape-2813"/>
          <p:cNvSpPr/>
          <p:nvPr>
            <p:custDataLst>
              <p:tags r:id="rId8"/>
            </p:custDataLst>
          </p:nvPr>
        </p:nvSpPr>
        <p:spPr>
          <a:xfrm>
            <a:off x="7222959" y="2458184"/>
            <a:ext cx="321781" cy="326974"/>
          </a:xfrm>
          <a:custGeom>
            <a:avLst/>
            <a:gdLst/>
            <a:ahLst/>
            <a:cxnLst/>
            <a:rect l="0" t="0" r="0" b="0"/>
            <a:pathLst>
              <a:path w="321781" h="326974">
                <a:moveTo>
                  <a:pt x="93180" y="217698"/>
                </a:moveTo>
                <a:lnTo>
                  <a:pt x="93180" y="217698"/>
                </a:lnTo>
                <a:lnTo>
                  <a:pt x="98236" y="217698"/>
                </a:lnTo>
                <a:lnTo>
                  <a:pt x="99725" y="216640"/>
                </a:lnTo>
                <a:lnTo>
                  <a:pt x="100718" y="214876"/>
                </a:lnTo>
                <a:lnTo>
                  <a:pt x="101380" y="212642"/>
                </a:lnTo>
                <a:lnTo>
                  <a:pt x="100764" y="210094"/>
                </a:lnTo>
                <a:lnTo>
                  <a:pt x="97256" y="204441"/>
                </a:lnTo>
                <a:lnTo>
                  <a:pt x="84275" y="195308"/>
                </a:lnTo>
                <a:lnTo>
                  <a:pt x="72080" y="190955"/>
                </a:lnTo>
                <a:lnTo>
                  <a:pt x="51650" y="194723"/>
                </a:lnTo>
                <a:lnTo>
                  <a:pt x="37328" y="205370"/>
                </a:lnTo>
                <a:lnTo>
                  <a:pt x="12055" y="234067"/>
                </a:lnTo>
                <a:lnTo>
                  <a:pt x="4914" y="249314"/>
                </a:lnTo>
                <a:lnTo>
                  <a:pt x="0" y="285862"/>
                </a:lnTo>
                <a:lnTo>
                  <a:pt x="3599" y="315036"/>
                </a:lnTo>
                <a:lnTo>
                  <a:pt x="7001" y="320690"/>
                </a:lnTo>
                <a:lnTo>
                  <a:pt x="11386" y="324459"/>
                </a:lnTo>
                <a:lnTo>
                  <a:pt x="16426" y="326973"/>
                </a:lnTo>
                <a:lnTo>
                  <a:pt x="33315" y="324120"/>
                </a:lnTo>
                <a:lnTo>
                  <a:pt x="52814" y="314738"/>
                </a:lnTo>
                <a:lnTo>
                  <a:pt x="68537" y="299985"/>
                </a:lnTo>
                <a:lnTo>
                  <a:pt x="94819" y="252610"/>
                </a:lnTo>
                <a:lnTo>
                  <a:pt x="111299" y="213933"/>
                </a:lnTo>
                <a:lnTo>
                  <a:pt x="118657" y="172838"/>
                </a:lnTo>
                <a:lnTo>
                  <a:pt x="120378" y="138494"/>
                </a:lnTo>
                <a:lnTo>
                  <a:pt x="121143" y="102063"/>
                </a:lnTo>
                <a:lnTo>
                  <a:pt x="121483" y="67527"/>
                </a:lnTo>
                <a:lnTo>
                  <a:pt x="121702" y="22464"/>
                </a:lnTo>
                <a:lnTo>
                  <a:pt x="116682" y="2277"/>
                </a:lnTo>
                <a:lnTo>
                  <a:pt x="114140" y="0"/>
                </a:lnTo>
                <a:lnTo>
                  <a:pt x="111387" y="600"/>
                </a:lnTo>
                <a:lnTo>
                  <a:pt x="108493" y="3116"/>
                </a:lnTo>
                <a:lnTo>
                  <a:pt x="105278" y="14378"/>
                </a:lnTo>
                <a:lnTo>
                  <a:pt x="98156" y="52535"/>
                </a:lnTo>
                <a:lnTo>
                  <a:pt x="100709" y="96409"/>
                </a:lnTo>
                <a:lnTo>
                  <a:pt x="103172" y="144013"/>
                </a:lnTo>
                <a:lnTo>
                  <a:pt x="110133" y="188928"/>
                </a:lnTo>
                <a:lnTo>
                  <a:pt x="119146" y="227498"/>
                </a:lnTo>
                <a:lnTo>
                  <a:pt x="122712" y="246395"/>
                </a:lnTo>
                <a:lnTo>
                  <a:pt x="139976" y="290907"/>
                </a:lnTo>
                <a:lnTo>
                  <a:pt x="145788" y="245662"/>
                </a:lnTo>
                <a:lnTo>
                  <a:pt x="148984" y="207404"/>
                </a:lnTo>
                <a:lnTo>
                  <a:pt x="157668" y="164394"/>
                </a:lnTo>
                <a:lnTo>
                  <a:pt x="163470" y="152380"/>
                </a:lnTo>
                <a:lnTo>
                  <a:pt x="166498" y="149811"/>
                </a:lnTo>
                <a:lnTo>
                  <a:pt x="169575" y="149156"/>
                </a:lnTo>
                <a:lnTo>
                  <a:pt x="172685" y="149779"/>
                </a:lnTo>
                <a:lnTo>
                  <a:pt x="192231" y="160767"/>
                </a:lnTo>
                <a:lnTo>
                  <a:pt x="208019" y="177429"/>
                </a:lnTo>
                <a:lnTo>
                  <a:pt x="213011" y="195215"/>
                </a:lnTo>
                <a:lnTo>
                  <a:pt x="214172" y="216172"/>
                </a:lnTo>
                <a:lnTo>
                  <a:pt x="206293" y="252674"/>
                </a:lnTo>
                <a:lnTo>
                  <a:pt x="197604" y="271100"/>
                </a:lnTo>
                <a:lnTo>
                  <a:pt x="192507" y="277416"/>
                </a:lnTo>
                <a:lnTo>
                  <a:pt x="191148" y="277618"/>
                </a:lnTo>
                <a:lnTo>
                  <a:pt x="190242" y="276695"/>
                </a:lnTo>
                <a:lnTo>
                  <a:pt x="192058" y="270024"/>
                </a:lnTo>
                <a:lnTo>
                  <a:pt x="207799" y="228786"/>
                </a:lnTo>
                <a:lnTo>
                  <a:pt x="210867" y="221915"/>
                </a:lnTo>
                <a:lnTo>
                  <a:pt x="249219" y="177653"/>
                </a:lnTo>
                <a:lnTo>
                  <a:pt x="257780" y="167092"/>
                </a:lnTo>
                <a:lnTo>
                  <a:pt x="262601" y="157313"/>
                </a:lnTo>
                <a:lnTo>
                  <a:pt x="263277" y="157333"/>
                </a:lnTo>
                <a:lnTo>
                  <a:pt x="263729" y="158405"/>
                </a:lnTo>
                <a:lnTo>
                  <a:pt x="258585" y="162418"/>
                </a:lnTo>
                <a:lnTo>
                  <a:pt x="254250" y="164969"/>
                </a:lnTo>
                <a:lnTo>
                  <a:pt x="246612" y="176272"/>
                </a:lnTo>
                <a:lnTo>
                  <a:pt x="243093" y="183730"/>
                </a:lnTo>
                <a:lnTo>
                  <a:pt x="242005" y="200485"/>
                </a:lnTo>
                <a:lnTo>
                  <a:pt x="246107" y="217456"/>
                </a:lnTo>
                <a:lnTo>
                  <a:pt x="260344" y="245598"/>
                </a:lnTo>
                <a:lnTo>
                  <a:pt x="261773" y="252173"/>
                </a:lnTo>
                <a:lnTo>
                  <a:pt x="265900" y="257615"/>
                </a:lnTo>
                <a:lnTo>
                  <a:pt x="278952" y="266483"/>
                </a:lnTo>
                <a:lnTo>
                  <a:pt x="299095" y="272370"/>
                </a:lnTo>
                <a:lnTo>
                  <a:pt x="321780" y="27484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8" name="SMARTInkShape-2814"/>
          <p:cNvSpPr/>
          <p:nvPr>
            <p:custDataLst>
              <p:tags r:id="rId9"/>
            </p:custDataLst>
          </p:nvPr>
        </p:nvSpPr>
        <p:spPr>
          <a:xfrm>
            <a:off x="6144564" y="2358274"/>
            <a:ext cx="113909" cy="498584"/>
          </a:xfrm>
          <a:custGeom>
            <a:avLst/>
            <a:gdLst/>
            <a:ahLst/>
            <a:cxnLst/>
            <a:rect l="0" t="0" r="0" b="0"/>
            <a:pathLst>
              <a:path w="113909" h="498584">
                <a:moveTo>
                  <a:pt x="104775" y="60433"/>
                </a:moveTo>
                <a:lnTo>
                  <a:pt x="104775" y="60433"/>
                </a:lnTo>
                <a:lnTo>
                  <a:pt x="109831" y="55377"/>
                </a:lnTo>
                <a:lnTo>
                  <a:pt x="112313" y="47250"/>
                </a:lnTo>
                <a:lnTo>
                  <a:pt x="113908" y="29842"/>
                </a:lnTo>
                <a:lnTo>
                  <a:pt x="109127" y="14445"/>
                </a:lnTo>
                <a:lnTo>
                  <a:pt x="101007" y="1534"/>
                </a:lnTo>
                <a:lnTo>
                  <a:pt x="98030" y="0"/>
                </a:lnTo>
                <a:lnTo>
                  <a:pt x="94986" y="36"/>
                </a:lnTo>
                <a:lnTo>
                  <a:pt x="77442" y="7698"/>
                </a:lnTo>
                <a:lnTo>
                  <a:pt x="59751" y="26464"/>
                </a:lnTo>
                <a:lnTo>
                  <a:pt x="36039" y="68608"/>
                </a:lnTo>
                <a:lnTo>
                  <a:pt x="21261" y="110480"/>
                </a:lnTo>
                <a:lnTo>
                  <a:pt x="11843" y="156867"/>
                </a:lnTo>
                <a:lnTo>
                  <a:pt x="10212" y="199778"/>
                </a:lnTo>
                <a:lnTo>
                  <a:pt x="9830" y="231725"/>
                </a:lnTo>
                <a:lnTo>
                  <a:pt x="9661" y="263563"/>
                </a:lnTo>
                <a:lnTo>
                  <a:pt x="9566" y="309121"/>
                </a:lnTo>
                <a:lnTo>
                  <a:pt x="10595" y="345785"/>
                </a:lnTo>
                <a:lnTo>
                  <a:pt x="16074" y="386046"/>
                </a:lnTo>
                <a:lnTo>
                  <a:pt x="21285" y="425867"/>
                </a:lnTo>
                <a:lnTo>
                  <a:pt x="24277" y="448273"/>
                </a:lnTo>
                <a:lnTo>
                  <a:pt x="22078" y="468815"/>
                </a:lnTo>
                <a:lnTo>
                  <a:pt x="17573" y="480061"/>
                </a:lnTo>
                <a:lnTo>
                  <a:pt x="0" y="4985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5" name="SMARTInkShape-Group517"/>
          <p:cNvGrpSpPr/>
          <p:nvPr/>
        </p:nvGrpSpPr>
        <p:grpSpPr>
          <a:xfrm>
            <a:off x="3229914" y="2324829"/>
            <a:ext cx="3731921" cy="1341654"/>
            <a:chOff x="3229914" y="2324829"/>
            <a:chExt cx="3731921" cy="1341654"/>
          </a:xfrm>
        </p:grpSpPr>
        <p:sp>
          <p:nvSpPr>
            <p:cNvPr id="1239" name="SMARTInkShape-2815"/>
            <p:cNvSpPr/>
            <p:nvPr>
              <p:custDataLst>
                <p:tags r:id="rId177"/>
              </p:custDataLst>
            </p:nvPr>
          </p:nvSpPr>
          <p:spPr>
            <a:xfrm>
              <a:off x="6906564" y="2494907"/>
              <a:ext cx="55271" cy="247651"/>
            </a:xfrm>
            <a:custGeom>
              <a:avLst/>
              <a:gdLst/>
              <a:ahLst/>
              <a:cxnLst/>
              <a:rect l="0" t="0" r="0" b="0"/>
              <a:pathLst>
                <a:path w="55271" h="247651">
                  <a:moveTo>
                    <a:pt x="0" y="0"/>
                  </a:moveTo>
                  <a:lnTo>
                    <a:pt x="0" y="0"/>
                  </a:lnTo>
                  <a:lnTo>
                    <a:pt x="7604" y="8663"/>
                  </a:lnTo>
                  <a:lnTo>
                    <a:pt x="31799" y="51044"/>
                  </a:lnTo>
                  <a:lnTo>
                    <a:pt x="47632" y="93806"/>
                  </a:lnTo>
                  <a:lnTo>
                    <a:pt x="55270" y="135652"/>
                  </a:lnTo>
                  <a:lnTo>
                    <a:pt x="51536" y="167664"/>
                  </a:lnTo>
                  <a:lnTo>
                    <a:pt x="34247" y="213231"/>
                  </a:lnTo>
                  <a:lnTo>
                    <a:pt x="952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SMARTInkShape-2816"/>
            <p:cNvSpPr/>
            <p:nvPr>
              <p:custDataLst>
                <p:tags r:id="rId178"/>
              </p:custDataLst>
            </p:nvPr>
          </p:nvSpPr>
          <p:spPr>
            <a:xfrm>
              <a:off x="6697014" y="2614127"/>
              <a:ext cx="142876" cy="138534"/>
            </a:xfrm>
            <a:custGeom>
              <a:avLst/>
              <a:gdLst/>
              <a:ahLst/>
              <a:cxnLst/>
              <a:rect l="0" t="0" r="0" b="0"/>
              <a:pathLst>
                <a:path w="142876" h="138534">
                  <a:moveTo>
                    <a:pt x="0" y="14130"/>
                  </a:moveTo>
                  <a:lnTo>
                    <a:pt x="0" y="14130"/>
                  </a:lnTo>
                  <a:lnTo>
                    <a:pt x="0" y="873"/>
                  </a:lnTo>
                  <a:lnTo>
                    <a:pt x="1058" y="0"/>
                  </a:lnTo>
                  <a:lnTo>
                    <a:pt x="2822" y="477"/>
                  </a:lnTo>
                  <a:lnTo>
                    <a:pt x="41756" y="22807"/>
                  </a:lnTo>
                  <a:lnTo>
                    <a:pt x="58351" y="43159"/>
                  </a:lnTo>
                  <a:lnTo>
                    <a:pt x="62975" y="52784"/>
                  </a:lnTo>
                  <a:lnTo>
                    <a:pt x="60522" y="84379"/>
                  </a:lnTo>
                  <a:lnTo>
                    <a:pt x="53094" y="112085"/>
                  </a:lnTo>
                  <a:lnTo>
                    <a:pt x="39132" y="133700"/>
                  </a:lnTo>
                  <a:lnTo>
                    <a:pt x="33496" y="137235"/>
                  </a:lnTo>
                  <a:lnTo>
                    <a:pt x="27622" y="138533"/>
                  </a:lnTo>
                  <a:lnTo>
                    <a:pt x="21590" y="138340"/>
                  </a:lnTo>
                  <a:lnTo>
                    <a:pt x="16510" y="136095"/>
                  </a:lnTo>
                  <a:lnTo>
                    <a:pt x="8044" y="127956"/>
                  </a:lnTo>
                  <a:lnTo>
                    <a:pt x="6421" y="121764"/>
                  </a:lnTo>
                  <a:lnTo>
                    <a:pt x="7441" y="106417"/>
                  </a:lnTo>
                  <a:lnTo>
                    <a:pt x="24321" y="65207"/>
                  </a:lnTo>
                  <a:lnTo>
                    <a:pt x="49195" y="32759"/>
                  </a:lnTo>
                  <a:lnTo>
                    <a:pt x="64905" y="21296"/>
                  </a:lnTo>
                  <a:lnTo>
                    <a:pt x="83410" y="14759"/>
                  </a:lnTo>
                  <a:lnTo>
                    <a:pt x="84182" y="15608"/>
                  </a:lnTo>
                  <a:lnTo>
                    <a:pt x="85039" y="19373"/>
                  </a:lnTo>
                  <a:lnTo>
                    <a:pt x="77464" y="49794"/>
                  </a:lnTo>
                  <a:lnTo>
                    <a:pt x="81631" y="73380"/>
                  </a:lnTo>
                  <a:lnTo>
                    <a:pt x="94624" y="95421"/>
                  </a:lnTo>
                  <a:lnTo>
                    <a:pt x="101183" y="100074"/>
                  </a:lnTo>
                  <a:lnTo>
                    <a:pt x="142875" y="99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1" name="SMARTInkShape-2817"/>
            <p:cNvSpPr/>
            <p:nvPr>
              <p:custDataLst>
                <p:tags r:id="rId179"/>
              </p:custDataLst>
            </p:nvPr>
          </p:nvSpPr>
          <p:spPr>
            <a:xfrm>
              <a:off x="6575325" y="2476249"/>
              <a:ext cx="102640" cy="294884"/>
            </a:xfrm>
            <a:custGeom>
              <a:avLst/>
              <a:gdLst/>
              <a:ahLst/>
              <a:cxnLst/>
              <a:rect l="0" t="0" r="0" b="0"/>
              <a:pathLst>
                <a:path w="102640" h="294884">
                  <a:moveTo>
                    <a:pt x="102639" y="9133"/>
                  </a:moveTo>
                  <a:lnTo>
                    <a:pt x="102639" y="9133"/>
                  </a:lnTo>
                  <a:lnTo>
                    <a:pt x="102639" y="932"/>
                  </a:lnTo>
                  <a:lnTo>
                    <a:pt x="92526" y="0"/>
                  </a:lnTo>
                  <a:lnTo>
                    <a:pt x="76124" y="4781"/>
                  </a:lnTo>
                  <a:lnTo>
                    <a:pt x="66866" y="12843"/>
                  </a:lnTo>
                  <a:lnTo>
                    <a:pt x="42424" y="54464"/>
                  </a:lnTo>
                  <a:lnTo>
                    <a:pt x="18640" y="101076"/>
                  </a:lnTo>
                  <a:lnTo>
                    <a:pt x="10723" y="142091"/>
                  </a:lnTo>
                  <a:lnTo>
                    <a:pt x="1502" y="182662"/>
                  </a:lnTo>
                  <a:lnTo>
                    <a:pt x="0" y="213890"/>
                  </a:lnTo>
                  <a:lnTo>
                    <a:pt x="6207" y="254610"/>
                  </a:lnTo>
                  <a:lnTo>
                    <a:pt x="12508" y="272045"/>
                  </a:lnTo>
                  <a:lnTo>
                    <a:pt x="21305" y="284733"/>
                  </a:lnTo>
                  <a:lnTo>
                    <a:pt x="35964" y="294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SMARTInkShape-2818"/>
            <p:cNvSpPr/>
            <p:nvPr>
              <p:custDataLst>
                <p:tags r:id="rId180"/>
              </p:custDataLst>
            </p:nvPr>
          </p:nvSpPr>
          <p:spPr>
            <a:xfrm>
              <a:off x="6211239" y="2794651"/>
              <a:ext cx="142876" cy="138407"/>
            </a:xfrm>
            <a:custGeom>
              <a:avLst/>
              <a:gdLst/>
              <a:ahLst/>
              <a:cxnLst/>
              <a:rect l="0" t="0" r="0" b="0"/>
              <a:pathLst>
                <a:path w="142876" h="138407">
                  <a:moveTo>
                    <a:pt x="142875" y="5056"/>
                  </a:moveTo>
                  <a:lnTo>
                    <a:pt x="142875" y="5056"/>
                  </a:lnTo>
                  <a:lnTo>
                    <a:pt x="137819" y="0"/>
                  </a:lnTo>
                  <a:lnTo>
                    <a:pt x="133154" y="627"/>
                  </a:lnTo>
                  <a:lnTo>
                    <a:pt x="119505" y="6968"/>
                  </a:lnTo>
                  <a:lnTo>
                    <a:pt x="75631" y="41840"/>
                  </a:lnTo>
                  <a:lnTo>
                    <a:pt x="50278" y="64638"/>
                  </a:lnTo>
                  <a:lnTo>
                    <a:pt x="0" y="138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SMARTInkShape-2819"/>
            <p:cNvSpPr/>
            <p:nvPr>
              <p:custDataLst>
                <p:tags r:id="rId181"/>
              </p:custDataLst>
            </p:nvPr>
          </p:nvSpPr>
          <p:spPr>
            <a:xfrm>
              <a:off x="6211239" y="2771132"/>
              <a:ext cx="133351" cy="142876"/>
            </a:xfrm>
            <a:custGeom>
              <a:avLst/>
              <a:gdLst/>
              <a:ahLst/>
              <a:cxnLst/>
              <a:rect l="0" t="0" r="0" b="0"/>
              <a:pathLst>
                <a:path w="133351" h="142876">
                  <a:moveTo>
                    <a:pt x="0" y="0"/>
                  </a:moveTo>
                  <a:lnTo>
                    <a:pt x="0" y="0"/>
                  </a:lnTo>
                  <a:lnTo>
                    <a:pt x="5056" y="10113"/>
                  </a:lnTo>
                  <a:lnTo>
                    <a:pt x="13183" y="17900"/>
                  </a:lnTo>
                  <a:lnTo>
                    <a:pt x="47946" y="43643"/>
                  </a:lnTo>
                  <a:lnTo>
                    <a:pt x="66770" y="62673"/>
                  </a:lnTo>
                  <a:lnTo>
                    <a:pt x="98437" y="90686"/>
                  </a:lnTo>
                  <a:lnTo>
                    <a:pt x="127864" y="128102"/>
                  </a:lnTo>
                  <a:lnTo>
                    <a:pt x="13335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SMARTInkShape-2820"/>
            <p:cNvSpPr/>
            <p:nvPr>
              <p:custDataLst>
                <p:tags r:id="rId182"/>
              </p:custDataLst>
            </p:nvPr>
          </p:nvSpPr>
          <p:spPr>
            <a:xfrm>
              <a:off x="6034824" y="2667846"/>
              <a:ext cx="224041" cy="74712"/>
            </a:xfrm>
            <a:custGeom>
              <a:avLst/>
              <a:gdLst/>
              <a:ahLst/>
              <a:cxnLst/>
              <a:rect l="0" t="0" r="0" b="0"/>
              <a:pathLst>
                <a:path w="224041" h="74712">
                  <a:moveTo>
                    <a:pt x="24015" y="74711"/>
                  </a:moveTo>
                  <a:lnTo>
                    <a:pt x="24015" y="74711"/>
                  </a:lnTo>
                  <a:lnTo>
                    <a:pt x="10923" y="60561"/>
                  </a:lnTo>
                  <a:lnTo>
                    <a:pt x="693" y="43188"/>
                  </a:lnTo>
                  <a:lnTo>
                    <a:pt x="0" y="39937"/>
                  </a:lnTo>
                  <a:lnTo>
                    <a:pt x="597" y="36712"/>
                  </a:lnTo>
                  <a:lnTo>
                    <a:pt x="2053" y="33504"/>
                  </a:lnTo>
                  <a:lnTo>
                    <a:pt x="12137" y="27116"/>
                  </a:lnTo>
                  <a:lnTo>
                    <a:pt x="46989" y="12273"/>
                  </a:lnTo>
                  <a:lnTo>
                    <a:pt x="91207" y="3538"/>
                  </a:lnTo>
                  <a:lnTo>
                    <a:pt x="129531" y="0"/>
                  </a:lnTo>
                  <a:lnTo>
                    <a:pt x="169345" y="4009"/>
                  </a:lnTo>
                  <a:lnTo>
                    <a:pt x="224040" y="8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SMARTInkShape-2821"/>
            <p:cNvSpPr/>
            <p:nvPr>
              <p:custDataLst>
                <p:tags r:id="rId183"/>
              </p:custDataLst>
            </p:nvPr>
          </p:nvSpPr>
          <p:spPr>
            <a:xfrm>
              <a:off x="5830239" y="2713982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6" name="SMARTInkShape-2822"/>
            <p:cNvSpPr/>
            <p:nvPr>
              <p:custDataLst>
                <p:tags r:id="rId184"/>
              </p:custDataLst>
            </p:nvPr>
          </p:nvSpPr>
          <p:spPr>
            <a:xfrm>
              <a:off x="5641062" y="2448606"/>
              <a:ext cx="81155" cy="332052"/>
            </a:xfrm>
            <a:custGeom>
              <a:avLst/>
              <a:gdLst/>
              <a:ahLst/>
              <a:cxnLst/>
              <a:rect l="0" t="0" r="0" b="0"/>
              <a:pathLst>
                <a:path w="81155" h="332052">
                  <a:moveTo>
                    <a:pt x="8202" y="8201"/>
                  </a:moveTo>
                  <a:lnTo>
                    <a:pt x="8202" y="8201"/>
                  </a:lnTo>
                  <a:lnTo>
                    <a:pt x="0" y="0"/>
                  </a:lnTo>
                  <a:lnTo>
                    <a:pt x="22605" y="40968"/>
                  </a:lnTo>
                  <a:lnTo>
                    <a:pt x="43816" y="87541"/>
                  </a:lnTo>
                  <a:lnTo>
                    <a:pt x="62908" y="134556"/>
                  </a:lnTo>
                  <a:lnTo>
                    <a:pt x="77093" y="175932"/>
                  </a:lnTo>
                  <a:lnTo>
                    <a:pt x="81154" y="206221"/>
                  </a:lnTo>
                  <a:lnTo>
                    <a:pt x="73327" y="247966"/>
                  </a:lnTo>
                  <a:lnTo>
                    <a:pt x="52777" y="291335"/>
                  </a:lnTo>
                  <a:lnTo>
                    <a:pt x="27252" y="332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7" name="SMARTInkShape-2823"/>
            <p:cNvSpPr/>
            <p:nvPr>
              <p:custDataLst>
                <p:tags r:id="rId185"/>
              </p:custDataLst>
            </p:nvPr>
          </p:nvSpPr>
          <p:spPr>
            <a:xfrm>
              <a:off x="5392089" y="2609599"/>
              <a:ext cx="180976" cy="138125"/>
            </a:xfrm>
            <a:custGeom>
              <a:avLst/>
              <a:gdLst/>
              <a:ahLst/>
              <a:cxnLst/>
              <a:rect l="0" t="0" r="0" b="0"/>
              <a:pathLst>
                <a:path w="180976" h="138125">
                  <a:moveTo>
                    <a:pt x="0" y="9133"/>
                  </a:moveTo>
                  <a:lnTo>
                    <a:pt x="0" y="9133"/>
                  </a:lnTo>
                  <a:lnTo>
                    <a:pt x="5056" y="4077"/>
                  </a:lnTo>
                  <a:lnTo>
                    <a:pt x="10361" y="1594"/>
                  </a:lnTo>
                  <a:lnTo>
                    <a:pt x="27446" y="0"/>
                  </a:lnTo>
                  <a:lnTo>
                    <a:pt x="36186" y="2605"/>
                  </a:lnTo>
                  <a:lnTo>
                    <a:pt x="66815" y="17994"/>
                  </a:lnTo>
                  <a:lnTo>
                    <a:pt x="88083" y="47812"/>
                  </a:lnTo>
                  <a:lnTo>
                    <a:pt x="93126" y="74333"/>
                  </a:lnTo>
                  <a:lnTo>
                    <a:pt x="89565" y="103946"/>
                  </a:lnTo>
                  <a:lnTo>
                    <a:pt x="78965" y="120417"/>
                  </a:lnTo>
                  <a:lnTo>
                    <a:pt x="64729" y="132676"/>
                  </a:lnTo>
                  <a:lnTo>
                    <a:pt x="51346" y="138124"/>
                  </a:lnTo>
                  <a:lnTo>
                    <a:pt x="38342" y="137724"/>
                  </a:lnTo>
                  <a:lnTo>
                    <a:pt x="31911" y="136135"/>
                  </a:lnTo>
                  <a:lnTo>
                    <a:pt x="27625" y="131901"/>
                  </a:lnTo>
                  <a:lnTo>
                    <a:pt x="22859" y="118730"/>
                  </a:lnTo>
                  <a:lnTo>
                    <a:pt x="25235" y="93464"/>
                  </a:lnTo>
                  <a:lnTo>
                    <a:pt x="32735" y="78011"/>
                  </a:lnTo>
                  <a:lnTo>
                    <a:pt x="61931" y="44348"/>
                  </a:lnTo>
                  <a:lnTo>
                    <a:pt x="96195" y="21537"/>
                  </a:lnTo>
                  <a:lnTo>
                    <a:pt x="113662" y="15704"/>
                  </a:lnTo>
                  <a:lnTo>
                    <a:pt x="128480" y="16640"/>
                  </a:lnTo>
                  <a:lnTo>
                    <a:pt x="139300" y="20583"/>
                  </a:lnTo>
                  <a:lnTo>
                    <a:pt x="143666" y="23117"/>
                  </a:lnTo>
                  <a:lnTo>
                    <a:pt x="145519" y="27980"/>
                  </a:lnTo>
                  <a:lnTo>
                    <a:pt x="144306" y="70080"/>
                  </a:lnTo>
                  <a:lnTo>
                    <a:pt x="148095" y="87021"/>
                  </a:lnTo>
                  <a:lnTo>
                    <a:pt x="152706" y="92808"/>
                  </a:lnTo>
                  <a:lnTo>
                    <a:pt x="180975" y="104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8" name="SMARTInkShape-2824"/>
            <p:cNvSpPr/>
            <p:nvPr>
              <p:custDataLst>
                <p:tags r:id="rId186"/>
              </p:custDataLst>
            </p:nvPr>
          </p:nvSpPr>
          <p:spPr>
            <a:xfrm>
              <a:off x="5107662" y="2771132"/>
              <a:ext cx="122503" cy="23656"/>
            </a:xfrm>
            <a:custGeom>
              <a:avLst/>
              <a:gdLst/>
              <a:ahLst/>
              <a:cxnLst/>
              <a:rect l="0" t="0" r="0" b="0"/>
              <a:pathLst>
                <a:path w="122503" h="23656">
                  <a:moveTo>
                    <a:pt x="8202" y="9525"/>
                  </a:moveTo>
                  <a:lnTo>
                    <a:pt x="8202" y="9525"/>
                  </a:lnTo>
                  <a:lnTo>
                    <a:pt x="3146" y="14581"/>
                  </a:lnTo>
                  <a:lnTo>
                    <a:pt x="663" y="19886"/>
                  </a:lnTo>
                  <a:lnTo>
                    <a:pt x="0" y="22782"/>
                  </a:lnTo>
                  <a:lnTo>
                    <a:pt x="1677" y="23655"/>
                  </a:lnTo>
                  <a:lnTo>
                    <a:pt x="46456" y="18535"/>
                  </a:lnTo>
                  <a:lnTo>
                    <a:pt x="86118" y="8796"/>
                  </a:lnTo>
                  <a:lnTo>
                    <a:pt x="97864" y="3909"/>
                  </a:lnTo>
                  <a:lnTo>
                    <a:pt x="1225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9" name="SMARTInkShape-2825"/>
            <p:cNvSpPr/>
            <p:nvPr>
              <p:custDataLst>
                <p:tags r:id="rId187"/>
              </p:custDataLst>
            </p:nvPr>
          </p:nvSpPr>
          <p:spPr>
            <a:xfrm>
              <a:off x="5098137" y="2704457"/>
              <a:ext cx="93928" cy="1"/>
            </a:xfrm>
            <a:custGeom>
              <a:avLst/>
              <a:gdLst/>
              <a:ahLst/>
              <a:cxnLst/>
              <a:rect l="0" t="0" r="0" b="0"/>
              <a:pathLst>
                <a:path w="93928" h="1">
                  <a:moveTo>
                    <a:pt x="8202" y="0"/>
                  </a:moveTo>
                  <a:lnTo>
                    <a:pt x="8202" y="0"/>
                  </a:lnTo>
                  <a:lnTo>
                    <a:pt x="0" y="0"/>
                  </a:lnTo>
                  <a:lnTo>
                    <a:pt x="40146" y="0"/>
                  </a:lnTo>
                  <a:lnTo>
                    <a:pt x="939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SMARTInkShape-2826"/>
            <p:cNvSpPr/>
            <p:nvPr>
              <p:custDataLst>
                <p:tags r:id="rId188"/>
              </p:custDataLst>
            </p:nvPr>
          </p:nvSpPr>
          <p:spPr>
            <a:xfrm>
              <a:off x="4868214" y="2602722"/>
              <a:ext cx="133351" cy="216036"/>
            </a:xfrm>
            <a:custGeom>
              <a:avLst/>
              <a:gdLst/>
              <a:ahLst/>
              <a:cxnLst/>
              <a:rect l="0" t="0" r="0" b="0"/>
              <a:pathLst>
                <a:path w="133351" h="216036">
                  <a:moveTo>
                    <a:pt x="133350" y="25535"/>
                  </a:moveTo>
                  <a:lnTo>
                    <a:pt x="133350" y="25535"/>
                  </a:lnTo>
                  <a:lnTo>
                    <a:pt x="133350" y="7221"/>
                  </a:lnTo>
                  <a:lnTo>
                    <a:pt x="132292" y="3801"/>
                  </a:lnTo>
                  <a:lnTo>
                    <a:pt x="130528" y="1520"/>
                  </a:lnTo>
                  <a:lnTo>
                    <a:pt x="128294" y="0"/>
                  </a:lnTo>
                  <a:lnTo>
                    <a:pt x="124689" y="1104"/>
                  </a:lnTo>
                  <a:lnTo>
                    <a:pt x="115036" y="7973"/>
                  </a:lnTo>
                  <a:lnTo>
                    <a:pt x="88226" y="43213"/>
                  </a:lnTo>
                  <a:lnTo>
                    <a:pt x="64072" y="90103"/>
                  </a:lnTo>
                  <a:lnTo>
                    <a:pt x="40761" y="127307"/>
                  </a:lnTo>
                  <a:lnTo>
                    <a:pt x="16832" y="172246"/>
                  </a:lnTo>
                  <a:lnTo>
                    <a:pt x="5458" y="191302"/>
                  </a:lnTo>
                  <a:lnTo>
                    <a:pt x="0" y="21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1" name="SMARTInkShape-2827"/>
            <p:cNvSpPr/>
            <p:nvPr>
              <p:custDataLst>
                <p:tags r:id="rId189"/>
              </p:custDataLst>
            </p:nvPr>
          </p:nvSpPr>
          <p:spPr>
            <a:xfrm>
              <a:off x="4820589" y="2607653"/>
              <a:ext cx="171451" cy="201580"/>
            </a:xfrm>
            <a:custGeom>
              <a:avLst/>
              <a:gdLst/>
              <a:ahLst/>
              <a:cxnLst/>
              <a:rect l="0" t="0" r="0" b="0"/>
              <a:pathLst>
                <a:path w="171451" h="201580">
                  <a:moveTo>
                    <a:pt x="0" y="30129"/>
                  </a:moveTo>
                  <a:lnTo>
                    <a:pt x="0" y="30129"/>
                  </a:lnTo>
                  <a:lnTo>
                    <a:pt x="0" y="3614"/>
                  </a:lnTo>
                  <a:lnTo>
                    <a:pt x="1058" y="811"/>
                  </a:lnTo>
                  <a:lnTo>
                    <a:pt x="2822" y="0"/>
                  </a:lnTo>
                  <a:lnTo>
                    <a:pt x="5056" y="518"/>
                  </a:lnTo>
                  <a:lnTo>
                    <a:pt x="30592" y="22922"/>
                  </a:lnTo>
                  <a:lnTo>
                    <a:pt x="65373" y="64981"/>
                  </a:lnTo>
                  <a:lnTo>
                    <a:pt x="104801" y="106097"/>
                  </a:lnTo>
                  <a:lnTo>
                    <a:pt x="139228" y="148363"/>
                  </a:lnTo>
                  <a:lnTo>
                    <a:pt x="156815" y="177662"/>
                  </a:lnTo>
                  <a:lnTo>
                    <a:pt x="160712" y="186716"/>
                  </a:lnTo>
                  <a:lnTo>
                    <a:pt x="171450" y="201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2" name="SMARTInkShape-2828"/>
            <p:cNvSpPr/>
            <p:nvPr>
              <p:custDataLst>
                <p:tags r:id="rId190"/>
              </p:custDataLst>
            </p:nvPr>
          </p:nvSpPr>
          <p:spPr>
            <a:xfrm>
              <a:off x="4668189" y="2421355"/>
              <a:ext cx="38101" cy="606953"/>
            </a:xfrm>
            <a:custGeom>
              <a:avLst/>
              <a:gdLst/>
              <a:ahLst/>
              <a:cxnLst/>
              <a:rect l="0" t="0" r="0" b="0"/>
              <a:pathLst>
                <a:path w="38101" h="606953">
                  <a:moveTo>
                    <a:pt x="0" y="16402"/>
                  </a:moveTo>
                  <a:lnTo>
                    <a:pt x="0" y="16402"/>
                  </a:lnTo>
                  <a:lnTo>
                    <a:pt x="0" y="6289"/>
                  </a:lnTo>
                  <a:lnTo>
                    <a:pt x="1058" y="3310"/>
                  </a:lnTo>
                  <a:lnTo>
                    <a:pt x="2822" y="1324"/>
                  </a:lnTo>
                  <a:lnTo>
                    <a:pt x="5056" y="0"/>
                  </a:lnTo>
                  <a:lnTo>
                    <a:pt x="6545" y="1234"/>
                  </a:lnTo>
                  <a:lnTo>
                    <a:pt x="8201" y="8250"/>
                  </a:lnTo>
                  <a:lnTo>
                    <a:pt x="9133" y="44325"/>
                  </a:lnTo>
                  <a:lnTo>
                    <a:pt x="9350" y="77496"/>
                  </a:lnTo>
                  <a:lnTo>
                    <a:pt x="9447" y="111288"/>
                  </a:lnTo>
                  <a:lnTo>
                    <a:pt x="9502" y="154112"/>
                  </a:lnTo>
                  <a:lnTo>
                    <a:pt x="9518" y="192554"/>
                  </a:lnTo>
                  <a:lnTo>
                    <a:pt x="9524" y="240169"/>
                  </a:lnTo>
                  <a:lnTo>
                    <a:pt x="9525" y="281670"/>
                  </a:lnTo>
                  <a:lnTo>
                    <a:pt x="9525" y="320778"/>
                  </a:lnTo>
                  <a:lnTo>
                    <a:pt x="9525" y="359176"/>
                  </a:lnTo>
                  <a:lnTo>
                    <a:pt x="9525" y="397365"/>
                  </a:lnTo>
                  <a:lnTo>
                    <a:pt x="9525" y="435491"/>
                  </a:lnTo>
                  <a:lnTo>
                    <a:pt x="9525" y="481243"/>
                  </a:lnTo>
                  <a:lnTo>
                    <a:pt x="16070" y="522972"/>
                  </a:lnTo>
                  <a:lnTo>
                    <a:pt x="19226" y="561725"/>
                  </a:lnTo>
                  <a:lnTo>
                    <a:pt x="26393" y="586966"/>
                  </a:lnTo>
                  <a:lnTo>
                    <a:pt x="38100" y="606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3" name="SMARTInkShape-2829"/>
            <p:cNvSpPr/>
            <p:nvPr>
              <p:custDataLst>
                <p:tags r:id="rId191"/>
              </p:custDataLst>
            </p:nvPr>
          </p:nvSpPr>
          <p:spPr>
            <a:xfrm>
              <a:off x="4488538" y="2704457"/>
              <a:ext cx="103452" cy="28576"/>
            </a:xfrm>
            <a:custGeom>
              <a:avLst/>
              <a:gdLst/>
              <a:ahLst/>
              <a:cxnLst/>
              <a:rect l="0" t="0" r="0" b="0"/>
              <a:pathLst>
                <a:path w="103452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8575"/>
                  </a:lnTo>
                  <a:lnTo>
                    <a:pt x="4125" y="23519"/>
                  </a:lnTo>
                  <a:lnTo>
                    <a:pt x="14856" y="21036"/>
                  </a:lnTo>
                  <a:lnTo>
                    <a:pt x="58395" y="16403"/>
                  </a:lnTo>
                  <a:lnTo>
                    <a:pt x="103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4" name="SMARTInkShape-2830"/>
            <p:cNvSpPr/>
            <p:nvPr>
              <p:custDataLst>
                <p:tags r:id="rId192"/>
              </p:custDataLst>
            </p:nvPr>
          </p:nvSpPr>
          <p:spPr>
            <a:xfrm>
              <a:off x="4472497" y="2542328"/>
              <a:ext cx="109777" cy="310895"/>
            </a:xfrm>
            <a:custGeom>
              <a:avLst/>
              <a:gdLst/>
              <a:ahLst/>
              <a:cxnLst/>
              <a:rect l="0" t="0" r="0" b="0"/>
              <a:pathLst>
                <a:path w="109777" h="310895">
                  <a:moveTo>
                    <a:pt x="71867" y="85929"/>
                  </a:moveTo>
                  <a:lnTo>
                    <a:pt x="71867" y="85929"/>
                  </a:lnTo>
                  <a:lnTo>
                    <a:pt x="66811" y="90985"/>
                  </a:lnTo>
                  <a:lnTo>
                    <a:pt x="64328" y="99112"/>
                  </a:lnTo>
                  <a:lnTo>
                    <a:pt x="63666" y="104243"/>
                  </a:lnTo>
                  <a:lnTo>
                    <a:pt x="57286" y="115588"/>
                  </a:lnTo>
                  <a:lnTo>
                    <a:pt x="44616" y="136697"/>
                  </a:lnTo>
                  <a:lnTo>
                    <a:pt x="27592" y="177164"/>
                  </a:lnTo>
                  <a:lnTo>
                    <a:pt x="17574" y="222680"/>
                  </a:lnTo>
                  <a:lnTo>
                    <a:pt x="10225" y="263107"/>
                  </a:lnTo>
                  <a:lnTo>
                    <a:pt x="0" y="306351"/>
                  </a:lnTo>
                  <a:lnTo>
                    <a:pt x="671" y="309077"/>
                  </a:lnTo>
                  <a:lnTo>
                    <a:pt x="2178" y="310894"/>
                  </a:lnTo>
                  <a:lnTo>
                    <a:pt x="4241" y="308931"/>
                  </a:lnTo>
                  <a:lnTo>
                    <a:pt x="18185" y="269381"/>
                  </a:lnTo>
                  <a:lnTo>
                    <a:pt x="25162" y="229293"/>
                  </a:lnTo>
                  <a:lnTo>
                    <a:pt x="38038" y="196141"/>
                  </a:lnTo>
                  <a:lnTo>
                    <a:pt x="45543" y="161018"/>
                  </a:lnTo>
                  <a:lnTo>
                    <a:pt x="55718" y="119819"/>
                  </a:lnTo>
                  <a:lnTo>
                    <a:pt x="62092" y="77454"/>
                  </a:lnTo>
                  <a:lnTo>
                    <a:pt x="72445" y="38511"/>
                  </a:lnTo>
                  <a:lnTo>
                    <a:pt x="81272" y="1486"/>
                  </a:lnTo>
                  <a:lnTo>
                    <a:pt x="83429" y="0"/>
                  </a:lnTo>
                  <a:lnTo>
                    <a:pt x="85925" y="68"/>
                  </a:lnTo>
                  <a:lnTo>
                    <a:pt x="87589" y="2230"/>
                  </a:lnTo>
                  <a:lnTo>
                    <a:pt x="97171" y="48956"/>
                  </a:lnTo>
                  <a:lnTo>
                    <a:pt x="100531" y="89203"/>
                  </a:lnTo>
                  <a:lnTo>
                    <a:pt x="106701" y="124294"/>
                  </a:lnTo>
                  <a:lnTo>
                    <a:pt x="109000" y="165147"/>
                  </a:lnTo>
                  <a:lnTo>
                    <a:pt x="109776" y="211291"/>
                  </a:lnTo>
                  <a:lnTo>
                    <a:pt x="104873" y="255801"/>
                  </a:lnTo>
                  <a:lnTo>
                    <a:pt x="100442" y="276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" name="SMARTInkShape-2831"/>
            <p:cNvSpPr/>
            <p:nvPr>
              <p:custDataLst>
                <p:tags r:id="rId193"/>
              </p:custDataLst>
            </p:nvPr>
          </p:nvSpPr>
          <p:spPr>
            <a:xfrm>
              <a:off x="4346589" y="2518877"/>
              <a:ext cx="93001" cy="357031"/>
            </a:xfrm>
            <a:custGeom>
              <a:avLst/>
              <a:gdLst/>
              <a:ahLst/>
              <a:cxnLst/>
              <a:rect l="0" t="0" r="0" b="0"/>
              <a:pathLst>
                <a:path w="93001" h="357031">
                  <a:moveTo>
                    <a:pt x="93000" y="14130"/>
                  </a:moveTo>
                  <a:lnTo>
                    <a:pt x="93000" y="14130"/>
                  </a:lnTo>
                  <a:lnTo>
                    <a:pt x="79744" y="873"/>
                  </a:lnTo>
                  <a:lnTo>
                    <a:pt x="75694" y="0"/>
                  </a:lnTo>
                  <a:lnTo>
                    <a:pt x="65554" y="1853"/>
                  </a:lnTo>
                  <a:lnTo>
                    <a:pt x="60944" y="7004"/>
                  </a:lnTo>
                  <a:lnTo>
                    <a:pt x="43119" y="45687"/>
                  </a:lnTo>
                  <a:lnTo>
                    <a:pt x="24586" y="89038"/>
                  </a:lnTo>
                  <a:lnTo>
                    <a:pt x="11792" y="128174"/>
                  </a:lnTo>
                  <a:lnTo>
                    <a:pt x="5345" y="174946"/>
                  </a:lnTo>
                  <a:lnTo>
                    <a:pt x="0" y="217707"/>
                  </a:lnTo>
                  <a:lnTo>
                    <a:pt x="1239" y="256130"/>
                  </a:lnTo>
                  <a:lnTo>
                    <a:pt x="11131" y="298206"/>
                  </a:lnTo>
                  <a:lnTo>
                    <a:pt x="26441" y="340347"/>
                  </a:lnTo>
                  <a:lnTo>
                    <a:pt x="45375" y="357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6" name="SMARTInkShape-2832"/>
            <p:cNvSpPr/>
            <p:nvPr>
              <p:custDataLst>
                <p:tags r:id="rId194"/>
              </p:custDataLst>
            </p:nvPr>
          </p:nvSpPr>
          <p:spPr>
            <a:xfrm>
              <a:off x="4011356" y="2647307"/>
              <a:ext cx="142484" cy="230995"/>
            </a:xfrm>
            <a:custGeom>
              <a:avLst/>
              <a:gdLst/>
              <a:ahLst/>
              <a:cxnLst/>
              <a:rect l="0" t="0" r="0" b="0"/>
              <a:pathLst>
                <a:path w="142484" h="230995">
                  <a:moveTo>
                    <a:pt x="9133" y="95250"/>
                  </a:moveTo>
                  <a:lnTo>
                    <a:pt x="9133" y="95250"/>
                  </a:lnTo>
                  <a:lnTo>
                    <a:pt x="4076" y="100306"/>
                  </a:lnTo>
                  <a:lnTo>
                    <a:pt x="2587" y="100738"/>
                  </a:lnTo>
                  <a:lnTo>
                    <a:pt x="1594" y="99967"/>
                  </a:lnTo>
                  <a:lnTo>
                    <a:pt x="491" y="96288"/>
                  </a:lnTo>
                  <a:lnTo>
                    <a:pt x="0" y="91125"/>
                  </a:lnTo>
                  <a:lnTo>
                    <a:pt x="1987" y="89325"/>
                  </a:lnTo>
                  <a:lnTo>
                    <a:pt x="9837" y="87325"/>
                  </a:lnTo>
                  <a:lnTo>
                    <a:pt x="20382" y="89259"/>
                  </a:lnTo>
                  <a:lnTo>
                    <a:pt x="32124" y="94704"/>
                  </a:lnTo>
                  <a:lnTo>
                    <a:pt x="58152" y="116358"/>
                  </a:lnTo>
                  <a:lnTo>
                    <a:pt x="78828" y="145163"/>
                  </a:lnTo>
                  <a:lnTo>
                    <a:pt x="89638" y="171070"/>
                  </a:lnTo>
                  <a:lnTo>
                    <a:pt x="92538" y="185745"/>
                  </a:lnTo>
                  <a:lnTo>
                    <a:pt x="89114" y="210963"/>
                  </a:lnTo>
                  <a:lnTo>
                    <a:pt x="81397" y="228430"/>
                  </a:lnTo>
                  <a:lnTo>
                    <a:pt x="77418" y="230604"/>
                  </a:lnTo>
                  <a:lnTo>
                    <a:pt x="72647" y="230994"/>
                  </a:lnTo>
                  <a:lnTo>
                    <a:pt x="67351" y="230196"/>
                  </a:lnTo>
                  <a:lnTo>
                    <a:pt x="63820" y="226489"/>
                  </a:lnTo>
                  <a:lnTo>
                    <a:pt x="59897" y="213903"/>
                  </a:lnTo>
                  <a:lnTo>
                    <a:pt x="58437" y="167920"/>
                  </a:lnTo>
                  <a:lnTo>
                    <a:pt x="70097" y="123151"/>
                  </a:lnTo>
                  <a:lnTo>
                    <a:pt x="85417" y="83650"/>
                  </a:lnTo>
                  <a:lnTo>
                    <a:pt x="103335" y="38885"/>
                  </a:lnTo>
                  <a:lnTo>
                    <a:pt x="1424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7" name="SMARTInkShape-2833"/>
            <p:cNvSpPr/>
            <p:nvPr>
              <p:custDataLst>
                <p:tags r:id="rId195"/>
              </p:custDataLst>
            </p:nvPr>
          </p:nvSpPr>
          <p:spPr>
            <a:xfrm>
              <a:off x="3887139" y="2466006"/>
              <a:ext cx="123603" cy="477988"/>
            </a:xfrm>
            <a:custGeom>
              <a:avLst/>
              <a:gdLst/>
              <a:ahLst/>
              <a:cxnLst/>
              <a:rect l="0" t="0" r="0" b="0"/>
              <a:pathLst>
                <a:path w="123603" h="477988">
                  <a:moveTo>
                    <a:pt x="0" y="152726"/>
                  </a:moveTo>
                  <a:lnTo>
                    <a:pt x="0" y="152726"/>
                  </a:lnTo>
                  <a:lnTo>
                    <a:pt x="0" y="143593"/>
                  </a:lnTo>
                  <a:lnTo>
                    <a:pt x="0" y="148374"/>
                  </a:lnTo>
                  <a:lnTo>
                    <a:pt x="11759" y="195371"/>
                  </a:lnTo>
                  <a:lnTo>
                    <a:pt x="19148" y="235678"/>
                  </a:lnTo>
                  <a:lnTo>
                    <a:pt x="25312" y="278199"/>
                  </a:lnTo>
                  <a:lnTo>
                    <a:pt x="27608" y="314434"/>
                  </a:lnTo>
                  <a:lnTo>
                    <a:pt x="29347" y="355626"/>
                  </a:lnTo>
                  <a:lnTo>
                    <a:pt x="36057" y="401885"/>
                  </a:lnTo>
                  <a:lnTo>
                    <a:pt x="37495" y="438923"/>
                  </a:lnTo>
                  <a:lnTo>
                    <a:pt x="38889" y="460900"/>
                  </a:lnTo>
                  <a:lnTo>
                    <a:pt x="43508" y="477105"/>
                  </a:lnTo>
                  <a:lnTo>
                    <a:pt x="42764" y="477987"/>
                  </a:lnTo>
                  <a:lnTo>
                    <a:pt x="41209" y="477516"/>
                  </a:lnTo>
                  <a:lnTo>
                    <a:pt x="37655" y="432194"/>
                  </a:lnTo>
                  <a:lnTo>
                    <a:pt x="31736" y="387814"/>
                  </a:lnTo>
                  <a:lnTo>
                    <a:pt x="29511" y="347383"/>
                  </a:lnTo>
                  <a:lnTo>
                    <a:pt x="27794" y="309650"/>
                  </a:lnTo>
                  <a:lnTo>
                    <a:pt x="21091" y="265097"/>
                  </a:lnTo>
                  <a:lnTo>
                    <a:pt x="19655" y="228355"/>
                  </a:lnTo>
                  <a:lnTo>
                    <a:pt x="19229" y="190657"/>
                  </a:lnTo>
                  <a:lnTo>
                    <a:pt x="19103" y="147031"/>
                  </a:lnTo>
                  <a:lnTo>
                    <a:pt x="21888" y="102355"/>
                  </a:lnTo>
                  <a:lnTo>
                    <a:pt x="29416" y="66188"/>
                  </a:lnTo>
                  <a:lnTo>
                    <a:pt x="41441" y="21097"/>
                  </a:lnTo>
                  <a:lnTo>
                    <a:pt x="50521" y="6735"/>
                  </a:lnTo>
                  <a:lnTo>
                    <a:pt x="55906" y="1424"/>
                  </a:lnTo>
                  <a:lnTo>
                    <a:pt x="62670" y="0"/>
                  </a:lnTo>
                  <a:lnTo>
                    <a:pt x="78654" y="4062"/>
                  </a:lnTo>
                  <a:lnTo>
                    <a:pt x="93518" y="15745"/>
                  </a:lnTo>
                  <a:lnTo>
                    <a:pt x="106122" y="32579"/>
                  </a:lnTo>
                  <a:lnTo>
                    <a:pt x="120014" y="72235"/>
                  </a:lnTo>
                  <a:lnTo>
                    <a:pt x="123072" y="116248"/>
                  </a:lnTo>
                  <a:lnTo>
                    <a:pt x="123602" y="145328"/>
                  </a:lnTo>
                  <a:lnTo>
                    <a:pt x="115259" y="163196"/>
                  </a:lnTo>
                  <a:lnTo>
                    <a:pt x="74962" y="210667"/>
                  </a:lnTo>
                  <a:lnTo>
                    <a:pt x="28141" y="234078"/>
                  </a:lnTo>
                  <a:lnTo>
                    <a:pt x="19050" y="238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8" name="SMARTInkShape-2834"/>
            <p:cNvSpPr/>
            <p:nvPr>
              <p:custDataLst>
                <p:tags r:id="rId196"/>
              </p:custDataLst>
            </p:nvPr>
          </p:nvSpPr>
          <p:spPr>
            <a:xfrm>
              <a:off x="4201464" y="3496356"/>
              <a:ext cx="142876" cy="170127"/>
            </a:xfrm>
            <a:custGeom>
              <a:avLst/>
              <a:gdLst/>
              <a:ahLst/>
              <a:cxnLst/>
              <a:rect l="0" t="0" r="0" b="0"/>
              <a:pathLst>
                <a:path w="142876" h="170127">
                  <a:moveTo>
                    <a:pt x="142875" y="8201"/>
                  </a:moveTo>
                  <a:lnTo>
                    <a:pt x="142875" y="8201"/>
                  </a:lnTo>
                  <a:lnTo>
                    <a:pt x="142875" y="0"/>
                  </a:lnTo>
                  <a:lnTo>
                    <a:pt x="104279" y="32606"/>
                  </a:lnTo>
                  <a:lnTo>
                    <a:pt x="74170" y="74510"/>
                  </a:lnTo>
                  <a:lnTo>
                    <a:pt x="37922" y="117661"/>
                  </a:lnTo>
                  <a:lnTo>
                    <a:pt x="18997" y="136236"/>
                  </a:lnTo>
                  <a:lnTo>
                    <a:pt x="0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9" name="SMARTInkShape-2835"/>
            <p:cNvSpPr/>
            <p:nvPr>
              <p:custDataLst>
                <p:tags r:id="rId197"/>
              </p:custDataLst>
            </p:nvPr>
          </p:nvSpPr>
          <p:spPr>
            <a:xfrm>
              <a:off x="4201464" y="3495032"/>
              <a:ext cx="123826" cy="123826"/>
            </a:xfrm>
            <a:custGeom>
              <a:avLst/>
              <a:gdLst/>
              <a:ahLst/>
              <a:cxnLst/>
              <a:rect l="0" t="0" r="0" b="0"/>
              <a:pathLst>
                <a:path w="123826" h="1238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41757" y="50146"/>
                  </a:lnTo>
                  <a:lnTo>
                    <a:pt x="85963" y="80293"/>
                  </a:lnTo>
                  <a:lnTo>
                    <a:pt x="110897" y="104956"/>
                  </a:lnTo>
                  <a:lnTo>
                    <a:pt x="1238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0" name="SMARTInkShape-2836"/>
            <p:cNvSpPr/>
            <p:nvPr>
              <p:custDataLst>
                <p:tags r:id="rId198"/>
              </p:custDataLst>
            </p:nvPr>
          </p:nvSpPr>
          <p:spPr>
            <a:xfrm>
              <a:off x="3801414" y="3290982"/>
              <a:ext cx="333376" cy="269286"/>
            </a:xfrm>
            <a:custGeom>
              <a:avLst/>
              <a:gdLst/>
              <a:ahLst/>
              <a:cxnLst/>
              <a:rect l="0" t="0" r="0" b="0"/>
              <a:pathLst>
                <a:path w="333376" h="269286">
                  <a:moveTo>
                    <a:pt x="0" y="251675"/>
                  </a:moveTo>
                  <a:lnTo>
                    <a:pt x="0" y="251675"/>
                  </a:lnTo>
                  <a:lnTo>
                    <a:pt x="0" y="259876"/>
                  </a:lnTo>
                  <a:lnTo>
                    <a:pt x="10113" y="265864"/>
                  </a:lnTo>
                  <a:lnTo>
                    <a:pt x="31572" y="269285"/>
                  </a:lnTo>
                  <a:lnTo>
                    <a:pt x="75875" y="262398"/>
                  </a:lnTo>
                  <a:lnTo>
                    <a:pt x="118680" y="260211"/>
                  </a:lnTo>
                  <a:lnTo>
                    <a:pt x="131209" y="253008"/>
                  </a:lnTo>
                  <a:lnTo>
                    <a:pt x="130864" y="252564"/>
                  </a:lnTo>
                  <a:lnTo>
                    <a:pt x="127659" y="252070"/>
                  </a:lnTo>
                  <a:lnTo>
                    <a:pt x="119905" y="246735"/>
                  </a:lnTo>
                  <a:lnTo>
                    <a:pt x="101535" y="229295"/>
                  </a:lnTo>
                  <a:lnTo>
                    <a:pt x="98042" y="223031"/>
                  </a:lnTo>
                  <a:lnTo>
                    <a:pt x="95433" y="216719"/>
                  </a:lnTo>
                  <a:lnTo>
                    <a:pt x="85134" y="198400"/>
                  </a:lnTo>
                  <a:lnTo>
                    <a:pt x="78847" y="176623"/>
                  </a:lnTo>
                  <a:lnTo>
                    <a:pt x="76723" y="145245"/>
                  </a:lnTo>
                  <a:lnTo>
                    <a:pt x="89395" y="104044"/>
                  </a:lnTo>
                  <a:lnTo>
                    <a:pt x="99738" y="76777"/>
                  </a:lnTo>
                  <a:lnTo>
                    <a:pt x="127591" y="34263"/>
                  </a:lnTo>
                  <a:lnTo>
                    <a:pt x="147284" y="19099"/>
                  </a:lnTo>
                  <a:lnTo>
                    <a:pt x="180968" y="1163"/>
                  </a:lnTo>
                  <a:lnTo>
                    <a:pt x="186262" y="0"/>
                  </a:lnTo>
                  <a:lnTo>
                    <a:pt x="197789" y="1531"/>
                  </a:lnTo>
                  <a:lnTo>
                    <a:pt x="221235" y="13399"/>
                  </a:lnTo>
                  <a:lnTo>
                    <a:pt x="238177" y="30321"/>
                  </a:lnTo>
                  <a:lnTo>
                    <a:pt x="243441" y="45345"/>
                  </a:lnTo>
                  <a:lnTo>
                    <a:pt x="244720" y="64723"/>
                  </a:lnTo>
                  <a:lnTo>
                    <a:pt x="239491" y="103266"/>
                  </a:lnTo>
                  <a:lnTo>
                    <a:pt x="225187" y="150640"/>
                  </a:lnTo>
                  <a:lnTo>
                    <a:pt x="209519" y="195018"/>
                  </a:lnTo>
                  <a:lnTo>
                    <a:pt x="201900" y="227665"/>
                  </a:lnTo>
                  <a:lnTo>
                    <a:pt x="203392" y="233552"/>
                  </a:lnTo>
                  <a:lnTo>
                    <a:pt x="210694" y="242915"/>
                  </a:lnTo>
                  <a:lnTo>
                    <a:pt x="220994" y="247782"/>
                  </a:lnTo>
                  <a:lnTo>
                    <a:pt x="226704" y="249079"/>
                  </a:lnTo>
                  <a:lnTo>
                    <a:pt x="266782" y="243246"/>
                  </a:lnTo>
                  <a:lnTo>
                    <a:pt x="308147" y="242367"/>
                  </a:lnTo>
                  <a:lnTo>
                    <a:pt x="333375" y="242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1" name="SMARTInkShape-2837"/>
            <p:cNvSpPr/>
            <p:nvPr>
              <p:custDataLst>
                <p:tags r:id="rId199"/>
              </p:custDataLst>
            </p:nvPr>
          </p:nvSpPr>
          <p:spPr>
            <a:xfrm>
              <a:off x="3578878" y="3495032"/>
              <a:ext cx="174912" cy="38101"/>
            </a:xfrm>
            <a:custGeom>
              <a:avLst/>
              <a:gdLst/>
              <a:ahLst/>
              <a:cxnLst/>
              <a:rect l="0" t="0" r="0" b="0"/>
              <a:pathLst>
                <a:path w="174912" h="38101">
                  <a:moveTo>
                    <a:pt x="32036" y="38100"/>
                  </a:moveTo>
                  <a:lnTo>
                    <a:pt x="32036" y="38100"/>
                  </a:lnTo>
                  <a:lnTo>
                    <a:pt x="0" y="38100"/>
                  </a:lnTo>
                  <a:lnTo>
                    <a:pt x="1217" y="38100"/>
                  </a:lnTo>
                  <a:lnTo>
                    <a:pt x="41788" y="23022"/>
                  </a:lnTo>
                  <a:lnTo>
                    <a:pt x="75848" y="17405"/>
                  </a:lnTo>
                  <a:lnTo>
                    <a:pt x="121963" y="9504"/>
                  </a:lnTo>
                  <a:lnTo>
                    <a:pt x="1749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2" name="SMARTInkShape-2838"/>
            <p:cNvSpPr/>
            <p:nvPr>
              <p:custDataLst>
                <p:tags r:id="rId200"/>
              </p:custDataLst>
            </p:nvPr>
          </p:nvSpPr>
          <p:spPr>
            <a:xfrm>
              <a:off x="3555393" y="3356194"/>
              <a:ext cx="160297" cy="233239"/>
            </a:xfrm>
            <a:custGeom>
              <a:avLst/>
              <a:gdLst/>
              <a:ahLst/>
              <a:cxnLst/>
              <a:rect l="0" t="0" r="0" b="0"/>
              <a:pathLst>
                <a:path w="160297" h="233239">
                  <a:moveTo>
                    <a:pt x="141246" y="5488"/>
                  </a:moveTo>
                  <a:lnTo>
                    <a:pt x="141246" y="5488"/>
                  </a:lnTo>
                  <a:lnTo>
                    <a:pt x="141246" y="431"/>
                  </a:lnTo>
                  <a:lnTo>
                    <a:pt x="139129" y="0"/>
                  </a:lnTo>
                  <a:lnTo>
                    <a:pt x="119787" y="4556"/>
                  </a:lnTo>
                  <a:lnTo>
                    <a:pt x="99926" y="19454"/>
                  </a:lnTo>
                  <a:lnTo>
                    <a:pt x="53204" y="65003"/>
                  </a:lnTo>
                  <a:lnTo>
                    <a:pt x="19626" y="111795"/>
                  </a:lnTo>
                  <a:lnTo>
                    <a:pt x="3870" y="159346"/>
                  </a:lnTo>
                  <a:lnTo>
                    <a:pt x="0" y="181838"/>
                  </a:lnTo>
                  <a:lnTo>
                    <a:pt x="4739" y="198166"/>
                  </a:lnTo>
                  <a:lnTo>
                    <a:pt x="13901" y="213889"/>
                  </a:lnTo>
                  <a:lnTo>
                    <a:pt x="25029" y="224405"/>
                  </a:lnTo>
                  <a:lnTo>
                    <a:pt x="42674" y="229785"/>
                  </a:lnTo>
                  <a:lnTo>
                    <a:pt x="88496" y="233238"/>
                  </a:lnTo>
                  <a:lnTo>
                    <a:pt x="129650" y="226316"/>
                  </a:lnTo>
                  <a:lnTo>
                    <a:pt x="160296" y="21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3" name="SMARTInkShape-2839"/>
            <p:cNvSpPr/>
            <p:nvPr>
              <p:custDataLst>
                <p:tags r:id="rId201"/>
              </p:custDataLst>
            </p:nvPr>
          </p:nvSpPr>
          <p:spPr>
            <a:xfrm>
              <a:off x="3229914" y="3371207"/>
              <a:ext cx="200026" cy="194678"/>
            </a:xfrm>
            <a:custGeom>
              <a:avLst/>
              <a:gdLst/>
              <a:ahLst/>
              <a:cxnLst/>
              <a:rect l="0" t="0" r="0" b="0"/>
              <a:pathLst>
                <a:path w="200026" h="194678">
                  <a:moveTo>
                    <a:pt x="0" y="0"/>
                  </a:moveTo>
                  <a:lnTo>
                    <a:pt x="0" y="0"/>
                  </a:lnTo>
                  <a:lnTo>
                    <a:pt x="22390" y="0"/>
                  </a:lnTo>
                  <a:lnTo>
                    <a:pt x="36856" y="5057"/>
                  </a:lnTo>
                  <a:lnTo>
                    <a:pt x="66194" y="23851"/>
                  </a:lnTo>
                  <a:lnTo>
                    <a:pt x="76339" y="35648"/>
                  </a:lnTo>
                  <a:lnTo>
                    <a:pt x="98158" y="76233"/>
                  </a:lnTo>
                  <a:lnTo>
                    <a:pt x="99012" y="89973"/>
                  </a:lnTo>
                  <a:lnTo>
                    <a:pt x="89200" y="131793"/>
                  </a:lnTo>
                  <a:lnTo>
                    <a:pt x="87269" y="142536"/>
                  </a:lnTo>
                  <a:lnTo>
                    <a:pt x="76070" y="159590"/>
                  </a:lnTo>
                  <a:lnTo>
                    <a:pt x="51098" y="186811"/>
                  </a:lnTo>
                  <a:lnTo>
                    <a:pt x="23327" y="190176"/>
                  </a:lnTo>
                  <a:lnTo>
                    <a:pt x="21901" y="189226"/>
                  </a:lnTo>
                  <a:lnTo>
                    <a:pt x="20951" y="187534"/>
                  </a:lnTo>
                  <a:lnTo>
                    <a:pt x="20317" y="185347"/>
                  </a:lnTo>
                  <a:lnTo>
                    <a:pt x="24482" y="172157"/>
                  </a:lnTo>
                  <a:lnTo>
                    <a:pt x="36430" y="148738"/>
                  </a:lnTo>
                  <a:lnTo>
                    <a:pt x="64773" y="117628"/>
                  </a:lnTo>
                  <a:lnTo>
                    <a:pt x="96756" y="97475"/>
                  </a:lnTo>
                  <a:lnTo>
                    <a:pt x="123534" y="82990"/>
                  </a:lnTo>
                  <a:lnTo>
                    <a:pt x="149958" y="62016"/>
                  </a:lnTo>
                  <a:lnTo>
                    <a:pt x="153947" y="60394"/>
                  </a:lnTo>
                  <a:lnTo>
                    <a:pt x="156606" y="57196"/>
                  </a:lnTo>
                  <a:lnTo>
                    <a:pt x="169918" y="25712"/>
                  </a:lnTo>
                  <a:lnTo>
                    <a:pt x="169371" y="23491"/>
                  </a:lnTo>
                  <a:lnTo>
                    <a:pt x="167947" y="22011"/>
                  </a:lnTo>
                  <a:lnTo>
                    <a:pt x="165940" y="21024"/>
                  </a:lnTo>
                  <a:lnTo>
                    <a:pt x="158065" y="22749"/>
                  </a:lnTo>
                  <a:lnTo>
                    <a:pt x="153002" y="24691"/>
                  </a:lnTo>
                  <a:lnTo>
                    <a:pt x="135762" y="42594"/>
                  </a:lnTo>
                  <a:lnTo>
                    <a:pt x="119637" y="74971"/>
                  </a:lnTo>
                  <a:lnTo>
                    <a:pt x="109281" y="120573"/>
                  </a:lnTo>
                  <a:lnTo>
                    <a:pt x="115837" y="162532"/>
                  </a:lnTo>
                  <a:lnTo>
                    <a:pt x="124156" y="176659"/>
                  </a:lnTo>
                  <a:lnTo>
                    <a:pt x="134908" y="184348"/>
                  </a:lnTo>
                  <a:lnTo>
                    <a:pt x="159058" y="194341"/>
                  </a:lnTo>
                  <a:lnTo>
                    <a:pt x="174409" y="194677"/>
                  </a:lnTo>
                  <a:lnTo>
                    <a:pt x="20002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4" name="SMARTInkShape-2840"/>
            <p:cNvSpPr/>
            <p:nvPr>
              <p:custDataLst>
                <p:tags r:id="rId202"/>
              </p:custDataLst>
            </p:nvPr>
          </p:nvSpPr>
          <p:spPr>
            <a:xfrm>
              <a:off x="3297079" y="2324829"/>
              <a:ext cx="123088" cy="855879"/>
            </a:xfrm>
            <a:custGeom>
              <a:avLst/>
              <a:gdLst/>
              <a:ahLst/>
              <a:cxnLst/>
              <a:rect l="0" t="0" r="0" b="0"/>
              <a:pathLst>
                <a:path w="123088" h="855879">
                  <a:moveTo>
                    <a:pt x="104285" y="36728"/>
                  </a:moveTo>
                  <a:lnTo>
                    <a:pt x="104285" y="36728"/>
                  </a:lnTo>
                  <a:lnTo>
                    <a:pt x="104285" y="8696"/>
                  </a:lnTo>
                  <a:lnTo>
                    <a:pt x="96084" y="0"/>
                  </a:lnTo>
                  <a:lnTo>
                    <a:pt x="94584" y="601"/>
                  </a:lnTo>
                  <a:lnTo>
                    <a:pt x="53026" y="26278"/>
                  </a:lnTo>
                  <a:lnTo>
                    <a:pt x="17461" y="67979"/>
                  </a:lnTo>
                  <a:lnTo>
                    <a:pt x="5088" y="105219"/>
                  </a:lnTo>
                  <a:lnTo>
                    <a:pt x="1163" y="142629"/>
                  </a:lnTo>
                  <a:lnTo>
                    <a:pt x="0" y="187227"/>
                  </a:lnTo>
                  <a:lnTo>
                    <a:pt x="4712" y="228899"/>
                  </a:lnTo>
                  <a:lnTo>
                    <a:pt x="15785" y="274360"/>
                  </a:lnTo>
                  <a:lnTo>
                    <a:pt x="28164" y="320186"/>
                  </a:lnTo>
                  <a:lnTo>
                    <a:pt x="37424" y="365372"/>
                  </a:lnTo>
                  <a:lnTo>
                    <a:pt x="47725" y="411462"/>
                  </a:lnTo>
                  <a:lnTo>
                    <a:pt x="65008" y="457060"/>
                  </a:lnTo>
                  <a:lnTo>
                    <a:pt x="77123" y="504347"/>
                  </a:lnTo>
                  <a:lnTo>
                    <a:pt x="91771" y="545708"/>
                  </a:lnTo>
                  <a:lnTo>
                    <a:pt x="104322" y="587804"/>
                  </a:lnTo>
                  <a:lnTo>
                    <a:pt x="116993" y="632063"/>
                  </a:lnTo>
                  <a:lnTo>
                    <a:pt x="122082" y="679454"/>
                  </a:lnTo>
                  <a:lnTo>
                    <a:pt x="123087" y="717038"/>
                  </a:lnTo>
                  <a:lnTo>
                    <a:pt x="122244" y="762884"/>
                  </a:lnTo>
                  <a:lnTo>
                    <a:pt x="110073" y="808550"/>
                  </a:lnTo>
                  <a:lnTo>
                    <a:pt x="100943" y="826803"/>
                  </a:lnTo>
                  <a:lnTo>
                    <a:pt x="86479" y="843971"/>
                  </a:lnTo>
                  <a:lnTo>
                    <a:pt x="74852" y="850586"/>
                  </a:lnTo>
                  <a:lnTo>
                    <a:pt x="50141" y="854833"/>
                  </a:lnTo>
                  <a:lnTo>
                    <a:pt x="18560" y="855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8" name="SMARTInkShape-Group518"/>
          <p:cNvGrpSpPr/>
          <p:nvPr/>
        </p:nvGrpSpPr>
        <p:grpSpPr>
          <a:xfrm>
            <a:off x="2191689" y="2713982"/>
            <a:ext cx="276226" cy="161526"/>
            <a:chOff x="2191689" y="2713982"/>
            <a:chExt cx="276226" cy="161526"/>
          </a:xfrm>
        </p:grpSpPr>
        <p:sp>
          <p:nvSpPr>
            <p:cNvPr id="1266" name="SMARTInkShape-2841"/>
            <p:cNvSpPr/>
            <p:nvPr>
              <p:custDataLst>
                <p:tags r:id="rId175"/>
              </p:custDataLst>
            </p:nvPr>
          </p:nvSpPr>
          <p:spPr>
            <a:xfrm>
              <a:off x="2226056" y="2847332"/>
              <a:ext cx="241859" cy="28176"/>
            </a:xfrm>
            <a:custGeom>
              <a:avLst/>
              <a:gdLst/>
              <a:ahLst/>
              <a:cxnLst/>
              <a:rect l="0" t="0" r="0" b="0"/>
              <a:pathLst>
                <a:path w="241859" h="28176">
                  <a:moveTo>
                    <a:pt x="13258" y="0"/>
                  </a:moveTo>
                  <a:lnTo>
                    <a:pt x="13258" y="0"/>
                  </a:lnTo>
                  <a:lnTo>
                    <a:pt x="5654" y="8663"/>
                  </a:lnTo>
                  <a:lnTo>
                    <a:pt x="0" y="18314"/>
                  </a:lnTo>
                  <a:lnTo>
                    <a:pt x="187" y="21734"/>
                  </a:lnTo>
                  <a:lnTo>
                    <a:pt x="2427" y="24015"/>
                  </a:lnTo>
                  <a:lnTo>
                    <a:pt x="11619" y="26548"/>
                  </a:lnTo>
                  <a:lnTo>
                    <a:pt x="49035" y="28175"/>
                  </a:lnTo>
                  <a:lnTo>
                    <a:pt x="96643" y="23440"/>
                  </a:lnTo>
                  <a:lnTo>
                    <a:pt x="143167" y="13371"/>
                  </a:lnTo>
                  <a:lnTo>
                    <a:pt x="184028" y="7463"/>
                  </a:lnTo>
                  <a:lnTo>
                    <a:pt x="2418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7" name="SMARTInkShape-2842"/>
            <p:cNvSpPr/>
            <p:nvPr>
              <p:custDataLst>
                <p:tags r:id="rId176"/>
              </p:custDataLst>
            </p:nvPr>
          </p:nvSpPr>
          <p:spPr>
            <a:xfrm>
              <a:off x="2191689" y="2713982"/>
              <a:ext cx="200026" cy="24539"/>
            </a:xfrm>
            <a:custGeom>
              <a:avLst/>
              <a:gdLst/>
              <a:ahLst/>
              <a:cxnLst/>
              <a:rect l="0" t="0" r="0" b="0"/>
              <a:pathLst>
                <a:path w="200026" h="24539">
                  <a:moveTo>
                    <a:pt x="0" y="19050"/>
                  </a:moveTo>
                  <a:lnTo>
                    <a:pt x="0" y="19050"/>
                  </a:lnTo>
                  <a:lnTo>
                    <a:pt x="5056" y="24106"/>
                  </a:lnTo>
                  <a:lnTo>
                    <a:pt x="8663" y="24538"/>
                  </a:lnTo>
                  <a:lnTo>
                    <a:pt x="55907" y="12067"/>
                  </a:lnTo>
                  <a:lnTo>
                    <a:pt x="99555" y="1798"/>
                  </a:lnTo>
                  <a:lnTo>
                    <a:pt x="146234" y="355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3" name="SMARTInkShape-Group519"/>
          <p:cNvGrpSpPr/>
          <p:nvPr/>
        </p:nvGrpSpPr>
        <p:grpSpPr>
          <a:xfrm>
            <a:off x="1153922" y="2497015"/>
            <a:ext cx="574864" cy="456030"/>
            <a:chOff x="1153922" y="2497015"/>
            <a:chExt cx="574864" cy="456030"/>
          </a:xfrm>
        </p:grpSpPr>
        <p:sp>
          <p:nvSpPr>
            <p:cNvPr id="1269" name="SMARTInkShape-2843"/>
            <p:cNvSpPr/>
            <p:nvPr>
              <p:custDataLst>
                <p:tags r:id="rId171"/>
              </p:custDataLst>
            </p:nvPr>
          </p:nvSpPr>
          <p:spPr>
            <a:xfrm>
              <a:off x="1363145" y="2574302"/>
              <a:ext cx="152270" cy="359101"/>
            </a:xfrm>
            <a:custGeom>
              <a:avLst/>
              <a:gdLst/>
              <a:ahLst/>
              <a:cxnLst/>
              <a:rect l="0" t="0" r="0" b="0"/>
              <a:pathLst>
                <a:path w="152270" h="359101">
                  <a:moveTo>
                    <a:pt x="85594" y="63480"/>
                  </a:moveTo>
                  <a:lnTo>
                    <a:pt x="85594" y="63480"/>
                  </a:lnTo>
                  <a:lnTo>
                    <a:pt x="85594" y="55279"/>
                  </a:lnTo>
                  <a:lnTo>
                    <a:pt x="80538" y="59404"/>
                  </a:lnTo>
                  <a:lnTo>
                    <a:pt x="67280" y="72385"/>
                  </a:lnTo>
                  <a:lnTo>
                    <a:pt x="61579" y="83666"/>
                  </a:lnTo>
                  <a:lnTo>
                    <a:pt x="43469" y="128580"/>
                  </a:lnTo>
                  <a:lnTo>
                    <a:pt x="28903" y="173589"/>
                  </a:lnTo>
                  <a:lnTo>
                    <a:pt x="19055" y="217460"/>
                  </a:lnTo>
                  <a:lnTo>
                    <a:pt x="12257" y="258329"/>
                  </a:lnTo>
                  <a:lnTo>
                    <a:pt x="4903" y="305639"/>
                  </a:lnTo>
                  <a:lnTo>
                    <a:pt x="532" y="352387"/>
                  </a:lnTo>
                  <a:lnTo>
                    <a:pt x="164" y="359100"/>
                  </a:lnTo>
                  <a:lnTo>
                    <a:pt x="0" y="355028"/>
                  </a:lnTo>
                  <a:lnTo>
                    <a:pt x="13138" y="309967"/>
                  </a:lnTo>
                  <a:lnTo>
                    <a:pt x="25382" y="269625"/>
                  </a:lnTo>
                  <a:lnTo>
                    <a:pt x="34827" y="223691"/>
                  </a:lnTo>
                  <a:lnTo>
                    <a:pt x="44329" y="182329"/>
                  </a:lnTo>
                  <a:lnTo>
                    <a:pt x="53847" y="144321"/>
                  </a:lnTo>
                  <a:lnTo>
                    <a:pt x="66545" y="102496"/>
                  </a:lnTo>
                  <a:lnTo>
                    <a:pt x="79244" y="63661"/>
                  </a:lnTo>
                  <a:lnTo>
                    <a:pt x="99548" y="19928"/>
                  </a:lnTo>
                  <a:lnTo>
                    <a:pt x="111552" y="3201"/>
                  </a:lnTo>
                  <a:lnTo>
                    <a:pt x="116657" y="11"/>
                  </a:lnTo>
                  <a:lnTo>
                    <a:pt x="121120" y="0"/>
                  </a:lnTo>
                  <a:lnTo>
                    <a:pt x="125153" y="2111"/>
                  </a:lnTo>
                  <a:lnTo>
                    <a:pt x="127841" y="5633"/>
                  </a:lnTo>
                  <a:lnTo>
                    <a:pt x="130829" y="15193"/>
                  </a:lnTo>
                  <a:lnTo>
                    <a:pt x="132747" y="59273"/>
                  </a:lnTo>
                  <a:lnTo>
                    <a:pt x="133079" y="93983"/>
                  </a:lnTo>
                  <a:lnTo>
                    <a:pt x="133178" y="139899"/>
                  </a:lnTo>
                  <a:lnTo>
                    <a:pt x="130389" y="185467"/>
                  </a:lnTo>
                  <a:lnTo>
                    <a:pt x="124576" y="231317"/>
                  </a:lnTo>
                  <a:lnTo>
                    <a:pt x="125013" y="273370"/>
                  </a:lnTo>
                  <a:lnTo>
                    <a:pt x="131929" y="320909"/>
                  </a:lnTo>
                  <a:lnTo>
                    <a:pt x="137893" y="344248"/>
                  </a:lnTo>
                  <a:lnTo>
                    <a:pt x="152269" y="358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" name="SMARTInkShape-2844"/>
            <p:cNvSpPr/>
            <p:nvPr>
              <p:custDataLst>
                <p:tags r:id="rId172"/>
              </p:custDataLst>
            </p:nvPr>
          </p:nvSpPr>
          <p:spPr>
            <a:xfrm>
              <a:off x="1406906" y="2742557"/>
              <a:ext cx="137084" cy="76201"/>
            </a:xfrm>
            <a:custGeom>
              <a:avLst/>
              <a:gdLst/>
              <a:ahLst/>
              <a:cxnLst/>
              <a:rect l="0" t="0" r="0" b="0"/>
              <a:pathLst>
                <a:path w="137084" h="76201">
                  <a:moveTo>
                    <a:pt x="13258" y="76200"/>
                  </a:moveTo>
                  <a:lnTo>
                    <a:pt x="13258" y="76200"/>
                  </a:lnTo>
                  <a:lnTo>
                    <a:pt x="8202" y="71144"/>
                  </a:lnTo>
                  <a:lnTo>
                    <a:pt x="2897" y="68661"/>
                  </a:lnTo>
                  <a:lnTo>
                    <a:pt x="0" y="67999"/>
                  </a:lnTo>
                  <a:lnTo>
                    <a:pt x="1245" y="65441"/>
                  </a:lnTo>
                  <a:lnTo>
                    <a:pt x="11094" y="56954"/>
                  </a:lnTo>
                  <a:lnTo>
                    <a:pt x="44345" y="41863"/>
                  </a:lnTo>
                  <a:lnTo>
                    <a:pt x="84937" y="28691"/>
                  </a:lnTo>
                  <a:lnTo>
                    <a:pt x="1370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1" name="SMARTInkShape-2845"/>
            <p:cNvSpPr/>
            <p:nvPr>
              <p:custDataLst>
                <p:tags r:id="rId173"/>
              </p:custDataLst>
            </p:nvPr>
          </p:nvSpPr>
          <p:spPr>
            <a:xfrm>
              <a:off x="1639239" y="2513957"/>
              <a:ext cx="89547" cy="400051"/>
            </a:xfrm>
            <a:custGeom>
              <a:avLst/>
              <a:gdLst/>
              <a:ahLst/>
              <a:cxnLst/>
              <a:rect l="0" t="0" r="0" b="0"/>
              <a:pathLst>
                <a:path w="89547" h="400051">
                  <a:moveTo>
                    <a:pt x="0" y="0"/>
                  </a:moveTo>
                  <a:lnTo>
                    <a:pt x="0" y="0"/>
                  </a:lnTo>
                  <a:lnTo>
                    <a:pt x="5056" y="15169"/>
                  </a:lnTo>
                  <a:lnTo>
                    <a:pt x="34376" y="57893"/>
                  </a:lnTo>
                  <a:lnTo>
                    <a:pt x="60030" y="104873"/>
                  </a:lnTo>
                  <a:lnTo>
                    <a:pt x="78918" y="152413"/>
                  </a:lnTo>
                  <a:lnTo>
                    <a:pt x="85522" y="182745"/>
                  </a:lnTo>
                  <a:lnTo>
                    <a:pt x="89546" y="230182"/>
                  </a:lnTo>
                  <a:lnTo>
                    <a:pt x="86479" y="274656"/>
                  </a:lnTo>
                  <a:lnTo>
                    <a:pt x="80892" y="309391"/>
                  </a:lnTo>
                  <a:lnTo>
                    <a:pt x="58918" y="353761"/>
                  </a:lnTo>
                  <a:lnTo>
                    <a:pt x="45326" y="378574"/>
                  </a:lnTo>
                  <a:lnTo>
                    <a:pt x="28575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2" name="SMARTInkShape-2846"/>
            <p:cNvSpPr/>
            <p:nvPr>
              <p:custDataLst>
                <p:tags r:id="rId174"/>
              </p:custDataLst>
            </p:nvPr>
          </p:nvSpPr>
          <p:spPr>
            <a:xfrm>
              <a:off x="1153922" y="2497015"/>
              <a:ext cx="195531" cy="456030"/>
            </a:xfrm>
            <a:custGeom>
              <a:avLst/>
              <a:gdLst/>
              <a:ahLst/>
              <a:cxnLst/>
              <a:rect l="0" t="0" r="0" b="0"/>
              <a:pathLst>
                <a:path w="195531" h="456030">
                  <a:moveTo>
                    <a:pt x="190042" y="26467"/>
                  </a:moveTo>
                  <a:lnTo>
                    <a:pt x="190042" y="26467"/>
                  </a:lnTo>
                  <a:lnTo>
                    <a:pt x="195098" y="16354"/>
                  </a:lnTo>
                  <a:lnTo>
                    <a:pt x="195530" y="12317"/>
                  </a:lnTo>
                  <a:lnTo>
                    <a:pt x="193187" y="5008"/>
                  </a:lnTo>
                  <a:lnTo>
                    <a:pt x="191080" y="2636"/>
                  </a:lnTo>
                  <a:lnTo>
                    <a:pt x="185917" y="0"/>
                  </a:lnTo>
                  <a:lnTo>
                    <a:pt x="182000" y="1414"/>
                  </a:lnTo>
                  <a:lnTo>
                    <a:pt x="135877" y="42727"/>
                  </a:lnTo>
                  <a:lnTo>
                    <a:pt x="103025" y="84085"/>
                  </a:lnTo>
                  <a:lnTo>
                    <a:pt x="77476" y="124796"/>
                  </a:lnTo>
                  <a:lnTo>
                    <a:pt x="55467" y="168069"/>
                  </a:lnTo>
                  <a:lnTo>
                    <a:pt x="36106" y="207191"/>
                  </a:lnTo>
                  <a:lnTo>
                    <a:pt x="15545" y="245492"/>
                  </a:lnTo>
                  <a:lnTo>
                    <a:pt x="4754" y="277277"/>
                  </a:lnTo>
                  <a:lnTo>
                    <a:pt x="1086" y="324442"/>
                  </a:lnTo>
                  <a:lnTo>
                    <a:pt x="0" y="369227"/>
                  </a:lnTo>
                  <a:lnTo>
                    <a:pt x="2455" y="407753"/>
                  </a:lnTo>
                  <a:lnTo>
                    <a:pt x="9930" y="430482"/>
                  </a:lnTo>
                  <a:lnTo>
                    <a:pt x="26994" y="452700"/>
                  </a:lnTo>
                  <a:lnTo>
                    <a:pt x="33718" y="455614"/>
                  </a:lnTo>
                  <a:lnTo>
                    <a:pt x="49656" y="456029"/>
                  </a:lnTo>
                  <a:lnTo>
                    <a:pt x="85267" y="445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6" name="SMARTInkShape-Group520"/>
          <p:cNvGrpSpPr/>
          <p:nvPr/>
        </p:nvGrpSpPr>
        <p:grpSpPr>
          <a:xfrm>
            <a:off x="667809" y="2409140"/>
            <a:ext cx="295156" cy="497198"/>
            <a:chOff x="667809" y="2409140"/>
            <a:chExt cx="295156" cy="497198"/>
          </a:xfrm>
        </p:grpSpPr>
        <p:sp>
          <p:nvSpPr>
            <p:cNvPr id="1274" name="SMARTInkShape-2847"/>
            <p:cNvSpPr/>
            <p:nvPr>
              <p:custDataLst>
                <p:tags r:id="rId169"/>
              </p:custDataLst>
            </p:nvPr>
          </p:nvSpPr>
          <p:spPr>
            <a:xfrm>
              <a:off x="667809" y="2409140"/>
              <a:ext cx="104111" cy="497198"/>
            </a:xfrm>
            <a:custGeom>
              <a:avLst/>
              <a:gdLst/>
              <a:ahLst/>
              <a:cxnLst/>
              <a:rect l="0" t="0" r="0" b="0"/>
              <a:pathLst>
                <a:path w="104111" h="497198">
                  <a:moveTo>
                    <a:pt x="9405" y="152442"/>
                  </a:moveTo>
                  <a:lnTo>
                    <a:pt x="9405" y="152442"/>
                  </a:lnTo>
                  <a:lnTo>
                    <a:pt x="9405" y="198203"/>
                  </a:lnTo>
                  <a:lnTo>
                    <a:pt x="9405" y="238202"/>
                  </a:lnTo>
                  <a:lnTo>
                    <a:pt x="9405" y="273456"/>
                  </a:lnTo>
                  <a:lnTo>
                    <a:pt x="9405" y="314122"/>
                  </a:lnTo>
                  <a:lnTo>
                    <a:pt x="12227" y="347066"/>
                  </a:lnTo>
                  <a:lnTo>
                    <a:pt x="16944" y="390025"/>
                  </a:lnTo>
                  <a:lnTo>
                    <a:pt x="21164" y="424626"/>
                  </a:lnTo>
                  <a:lnTo>
                    <a:pt x="26295" y="462748"/>
                  </a:lnTo>
                  <a:lnTo>
                    <a:pt x="28265" y="497197"/>
                  </a:lnTo>
                  <a:lnTo>
                    <a:pt x="27372" y="459681"/>
                  </a:lnTo>
                  <a:lnTo>
                    <a:pt x="20843" y="426214"/>
                  </a:lnTo>
                  <a:lnTo>
                    <a:pt x="13264" y="379610"/>
                  </a:lnTo>
                  <a:lnTo>
                    <a:pt x="10549" y="338049"/>
                  </a:lnTo>
                  <a:lnTo>
                    <a:pt x="8685" y="298924"/>
                  </a:lnTo>
                  <a:lnTo>
                    <a:pt x="2959" y="260520"/>
                  </a:lnTo>
                  <a:lnTo>
                    <a:pt x="792" y="222330"/>
                  </a:lnTo>
                  <a:lnTo>
                    <a:pt x="150" y="181028"/>
                  </a:lnTo>
                  <a:lnTo>
                    <a:pt x="0" y="143628"/>
                  </a:lnTo>
                  <a:lnTo>
                    <a:pt x="4972" y="101147"/>
                  </a:lnTo>
                  <a:lnTo>
                    <a:pt x="13148" y="58339"/>
                  </a:lnTo>
                  <a:lnTo>
                    <a:pt x="27330" y="22254"/>
                  </a:lnTo>
                  <a:lnTo>
                    <a:pt x="38891" y="7092"/>
                  </a:lnTo>
                  <a:lnTo>
                    <a:pt x="44937" y="1567"/>
                  </a:lnTo>
                  <a:lnTo>
                    <a:pt x="52143" y="0"/>
                  </a:lnTo>
                  <a:lnTo>
                    <a:pt x="68617" y="3904"/>
                  </a:lnTo>
                  <a:lnTo>
                    <a:pt x="90684" y="18002"/>
                  </a:lnTo>
                  <a:lnTo>
                    <a:pt x="98446" y="29543"/>
                  </a:lnTo>
                  <a:lnTo>
                    <a:pt x="101895" y="43846"/>
                  </a:lnTo>
                  <a:lnTo>
                    <a:pt x="104110" y="87521"/>
                  </a:lnTo>
                  <a:lnTo>
                    <a:pt x="103354" y="108771"/>
                  </a:lnTo>
                  <a:lnTo>
                    <a:pt x="99491" y="121744"/>
                  </a:lnTo>
                  <a:lnTo>
                    <a:pt x="74054" y="153828"/>
                  </a:lnTo>
                  <a:lnTo>
                    <a:pt x="54944" y="174510"/>
                  </a:lnTo>
                  <a:lnTo>
                    <a:pt x="37980" y="209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5" name="SMARTInkShape-2848"/>
            <p:cNvSpPr/>
            <p:nvPr>
              <p:custDataLst>
                <p:tags r:id="rId170"/>
              </p:custDataLst>
            </p:nvPr>
          </p:nvSpPr>
          <p:spPr>
            <a:xfrm>
              <a:off x="766976" y="2628257"/>
              <a:ext cx="195989" cy="258148"/>
            </a:xfrm>
            <a:custGeom>
              <a:avLst/>
              <a:gdLst/>
              <a:ahLst/>
              <a:cxnLst/>
              <a:rect l="0" t="0" r="0" b="0"/>
              <a:pathLst>
                <a:path w="195989" h="258148">
                  <a:moveTo>
                    <a:pt x="5488" y="114300"/>
                  </a:moveTo>
                  <a:lnTo>
                    <a:pt x="5488" y="114300"/>
                  </a:lnTo>
                  <a:lnTo>
                    <a:pt x="5488" y="109244"/>
                  </a:lnTo>
                  <a:lnTo>
                    <a:pt x="4430" y="107754"/>
                  </a:lnTo>
                  <a:lnTo>
                    <a:pt x="2666" y="106761"/>
                  </a:lnTo>
                  <a:lnTo>
                    <a:pt x="431" y="106099"/>
                  </a:lnTo>
                  <a:lnTo>
                    <a:pt x="0" y="104599"/>
                  </a:lnTo>
                  <a:lnTo>
                    <a:pt x="2344" y="100111"/>
                  </a:lnTo>
                  <a:lnTo>
                    <a:pt x="5508" y="99549"/>
                  </a:lnTo>
                  <a:lnTo>
                    <a:pt x="20075" y="103815"/>
                  </a:lnTo>
                  <a:lnTo>
                    <a:pt x="61941" y="127390"/>
                  </a:lnTo>
                  <a:lnTo>
                    <a:pt x="88991" y="150740"/>
                  </a:lnTo>
                  <a:lnTo>
                    <a:pt x="95517" y="159776"/>
                  </a:lnTo>
                  <a:lnTo>
                    <a:pt x="106597" y="198213"/>
                  </a:lnTo>
                  <a:lnTo>
                    <a:pt x="109780" y="234293"/>
                  </a:lnTo>
                  <a:lnTo>
                    <a:pt x="105063" y="253806"/>
                  </a:lnTo>
                  <a:lnTo>
                    <a:pt x="103622" y="257045"/>
                  </a:lnTo>
                  <a:lnTo>
                    <a:pt x="102660" y="258147"/>
                  </a:lnTo>
                  <a:lnTo>
                    <a:pt x="102020" y="257823"/>
                  </a:lnTo>
                  <a:lnTo>
                    <a:pt x="94445" y="235548"/>
                  </a:lnTo>
                  <a:lnTo>
                    <a:pt x="93229" y="212903"/>
                  </a:lnTo>
                  <a:lnTo>
                    <a:pt x="99101" y="176206"/>
                  </a:lnTo>
                  <a:lnTo>
                    <a:pt x="110567" y="134289"/>
                  </a:lnTo>
                  <a:lnTo>
                    <a:pt x="128079" y="95435"/>
                  </a:lnTo>
                  <a:lnTo>
                    <a:pt x="150820" y="56617"/>
                  </a:lnTo>
                  <a:lnTo>
                    <a:pt x="1959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7" name="SMARTInkShape-2849"/>
          <p:cNvSpPr/>
          <p:nvPr>
            <p:custDataLst>
              <p:tags r:id="rId10"/>
            </p:custDataLst>
          </p:nvPr>
        </p:nvSpPr>
        <p:spPr>
          <a:xfrm>
            <a:off x="1162989" y="3114033"/>
            <a:ext cx="533401" cy="56720"/>
          </a:xfrm>
          <a:custGeom>
            <a:avLst/>
            <a:gdLst/>
            <a:ahLst/>
            <a:cxnLst/>
            <a:rect l="0" t="0" r="0" b="0"/>
            <a:pathLst>
              <a:path w="533401" h="56720">
                <a:moveTo>
                  <a:pt x="0" y="47624"/>
                </a:moveTo>
                <a:lnTo>
                  <a:pt x="0" y="47624"/>
                </a:lnTo>
                <a:lnTo>
                  <a:pt x="5056" y="47624"/>
                </a:lnTo>
                <a:lnTo>
                  <a:pt x="48905" y="26165"/>
                </a:lnTo>
                <a:lnTo>
                  <a:pt x="86692" y="16101"/>
                </a:lnTo>
                <a:lnTo>
                  <a:pt x="126172" y="9765"/>
                </a:lnTo>
                <a:lnTo>
                  <a:pt x="162503" y="3363"/>
                </a:lnTo>
                <a:lnTo>
                  <a:pt x="194990" y="1494"/>
                </a:lnTo>
                <a:lnTo>
                  <a:pt x="238867" y="442"/>
                </a:lnTo>
                <a:lnTo>
                  <a:pt x="273623" y="130"/>
                </a:lnTo>
                <a:lnTo>
                  <a:pt x="305407" y="57"/>
                </a:lnTo>
                <a:lnTo>
                  <a:pt x="350841" y="16"/>
                </a:lnTo>
                <a:lnTo>
                  <a:pt x="395269" y="2"/>
                </a:lnTo>
                <a:lnTo>
                  <a:pt x="412039" y="0"/>
                </a:lnTo>
                <a:lnTo>
                  <a:pt x="412276" y="1058"/>
                </a:lnTo>
                <a:lnTo>
                  <a:pt x="406895" y="5056"/>
                </a:lnTo>
                <a:lnTo>
                  <a:pt x="360205" y="15187"/>
                </a:lnTo>
                <a:lnTo>
                  <a:pt x="319194" y="17332"/>
                </a:lnTo>
                <a:lnTo>
                  <a:pt x="284033" y="21108"/>
                </a:lnTo>
                <a:lnTo>
                  <a:pt x="240439" y="26362"/>
                </a:lnTo>
                <a:lnTo>
                  <a:pt x="200710" y="30741"/>
                </a:lnTo>
                <a:lnTo>
                  <a:pt x="162128" y="35919"/>
                </a:lnTo>
                <a:lnTo>
                  <a:pt x="123885" y="40275"/>
                </a:lnTo>
                <a:lnTo>
                  <a:pt x="83150" y="46173"/>
                </a:lnTo>
                <a:lnTo>
                  <a:pt x="36141" y="53883"/>
                </a:lnTo>
                <a:lnTo>
                  <a:pt x="13239" y="56719"/>
                </a:lnTo>
                <a:lnTo>
                  <a:pt x="55885" y="56006"/>
                </a:lnTo>
                <a:lnTo>
                  <a:pt x="89396" y="52055"/>
                </a:lnTo>
                <a:lnTo>
                  <a:pt x="133850" y="43880"/>
                </a:lnTo>
                <a:lnTo>
                  <a:pt x="178889" y="39812"/>
                </a:lnTo>
                <a:lnTo>
                  <a:pt x="225747" y="33550"/>
                </a:lnTo>
                <a:lnTo>
                  <a:pt x="273145" y="30049"/>
                </a:lnTo>
                <a:lnTo>
                  <a:pt x="320703" y="23955"/>
                </a:lnTo>
                <a:lnTo>
                  <a:pt x="363252" y="20503"/>
                </a:lnTo>
                <a:lnTo>
                  <a:pt x="407726" y="19480"/>
                </a:lnTo>
                <a:lnTo>
                  <a:pt x="449362" y="19177"/>
                </a:lnTo>
                <a:lnTo>
                  <a:pt x="493565" y="19087"/>
                </a:lnTo>
                <a:lnTo>
                  <a:pt x="533400" y="95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4" name="SMARTInkShape-Group522"/>
          <p:cNvGrpSpPr/>
          <p:nvPr/>
        </p:nvGrpSpPr>
        <p:grpSpPr>
          <a:xfrm>
            <a:off x="747482" y="4300714"/>
            <a:ext cx="984772" cy="418985"/>
            <a:chOff x="747482" y="4300714"/>
            <a:chExt cx="984772" cy="418985"/>
          </a:xfrm>
        </p:grpSpPr>
        <p:sp>
          <p:nvSpPr>
            <p:cNvPr id="1278" name="SMARTInkShape-2850"/>
            <p:cNvSpPr/>
            <p:nvPr>
              <p:custDataLst>
                <p:tags r:id="rId163"/>
              </p:custDataLst>
            </p:nvPr>
          </p:nvSpPr>
          <p:spPr>
            <a:xfrm>
              <a:off x="748259" y="4491098"/>
              <a:ext cx="112977" cy="19051"/>
            </a:xfrm>
            <a:custGeom>
              <a:avLst/>
              <a:gdLst/>
              <a:ahLst/>
              <a:cxnLst/>
              <a:rect l="0" t="0" r="0" b="0"/>
              <a:pathLst>
                <a:path w="112977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14146" y="17992"/>
                  </a:lnTo>
                  <a:lnTo>
                    <a:pt x="42968" y="11511"/>
                  </a:lnTo>
                  <a:lnTo>
                    <a:pt x="112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9" name="SMARTInkShape-2851"/>
            <p:cNvSpPr/>
            <p:nvPr>
              <p:custDataLst>
                <p:tags r:id="rId164"/>
              </p:custDataLst>
            </p:nvPr>
          </p:nvSpPr>
          <p:spPr>
            <a:xfrm>
              <a:off x="1609105" y="4323763"/>
              <a:ext cx="123149" cy="395936"/>
            </a:xfrm>
            <a:custGeom>
              <a:avLst/>
              <a:gdLst/>
              <a:ahLst/>
              <a:cxnLst/>
              <a:rect l="0" t="0" r="0" b="0"/>
              <a:pathLst>
                <a:path w="123149" h="395936">
                  <a:moveTo>
                    <a:pt x="14130" y="14935"/>
                  </a:moveTo>
                  <a:lnTo>
                    <a:pt x="14130" y="14935"/>
                  </a:lnTo>
                  <a:lnTo>
                    <a:pt x="9074" y="14935"/>
                  </a:lnTo>
                  <a:lnTo>
                    <a:pt x="3769" y="12113"/>
                  </a:lnTo>
                  <a:lnTo>
                    <a:pt x="873" y="9879"/>
                  </a:lnTo>
                  <a:lnTo>
                    <a:pt x="0" y="8390"/>
                  </a:lnTo>
                  <a:lnTo>
                    <a:pt x="477" y="7396"/>
                  </a:lnTo>
                  <a:lnTo>
                    <a:pt x="1852" y="6734"/>
                  </a:lnTo>
                  <a:lnTo>
                    <a:pt x="29353" y="0"/>
                  </a:lnTo>
                  <a:lnTo>
                    <a:pt x="72030" y="9545"/>
                  </a:lnTo>
                  <a:lnTo>
                    <a:pt x="95021" y="23451"/>
                  </a:lnTo>
                  <a:lnTo>
                    <a:pt x="110182" y="40977"/>
                  </a:lnTo>
                  <a:lnTo>
                    <a:pt x="112032" y="48171"/>
                  </a:lnTo>
                  <a:lnTo>
                    <a:pt x="111264" y="64632"/>
                  </a:lnTo>
                  <a:lnTo>
                    <a:pt x="101344" y="111691"/>
                  </a:lnTo>
                  <a:lnTo>
                    <a:pt x="92545" y="154070"/>
                  </a:lnTo>
                  <a:lnTo>
                    <a:pt x="82560" y="196881"/>
                  </a:lnTo>
                  <a:lnTo>
                    <a:pt x="82210" y="242864"/>
                  </a:lnTo>
                  <a:lnTo>
                    <a:pt x="88512" y="285435"/>
                  </a:lnTo>
                  <a:lnTo>
                    <a:pt x="100123" y="332637"/>
                  </a:lnTo>
                  <a:lnTo>
                    <a:pt x="112608" y="362971"/>
                  </a:lnTo>
                  <a:lnTo>
                    <a:pt x="118928" y="370701"/>
                  </a:lnTo>
                  <a:lnTo>
                    <a:pt x="122095" y="372762"/>
                  </a:lnTo>
                  <a:lnTo>
                    <a:pt x="123148" y="375194"/>
                  </a:lnTo>
                  <a:lnTo>
                    <a:pt x="122792" y="377874"/>
                  </a:lnTo>
                  <a:lnTo>
                    <a:pt x="121496" y="380720"/>
                  </a:lnTo>
                  <a:lnTo>
                    <a:pt x="109559" y="389781"/>
                  </a:lnTo>
                  <a:lnTo>
                    <a:pt x="87561" y="394112"/>
                  </a:lnTo>
                  <a:lnTo>
                    <a:pt x="23655" y="395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0" name="SMARTInkShape-2852"/>
            <p:cNvSpPr/>
            <p:nvPr>
              <p:custDataLst>
                <p:tags r:id="rId165"/>
              </p:custDataLst>
            </p:nvPr>
          </p:nvSpPr>
          <p:spPr>
            <a:xfrm>
              <a:off x="1423329" y="4378515"/>
              <a:ext cx="103332" cy="296469"/>
            </a:xfrm>
            <a:custGeom>
              <a:avLst/>
              <a:gdLst/>
              <a:ahLst/>
              <a:cxnLst/>
              <a:rect l="0" t="0" r="0" b="0"/>
              <a:pathLst>
                <a:path w="103332" h="296469">
                  <a:moveTo>
                    <a:pt x="95131" y="17333"/>
                  </a:moveTo>
                  <a:lnTo>
                    <a:pt x="95131" y="17333"/>
                  </a:lnTo>
                  <a:lnTo>
                    <a:pt x="100187" y="12277"/>
                  </a:lnTo>
                  <a:lnTo>
                    <a:pt x="102669" y="6972"/>
                  </a:lnTo>
                  <a:lnTo>
                    <a:pt x="103331" y="4076"/>
                  </a:lnTo>
                  <a:lnTo>
                    <a:pt x="102715" y="2145"/>
                  </a:lnTo>
                  <a:lnTo>
                    <a:pt x="101245" y="858"/>
                  </a:lnTo>
                  <a:lnTo>
                    <a:pt x="99207" y="0"/>
                  </a:lnTo>
                  <a:lnTo>
                    <a:pt x="91298" y="1868"/>
                  </a:lnTo>
                  <a:lnTo>
                    <a:pt x="80728" y="7285"/>
                  </a:lnTo>
                  <a:lnTo>
                    <a:pt x="37881" y="46249"/>
                  </a:lnTo>
                  <a:lnTo>
                    <a:pt x="26295" y="59818"/>
                  </a:lnTo>
                  <a:lnTo>
                    <a:pt x="6782" y="98579"/>
                  </a:lnTo>
                  <a:lnTo>
                    <a:pt x="1927" y="123604"/>
                  </a:lnTo>
                  <a:lnTo>
                    <a:pt x="487" y="161239"/>
                  </a:lnTo>
                  <a:lnTo>
                    <a:pt x="0" y="207214"/>
                  </a:lnTo>
                  <a:lnTo>
                    <a:pt x="2727" y="250318"/>
                  </a:lnTo>
                  <a:lnTo>
                    <a:pt x="9145" y="296336"/>
                  </a:lnTo>
                  <a:lnTo>
                    <a:pt x="9232" y="296468"/>
                  </a:lnTo>
                  <a:lnTo>
                    <a:pt x="9406" y="293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1" name="SMARTInkShape-2853"/>
            <p:cNvSpPr/>
            <p:nvPr>
              <p:custDataLst>
                <p:tags r:id="rId166"/>
              </p:custDataLst>
            </p:nvPr>
          </p:nvSpPr>
          <p:spPr>
            <a:xfrm>
              <a:off x="1308910" y="4391243"/>
              <a:ext cx="123826" cy="137956"/>
            </a:xfrm>
            <a:custGeom>
              <a:avLst/>
              <a:gdLst/>
              <a:ahLst/>
              <a:cxnLst/>
              <a:rect l="0" t="0" r="0" b="0"/>
              <a:pathLst>
                <a:path w="123826" h="137956">
                  <a:moveTo>
                    <a:pt x="0" y="14130"/>
                  </a:moveTo>
                  <a:lnTo>
                    <a:pt x="0" y="14130"/>
                  </a:lnTo>
                  <a:lnTo>
                    <a:pt x="0" y="0"/>
                  </a:lnTo>
                  <a:lnTo>
                    <a:pt x="0" y="1853"/>
                  </a:lnTo>
                  <a:lnTo>
                    <a:pt x="44781" y="49314"/>
                  </a:lnTo>
                  <a:lnTo>
                    <a:pt x="78161" y="92462"/>
                  </a:lnTo>
                  <a:lnTo>
                    <a:pt x="94842" y="117056"/>
                  </a:lnTo>
                  <a:lnTo>
                    <a:pt x="123825" y="137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2" name="SMARTInkShape-2854"/>
            <p:cNvSpPr/>
            <p:nvPr>
              <p:custDataLst>
                <p:tags r:id="rId167"/>
              </p:custDataLst>
            </p:nvPr>
          </p:nvSpPr>
          <p:spPr>
            <a:xfrm>
              <a:off x="1056203" y="4300714"/>
              <a:ext cx="185640" cy="416436"/>
            </a:xfrm>
            <a:custGeom>
              <a:avLst/>
              <a:gdLst/>
              <a:ahLst/>
              <a:cxnLst/>
              <a:rect l="0" t="0" r="0" b="0"/>
              <a:pathLst>
                <a:path w="185640" h="416436">
                  <a:moveTo>
                    <a:pt x="176507" y="9409"/>
                  </a:moveTo>
                  <a:lnTo>
                    <a:pt x="176507" y="9409"/>
                  </a:lnTo>
                  <a:lnTo>
                    <a:pt x="185639" y="277"/>
                  </a:lnTo>
                  <a:lnTo>
                    <a:pt x="180859" y="0"/>
                  </a:lnTo>
                  <a:lnTo>
                    <a:pt x="175619" y="2758"/>
                  </a:lnTo>
                  <a:lnTo>
                    <a:pt x="158574" y="13152"/>
                  </a:lnTo>
                  <a:lnTo>
                    <a:pt x="118250" y="20995"/>
                  </a:lnTo>
                  <a:lnTo>
                    <a:pt x="96098" y="29070"/>
                  </a:lnTo>
                  <a:lnTo>
                    <a:pt x="82832" y="35343"/>
                  </a:lnTo>
                  <a:lnTo>
                    <a:pt x="75607" y="37868"/>
                  </a:lnTo>
                  <a:lnTo>
                    <a:pt x="68868" y="42519"/>
                  </a:lnTo>
                  <a:lnTo>
                    <a:pt x="67706" y="45241"/>
                  </a:lnTo>
                  <a:lnTo>
                    <a:pt x="67991" y="48114"/>
                  </a:lnTo>
                  <a:lnTo>
                    <a:pt x="70069" y="55186"/>
                  </a:lnTo>
                  <a:lnTo>
                    <a:pt x="70993" y="65385"/>
                  </a:lnTo>
                  <a:lnTo>
                    <a:pt x="64096" y="108581"/>
                  </a:lnTo>
                  <a:lnTo>
                    <a:pt x="59945" y="143921"/>
                  </a:lnTo>
                  <a:lnTo>
                    <a:pt x="54116" y="188732"/>
                  </a:lnTo>
                  <a:lnTo>
                    <a:pt x="39873" y="234703"/>
                  </a:lnTo>
                  <a:lnTo>
                    <a:pt x="29221" y="278278"/>
                  </a:lnTo>
                  <a:lnTo>
                    <a:pt x="16097" y="314852"/>
                  </a:lnTo>
                  <a:lnTo>
                    <a:pt x="5452" y="357097"/>
                  </a:lnTo>
                  <a:lnTo>
                    <a:pt x="0" y="381244"/>
                  </a:lnTo>
                  <a:lnTo>
                    <a:pt x="4182" y="410383"/>
                  </a:lnTo>
                  <a:lnTo>
                    <a:pt x="7649" y="413249"/>
                  </a:lnTo>
                  <a:lnTo>
                    <a:pt x="19967" y="416435"/>
                  </a:lnTo>
                  <a:lnTo>
                    <a:pt x="33203" y="415029"/>
                  </a:lnTo>
                  <a:lnTo>
                    <a:pt x="74116" y="405503"/>
                  </a:lnTo>
                  <a:lnTo>
                    <a:pt x="147932" y="390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3" name="SMARTInkShape-2855"/>
            <p:cNvSpPr/>
            <p:nvPr>
              <p:custDataLst>
                <p:tags r:id="rId168"/>
              </p:custDataLst>
            </p:nvPr>
          </p:nvSpPr>
          <p:spPr>
            <a:xfrm>
              <a:off x="747482" y="4319664"/>
              <a:ext cx="179105" cy="310412"/>
            </a:xfrm>
            <a:custGeom>
              <a:avLst/>
              <a:gdLst/>
              <a:ahLst/>
              <a:cxnLst/>
              <a:rect l="0" t="0" r="0" b="0"/>
              <a:pathLst>
                <a:path w="179105" h="310412">
                  <a:moveTo>
                    <a:pt x="170903" y="9509"/>
                  </a:moveTo>
                  <a:lnTo>
                    <a:pt x="170903" y="9509"/>
                  </a:lnTo>
                  <a:lnTo>
                    <a:pt x="179104" y="1308"/>
                  </a:lnTo>
                  <a:lnTo>
                    <a:pt x="178487" y="867"/>
                  </a:lnTo>
                  <a:lnTo>
                    <a:pt x="138581" y="0"/>
                  </a:lnTo>
                  <a:lnTo>
                    <a:pt x="122670" y="1049"/>
                  </a:lnTo>
                  <a:lnTo>
                    <a:pt x="76741" y="9685"/>
                  </a:lnTo>
                  <a:lnTo>
                    <a:pt x="61981" y="16852"/>
                  </a:lnTo>
                  <a:lnTo>
                    <a:pt x="54408" y="22650"/>
                  </a:lnTo>
                  <a:lnTo>
                    <a:pt x="50336" y="34399"/>
                  </a:lnTo>
                  <a:lnTo>
                    <a:pt x="40962" y="78011"/>
                  </a:lnTo>
                  <a:lnTo>
                    <a:pt x="35404" y="124797"/>
                  </a:lnTo>
                  <a:lnTo>
                    <a:pt x="30214" y="162202"/>
                  </a:lnTo>
                  <a:lnTo>
                    <a:pt x="23403" y="207711"/>
                  </a:lnTo>
                  <a:lnTo>
                    <a:pt x="8787" y="249381"/>
                  </a:lnTo>
                  <a:lnTo>
                    <a:pt x="1297" y="281023"/>
                  </a:lnTo>
                  <a:lnTo>
                    <a:pt x="0" y="301154"/>
                  </a:lnTo>
                  <a:lnTo>
                    <a:pt x="1933" y="305539"/>
                  </a:lnTo>
                  <a:lnTo>
                    <a:pt x="5340" y="308462"/>
                  </a:lnTo>
                  <a:lnTo>
                    <a:pt x="9727" y="310411"/>
                  </a:lnTo>
                  <a:lnTo>
                    <a:pt x="23070" y="309755"/>
                  </a:lnTo>
                  <a:lnTo>
                    <a:pt x="67788" y="304380"/>
                  </a:lnTo>
                  <a:lnTo>
                    <a:pt x="111920" y="296669"/>
                  </a:lnTo>
                  <a:lnTo>
                    <a:pt x="154760" y="295445"/>
                  </a:lnTo>
                  <a:lnTo>
                    <a:pt x="160141" y="295383"/>
                  </a:lnTo>
                  <a:lnTo>
                    <a:pt x="163728" y="294283"/>
                  </a:lnTo>
                  <a:lnTo>
                    <a:pt x="170903" y="285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7" name="SMARTInkShape-Group523"/>
          <p:cNvGrpSpPr/>
          <p:nvPr/>
        </p:nvGrpSpPr>
        <p:grpSpPr>
          <a:xfrm>
            <a:off x="1966135" y="4576823"/>
            <a:ext cx="171451" cy="114151"/>
            <a:chOff x="1966135" y="4576823"/>
            <a:chExt cx="171451" cy="114151"/>
          </a:xfrm>
        </p:grpSpPr>
        <p:sp>
          <p:nvSpPr>
            <p:cNvPr id="1285" name="SMARTInkShape-2856"/>
            <p:cNvSpPr/>
            <p:nvPr>
              <p:custDataLst>
                <p:tags r:id="rId161"/>
              </p:custDataLst>
            </p:nvPr>
          </p:nvSpPr>
          <p:spPr>
            <a:xfrm>
              <a:off x="2008273" y="4672073"/>
              <a:ext cx="129313" cy="18901"/>
            </a:xfrm>
            <a:custGeom>
              <a:avLst/>
              <a:gdLst/>
              <a:ahLst/>
              <a:cxnLst/>
              <a:rect l="0" t="0" r="0" b="0"/>
              <a:pathLst>
                <a:path w="129313" h="18901">
                  <a:moveTo>
                    <a:pt x="5487" y="0"/>
                  </a:moveTo>
                  <a:lnTo>
                    <a:pt x="5487" y="0"/>
                  </a:lnTo>
                  <a:lnTo>
                    <a:pt x="431" y="5056"/>
                  </a:lnTo>
                  <a:lnTo>
                    <a:pt x="0" y="7604"/>
                  </a:lnTo>
                  <a:lnTo>
                    <a:pt x="770" y="10361"/>
                  </a:lnTo>
                  <a:lnTo>
                    <a:pt x="2342" y="13257"/>
                  </a:lnTo>
                  <a:lnTo>
                    <a:pt x="5507" y="15188"/>
                  </a:lnTo>
                  <a:lnTo>
                    <a:pt x="21133" y="17905"/>
                  </a:lnTo>
                  <a:lnTo>
                    <a:pt x="68499" y="18900"/>
                  </a:lnTo>
                  <a:lnTo>
                    <a:pt x="95388" y="17962"/>
                  </a:lnTo>
                  <a:lnTo>
                    <a:pt x="12931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6" name="SMARTInkShape-2857"/>
            <p:cNvSpPr/>
            <p:nvPr>
              <p:custDataLst>
                <p:tags r:id="rId162"/>
              </p:custDataLst>
            </p:nvPr>
          </p:nvSpPr>
          <p:spPr>
            <a:xfrm>
              <a:off x="1966135" y="4576823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117" y="6545"/>
                  </a:lnTo>
                  <a:lnTo>
                    <a:pt x="16267" y="8642"/>
                  </a:lnTo>
                  <a:lnTo>
                    <a:pt x="58038" y="9409"/>
                  </a:lnTo>
                  <a:lnTo>
                    <a:pt x="100913" y="9502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5" name="SMARTInkShape-Group524"/>
          <p:cNvGrpSpPr/>
          <p:nvPr/>
        </p:nvGrpSpPr>
        <p:grpSpPr>
          <a:xfrm>
            <a:off x="2255923" y="4405383"/>
            <a:ext cx="719863" cy="771516"/>
            <a:chOff x="2255923" y="4405383"/>
            <a:chExt cx="719863" cy="771516"/>
          </a:xfrm>
        </p:grpSpPr>
        <p:sp>
          <p:nvSpPr>
            <p:cNvPr id="1288" name="SMARTInkShape-2858"/>
            <p:cNvSpPr/>
            <p:nvPr>
              <p:custDataLst>
                <p:tags r:id="rId154"/>
              </p:custDataLst>
            </p:nvPr>
          </p:nvSpPr>
          <p:spPr>
            <a:xfrm>
              <a:off x="2376453" y="4405383"/>
              <a:ext cx="418358" cy="390230"/>
            </a:xfrm>
            <a:custGeom>
              <a:avLst/>
              <a:gdLst/>
              <a:ahLst/>
              <a:cxnLst/>
              <a:rect l="0" t="0" r="0" b="0"/>
              <a:pathLst>
                <a:path w="418358" h="390230">
                  <a:moveTo>
                    <a:pt x="275482" y="9515"/>
                  </a:moveTo>
                  <a:lnTo>
                    <a:pt x="275482" y="9515"/>
                  </a:lnTo>
                  <a:lnTo>
                    <a:pt x="275482" y="0"/>
                  </a:lnTo>
                  <a:lnTo>
                    <a:pt x="233847" y="22380"/>
                  </a:lnTo>
                  <a:lnTo>
                    <a:pt x="188123" y="49480"/>
                  </a:lnTo>
                  <a:lnTo>
                    <a:pt x="140665" y="69725"/>
                  </a:lnTo>
                  <a:lnTo>
                    <a:pt x="98163" y="95212"/>
                  </a:lnTo>
                  <a:lnTo>
                    <a:pt x="73809" y="116417"/>
                  </a:lnTo>
                  <a:lnTo>
                    <a:pt x="69433" y="123349"/>
                  </a:lnTo>
                  <a:lnTo>
                    <a:pt x="68266" y="126680"/>
                  </a:lnTo>
                  <a:lnTo>
                    <a:pt x="69605" y="129958"/>
                  </a:lnTo>
                  <a:lnTo>
                    <a:pt x="76737" y="136423"/>
                  </a:lnTo>
                  <a:lnTo>
                    <a:pt x="117802" y="152378"/>
                  </a:lnTo>
                  <a:lnTo>
                    <a:pt x="160139" y="160031"/>
                  </a:lnTo>
                  <a:lnTo>
                    <a:pt x="203025" y="169206"/>
                  </a:lnTo>
                  <a:lnTo>
                    <a:pt x="212587" y="171505"/>
                  </a:lnTo>
                  <a:lnTo>
                    <a:pt x="225637" y="179510"/>
                  </a:lnTo>
                  <a:lnTo>
                    <a:pt x="224048" y="185962"/>
                  </a:lnTo>
                  <a:lnTo>
                    <a:pt x="218755" y="195886"/>
                  </a:lnTo>
                  <a:lnTo>
                    <a:pt x="202817" y="213373"/>
                  </a:lnTo>
                  <a:lnTo>
                    <a:pt x="160393" y="244552"/>
                  </a:lnTo>
                  <a:lnTo>
                    <a:pt x="117220" y="274371"/>
                  </a:lnTo>
                  <a:lnTo>
                    <a:pt x="79402" y="297426"/>
                  </a:lnTo>
                  <a:lnTo>
                    <a:pt x="43193" y="321092"/>
                  </a:lnTo>
                  <a:lnTo>
                    <a:pt x="4900" y="357536"/>
                  </a:lnTo>
                  <a:lnTo>
                    <a:pt x="1765" y="364568"/>
                  </a:lnTo>
                  <a:lnTo>
                    <a:pt x="0" y="379535"/>
                  </a:lnTo>
                  <a:lnTo>
                    <a:pt x="1869" y="383195"/>
                  </a:lnTo>
                  <a:lnTo>
                    <a:pt x="5231" y="385635"/>
                  </a:lnTo>
                  <a:lnTo>
                    <a:pt x="16729" y="388346"/>
                  </a:lnTo>
                  <a:lnTo>
                    <a:pt x="60459" y="390229"/>
                  </a:lnTo>
                  <a:lnTo>
                    <a:pt x="96296" y="385373"/>
                  </a:lnTo>
                  <a:lnTo>
                    <a:pt x="135371" y="382289"/>
                  </a:lnTo>
                  <a:lnTo>
                    <a:pt x="173761" y="381374"/>
                  </a:lnTo>
                  <a:lnTo>
                    <a:pt x="204872" y="378339"/>
                  </a:lnTo>
                  <a:lnTo>
                    <a:pt x="252444" y="373502"/>
                  </a:lnTo>
                  <a:lnTo>
                    <a:pt x="298995" y="372068"/>
                  </a:lnTo>
                  <a:lnTo>
                    <a:pt x="341715" y="371644"/>
                  </a:lnTo>
                  <a:lnTo>
                    <a:pt x="418357" y="361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9" name="SMARTInkShape-2859"/>
            <p:cNvSpPr/>
            <p:nvPr>
              <p:custDataLst>
                <p:tags r:id="rId155"/>
              </p:custDataLst>
            </p:nvPr>
          </p:nvSpPr>
          <p:spPr>
            <a:xfrm>
              <a:off x="2255923" y="4948298"/>
              <a:ext cx="138838" cy="112109"/>
            </a:xfrm>
            <a:custGeom>
              <a:avLst/>
              <a:gdLst/>
              <a:ahLst/>
              <a:cxnLst/>
              <a:rect l="0" t="0" r="0" b="0"/>
              <a:pathLst>
                <a:path w="138838" h="112109">
                  <a:moveTo>
                    <a:pt x="5487" y="0"/>
                  </a:moveTo>
                  <a:lnTo>
                    <a:pt x="5487" y="0"/>
                  </a:lnTo>
                  <a:lnTo>
                    <a:pt x="0" y="0"/>
                  </a:lnTo>
                  <a:lnTo>
                    <a:pt x="9612" y="0"/>
                  </a:lnTo>
                  <a:lnTo>
                    <a:pt x="15434" y="2822"/>
                  </a:lnTo>
                  <a:lnTo>
                    <a:pt x="36430" y="17305"/>
                  </a:lnTo>
                  <a:lnTo>
                    <a:pt x="47701" y="50113"/>
                  </a:lnTo>
                  <a:lnTo>
                    <a:pt x="47885" y="67779"/>
                  </a:lnTo>
                  <a:lnTo>
                    <a:pt x="44439" y="84100"/>
                  </a:lnTo>
                  <a:lnTo>
                    <a:pt x="39380" y="94881"/>
                  </a:lnTo>
                  <a:lnTo>
                    <a:pt x="30781" y="103200"/>
                  </a:lnTo>
                  <a:lnTo>
                    <a:pt x="20962" y="109367"/>
                  </a:lnTo>
                  <a:lnTo>
                    <a:pt x="13070" y="112108"/>
                  </a:lnTo>
                  <a:lnTo>
                    <a:pt x="9484" y="111780"/>
                  </a:lnTo>
                  <a:lnTo>
                    <a:pt x="2677" y="108593"/>
                  </a:lnTo>
                  <a:lnTo>
                    <a:pt x="1497" y="105204"/>
                  </a:lnTo>
                  <a:lnTo>
                    <a:pt x="3008" y="95793"/>
                  </a:lnTo>
                  <a:lnTo>
                    <a:pt x="14866" y="78595"/>
                  </a:lnTo>
                  <a:lnTo>
                    <a:pt x="55259" y="41206"/>
                  </a:lnTo>
                  <a:lnTo>
                    <a:pt x="101549" y="7581"/>
                  </a:lnTo>
                  <a:lnTo>
                    <a:pt x="106389" y="3370"/>
                  </a:lnTo>
                  <a:lnTo>
                    <a:pt x="107681" y="3305"/>
                  </a:lnTo>
                  <a:lnTo>
                    <a:pt x="108541" y="4319"/>
                  </a:lnTo>
                  <a:lnTo>
                    <a:pt x="109115" y="6055"/>
                  </a:lnTo>
                  <a:lnTo>
                    <a:pt x="108439" y="8270"/>
                  </a:lnTo>
                  <a:lnTo>
                    <a:pt x="85790" y="50163"/>
                  </a:lnTo>
                  <a:lnTo>
                    <a:pt x="83510" y="58632"/>
                  </a:lnTo>
                  <a:lnTo>
                    <a:pt x="85319" y="68745"/>
                  </a:lnTo>
                  <a:lnTo>
                    <a:pt x="87283" y="74404"/>
                  </a:lnTo>
                  <a:lnTo>
                    <a:pt x="95110" y="83516"/>
                  </a:lnTo>
                  <a:lnTo>
                    <a:pt x="105644" y="90035"/>
                  </a:lnTo>
                  <a:lnTo>
                    <a:pt x="13883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0" name="SMARTInkShape-2860"/>
            <p:cNvSpPr/>
            <p:nvPr>
              <p:custDataLst>
                <p:tags r:id="rId156"/>
              </p:custDataLst>
            </p:nvPr>
          </p:nvSpPr>
          <p:spPr>
            <a:xfrm>
              <a:off x="2463858" y="4940097"/>
              <a:ext cx="83303" cy="132027"/>
            </a:xfrm>
            <a:custGeom>
              <a:avLst/>
              <a:gdLst/>
              <a:ahLst/>
              <a:cxnLst/>
              <a:rect l="0" t="0" r="0" b="0"/>
              <a:pathLst>
                <a:path w="83303" h="132027">
                  <a:moveTo>
                    <a:pt x="83302" y="8201"/>
                  </a:moveTo>
                  <a:lnTo>
                    <a:pt x="83302" y="8201"/>
                  </a:lnTo>
                  <a:lnTo>
                    <a:pt x="83302" y="3145"/>
                  </a:lnTo>
                  <a:lnTo>
                    <a:pt x="82244" y="1656"/>
                  </a:lnTo>
                  <a:lnTo>
                    <a:pt x="80480" y="662"/>
                  </a:lnTo>
                  <a:lnTo>
                    <a:pt x="78246" y="0"/>
                  </a:lnTo>
                  <a:lnTo>
                    <a:pt x="75698" y="617"/>
                  </a:lnTo>
                  <a:lnTo>
                    <a:pt x="32097" y="26326"/>
                  </a:lnTo>
                  <a:lnTo>
                    <a:pt x="14391" y="48850"/>
                  </a:lnTo>
                  <a:lnTo>
                    <a:pt x="3029" y="74572"/>
                  </a:lnTo>
                  <a:lnTo>
                    <a:pt x="0" y="89205"/>
                  </a:lnTo>
                  <a:lnTo>
                    <a:pt x="1476" y="102764"/>
                  </a:lnTo>
                  <a:lnTo>
                    <a:pt x="5659" y="114787"/>
                  </a:lnTo>
                  <a:lnTo>
                    <a:pt x="11047" y="123659"/>
                  </a:lnTo>
                  <a:lnTo>
                    <a:pt x="16970" y="128307"/>
                  </a:lnTo>
                  <a:lnTo>
                    <a:pt x="20031" y="129547"/>
                  </a:lnTo>
                  <a:lnTo>
                    <a:pt x="64252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1" name="SMARTInkShape-2861"/>
            <p:cNvSpPr/>
            <p:nvPr>
              <p:custDataLst>
                <p:tags r:id="rId157"/>
              </p:custDataLst>
            </p:nvPr>
          </p:nvSpPr>
          <p:spPr>
            <a:xfrm>
              <a:off x="2447305" y="5014973"/>
              <a:ext cx="99856" cy="9133"/>
            </a:xfrm>
            <a:custGeom>
              <a:avLst/>
              <a:gdLst/>
              <a:ahLst/>
              <a:cxnLst/>
              <a:rect l="0" t="0" r="0" b="0"/>
              <a:pathLst>
                <a:path w="99856" h="9133">
                  <a:moveTo>
                    <a:pt x="14130" y="0"/>
                  </a:moveTo>
                  <a:lnTo>
                    <a:pt x="14130" y="0"/>
                  </a:lnTo>
                  <a:lnTo>
                    <a:pt x="9074" y="5056"/>
                  </a:lnTo>
                  <a:lnTo>
                    <a:pt x="3769" y="7539"/>
                  </a:lnTo>
                  <a:lnTo>
                    <a:pt x="873" y="8201"/>
                  </a:lnTo>
                  <a:lnTo>
                    <a:pt x="0" y="8642"/>
                  </a:lnTo>
                  <a:lnTo>
                    <a:pt x="477" y="8936"/>
                  </a:lnTo>
                  <a:lnTo>
                    <a:pt x="1852" y="9132"/>
                  </a:lnTo>
                  <a:lnTo>
                    <a:pt x="13903" y="4352"/>
                  </a:lnTo>
                  <a:lnTo>
                    <a:pt x="27787" y="4756"/>
                  </a:lnTo>
                  <a:lnTo>
                    <a:pt x="45599" y="6347"/>
                  </a:lnTo>
                  <a:lnTo>
                    <a:pt x="998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2" name="SMARTInkShape-2862"/>
            <p:cNvSpPr/>
            <p:nvPr>
              <p:custDataLst>
                <p:tags r:id="rId158"/>
              </p:custDataLst>
            </p:nvPr>
          </p:nvSpPr>
          <p:spPr>
            <a:xfrm>
              <a:off x="2585260" y="4925456"/>
              <a:ext cx="238126" cy="188305"/>
            </a:xfrm>
            <a:custGeom>
              <a:avLst/>
              <a:gdLst/>
              <a:ahLst/>
              <a:cxnLst/>
              <a:rect l="0" t="0" r="0" b="0"/>
              <a:pathLst>
                <a:path w="238126" h="188305">
                  <a:moveTo>
                    <a:pt x="0" y="146667"/>
                  </a:moveTo>
                  <a:lnTo>
                    <a:pt x="0" y="146667"/>
                  </a:lnTo>
                  <a:lnTo>
                    <a:pt x="0" y="151723"/>
                  </a:lnTo>
                  <a:lnTo>
                    <a:pt x="2117" y="153212"/>
                  </a:lnTo>
                  <a:lnTo>
                    <a:pt x="20723" y="155603"/>
                  </a:lnTo>
                  <a:lnTo>
                    <a:pt x="44474" y="157173"/>
                  </a:lnTo>
                  <a:lnTo>
                    <a:pt x="55397" y="161215"/>
                  </a:lnTo>
                  <a:lnTo>
                    <a:pt x="60215" y="161657"/>
                  </a:lnTo>
                  <a:lnTo>
                    <a:pt x="72051" y="159339"/>
                  </a:lnTo>
                  <a:lnTo>
                    <a:pt x="85549" y="165624"/>
                  </a:lnTo>
                  <a:lnTo>
                    <a:pt x="80617" y="160634"/>
                  </a:lnTo>
                  <a:lnTo>
                    <a:pt x="78163" y="155344"/>
                  </a:lnTo>
                  <a:lnTo>
                    <a:pt x="76252" y="109694"/>
                  </a:lnTo>
                  <a:lnTo>
                    <a:pt x="76205" y="67744"/>
                  </a:lnTo>
                  <a:lnTo>
                    <a:pt x="77260" y="51265"/>
                  </a:lnTo>
                  <a:lnTo>
                    <a:pt x="81257" y="36886"/>
                  </a:lnTo>
                  <a:lnTo>
                    <a:pt x="85921" y="31147"/>
                  </a:lnTo>
                  <a:lnTo>
                    <a:pt x="107656" y="18011"/>
                  </a:lnTo>
                  <a:lnTo>
                    <a:pt x="147723" y="817"/>
                  </a:lnTo>
                  <a:lnTo>
                    <a:pt x="164079" y="0"/>
                  </a:lnTo>
                  <a:lnTo>
                    <a:pt x="190337" y="3043"/>
                  </a:lnTo>
                  <a:lnTo>
                    <a:pt x="194625" y="5409"/>
                  </a:lnTo>
                  <a:lnTo>
                    <a:pt x="202210" y="13683"/>
                  </a:lnTo>
                  <a:lnTo>
                    <a:pt x="206288" y="21594"/>
                  </a:lnTo>
                  <a:lnTo>
                    <a:pt x="207376" y="25185"/>
                  </a:lnTo>
                  <a:lnTo>
                    <a:pt x="205761" y="34819"/>
                  </a:lnTo>
                  <a:lnTo>
                    <a:pt x="187345" y="81043"/>
                  </a:lnTo>
                  <a:lnTo>
                    <a:pt x="162484" y="122156"/>
                  </a:lnTo>
                  <a:lnTo>
                    <a:pt x="147182" y="164136"/>
                  </a:lnTo>
                  <a:lnTo>
                    <a:pt x="144789" y="174892"/>
                  </a:lnTo>
                  <a:lnTo>
                    <a:pt x="145209" y="179242"/>
                  </a:lnTo>
                  <a:lnTo>
                    <a:pt x="148499" y="186897"/>
                  </a:lnTo>
                  <a:lnTo>
                    <a:pt x="151916" y="188304"/>
                  </a:lnTo>
                  <a:lnTo>
                    <a:pt x="198815" y="184159"/>
                  </a:lnTo>
                  <a:lnTo>
                    <a:pt x="225066" y="177296"/>
                  </a:lnTo>
                  <a:lnTo>
                    <a:pt x="238125" y="165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3" name="SMARTInkShape-2863"/>
            <p:cNvSpPr/>
            <p:nvPr>
              <p:custDataLst>
                <p:tags r:id="rId159"/>
              </p:custDataLst>
            </p:nvPr>
          </p:nvSpPr>
          <p:spPr>
            <a:xfrm>
              <a:off x="2880535" y="5053073"/>
              <a:ext cx="66676" cy="114301"/>
            </a:xfrm>
            <a:custGeom>
              <a:avLst/>
              <a:gdLst/>
              <a:ahLst/>
              <a:cxnLst/>
              <a:rect l="0" t="0" r="0" b="0"/>
              <a:pathLst>
                <a:path w="66676" h="1143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33114" y="52262"/>
                  </a:lnTo>
                  <a:lnTo>
                    <a:pt x="61307" y="96520"/>
                  </a:lnTo>
                  <a:lnTo>
                    <a:pt x="6667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4" name="SMARTInkShape-2864"/>
            <p:cNvSpPr/>
            <p:nvPr>
              <p:custDataLst>
                <p:tags r:id="rId160"/>
              </p:custDataLst>
            </p:nvPr>
          </p:nvSpPr>
          <p:spPr>
            <a:xfrm>
              <a:off x="2832910" y="5053073"/>
              <a:ext cx="142876" cy="123826"/>
            </a:xfrm>
            <a:custGeom>
              <a:avLst/>
              <a:gdLst/>
              <a:ahLst/>
              <a:cxnLst/>
              <a:rect l="0" t="0" r="0" b="0"/>
              <a:pathLst>
                <a:path w="142876" h="123826">
                  <a:moveTo>
                    <a:pt x="142875" y="0"/>
                  </a:moveTo>
                  <a:lnTo>
                    <a:pt x="142875" y="0"/>
                  </a:lnTo>
                  <a:lnTo>
                    <a:pt x="137819" y="0"/>
                  </a:lnTo>
                  <a:lnTo>
                    <a:pt x="136330" y="2117"/>
                  </a:lnTo>
                  <a:lnTo>
                    <a:pt x="134675" y="10114"/>
                  </a:lnTo>
                  <a:lnTo>
                    <a:pt x="125472" y="20723"/>
                  </a:lnTo>
                  <a:lnTo>
                    <a:pt x="84527" y="66743"/>
                  </a:lnTo>
                  <a:lnTo>
                    <a:pt x="37159" y="101885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5" name="SMARTInkShape-Group525"/>
          <p:cNvGrpSpPr/>
          <p:nvPr/>
        </p:nvGrpSpPr>
        <p:grpSpPr>
          <a:xfrm>
            <a:off x="3026058" y="4425781"/>
            <a:ext cx="2997728" cy="728454"/>
            <a:chOff x="3026058" y="4425781"/>
            <a:chExt cx="2997728" cy="728454"/>
          </a:xfrm>
        </p:grpSpPr>
        <p:sp>
          <p:nvSpPr>
            <p:cNvPr id="1296" name="SMARTInkShape-2865"/>
            <p:cNvSpPr/>
            <p:nvPr>
              <p:custDataLst>
                <p:tags r:id="rId135"/>
              </p:custDataLst>
            </p:nvPr>
          </p:nvSpPr>
          <p:spPr>
            <a:xfrm>
              <a:off x="4023535" y="4616247"/>
              <a:ext cx="123826" cy="246327"/>
            </a:xfrm>
            <a:custGeom>
              <a:avLst/>
              <a:gdLst/>
              <a:ahLst/>
              <a:cxnLst/>
              <a:rect l="0" t="0" r="0" b="0"/>
              <a:pathLst>
                <a:path w="123826" h="2463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7" y="9182"/>
                  </a:lnTo>
                  <a:lnTo>
                    <a:pt x="23413" y="56265"/>
                  </a:lnTo>
                  <a:lnTo>
                    <a:pt x="46069" y="100504"/>
                  </a:lnTo>
                  <a:lnTo>
                    <a:pt x="73592" y="147865"/>
                  </a:lnTo>
                  <a:lnTo>
                    <a:pt x="98278" y="188949"/>
                  </a:lnTo>
                  <a:lnTo>
                    <a:pt x="123825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7" name="SMARTInkShape-2866"/>
            <p:cNvSpPr/>
            <p:nvPr>
              <p:custDataLst>
                <p:tags r:id="rId136"/>
              </p:custDataLst>
            </p:nvPr>
          </p:nvSpPr>
          <p:spPr>
            <a:xfrm>
              <a:off x="4034738" y="4609435"/>
              <a:ext cx="169773" cy="240094"/>
            </a:xfrm>
            <a:custGeom>
              <a:avLst/>
              <a:gdLst/>
              <a:ahLst/>
              <a:cxnLst/>
              <a:rect l="0" t="0" r="0" b="0"/>
              <a:pathLst>
                <a:path w="169773" h="240094">
                  <a:moveTo>
                    <a:pt x="169772" y="5488"/>
                  </a:moveTo>
                  <a:lnTo>
                    <a:pt x="169772" y="5488"/>
                  </a:lnTo>
                  <a:lnTo>
                    <a:pt x="169772" y="432"/>
                  </a:lnTo>
                  <a:lnTo>
                    <a:pt x="168714" y="0"/>
                  </a:lnTo>
                  <a:lnTo>
                    <a:pt x="164715" y="2344"/>
                  </a:lnTo>
                  <a:lnTo>
                    <a:pt x="126957" y="45401"/>
                  </a:lnTo>
                  <a:lnTo>
                    <a:pt x="93539" y="86395"/>
                  </a:lnTo>
                  <a:lnTo>
                    <a:pt x="57597" y="133451"/>
                  </a:lnTo>
                  <a:lnTo>
                    <a:pt x="21455" y="177482"/>
                  </a:lnTo>
                  <a:lnTo>
                    <a:pt x="3984" y="212677"/>
                  </a:lnTo>
                  <a:lnTo>
                    <a:pt x="0" y="231154"/>
                  </a:lnTo>
                  <a:lnTo>
                    <a:pt x="1558" y="235307"/>
                  </a:lnTo>
                  <a:lnTo>
                    <a:pt x="4712" y="238077"/>
                  </a:lnTo>
                  <a:lnTo>
                    <a:pt x="8932" y="239921"/>
                  </a:lnTo>
                  <a:lnTo>
                    <a:pt x="12804" y="240093"/>
                  </a:lnTo>
                  <a:lnTo>
                    <a:pt x="26897" y="234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8" name="SMARTInkShape-2867"/>
            <p:cNvSpPr/>
            <p:nvPr>
              <p:custDataLst>
                <p:tags r:id="rId137"/>
              </p:custDataLst>
            </p:nvPr>
          </p:nvSpPr>
          <p:spPr>
            <a:xfrm>
              <a:off x="4347385" y="4748273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0361" y="7539"/>
                  </a:lnTo>
                  <a:lnTo>
                    <a:pt x="57751" y="10506"/>
                  </a:lnTo>
                  <a:lnTo>
                    <a:pt x="952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9" name="SMARTInkShape-2868"/>
            <p:cNvSpPr/>
            <p:nvPr>
              <p:custDataLst>
                <p:tags r:id="rId138"/>
              </p:custDataLst>
            </p:nvPr>
          </p:nvSpPr>
          <p:spPr>
            <a:xfrm>
              <a:off x="4360947" y="4833998"/>
              <a:ext cx="119789" cy="28576"/>
            </a:xfrm>
            <a:custGeom>
              <a:avLst/>
              <a:gdLst/>
              <a:ahLst/>
              <a:cxnLst/>
              <a:rect l="0" t="0" r="0" b="0"/>
              <a:pathLst>
                <a:path w="119789" h="28576">
                  <a:moveTo>
                    <a:pt x="5488" y="0"/>
                  </a:moveTo>
                  <a:lnTo>
                    <a:pt x="5488" y="0"/>
                  </a:lnTo>
                  <a:lnTo>
                    <a:pt x="431" y="5056"/>
                  </a:lnTo>
                  <a:lnTo>
                    <a:pt x="0" y="6545"/>
                  </a:lnTo>
                  <a:lnTo>
                    <a:pt x="771" y="7539"/>
                  </a:lnTo>
                  <a:lnTo>
                    <a:pt x="25796" y="16890"/>
                  </a:lnTo>
                  <a:lnTo>
                    <a:pt x="73109" y="26400"/>
                  </a:lnTo>
                  <a:lnTo>
                    <a:pt x="119788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0" name="SMARTInkShape-2869"/>
            <p:cNvSpPr/>
            <p:nvPr>
              <p:custDataLst>
                <p:tags r:id="rId139"/>
              </p:custDataLst>
            </p:nvPr>
          </p:nvSpPr>
          <p:spPr>
            <a:xfrm>
              <a:off x="4652185" y="4729339"/>
              <a:ext cx="142876" cy="136174"/>
            </a:xfrm>
            <a:custGeom>
              <a:avLst/>
              <a:gdLst/>
              <a:ahLst/>
              <a:cxnLst/>
              <a:rect l="0" t="0" r="0" b="0"/>
              <a:pathLst>
                <a:path w="142876" h="136174">
                  <a:moveTo>
                    <a:pt x="0" y="9409"/>
                  </a:moveTo>
                  <a:lnTo>
                    <a:pt x="0" y="9409"/>
                  </a:lnTo>
                  <a:lnTo>
                    <a:pt x="0" y="1208"/>
                  </a:lnTo>
                  <a:lnTo>
                    <a:pt x="21458" y="0"/>
                  </a:lnTo>
                  <a:lnTo>
                    <a:pt x="36578" y="4974"/>
                  </a:lnTo>
                  <a:lnTo>
                    <a:pt x="45538" y="15905"/>
                  </a:lnTo>
                  <a:lnTo>
                    <a:pt x="59913" y="43736"/>
                  </a:lnTo>
                  <a:lnTo>
                    <a:pt x="60848" y="62412"/>
                  </a:lnTo>
                  <a:lnTo>
                    <a:pt x="56676" y="82708"/>
                  </a:lnTo>
                  <a:lnTo>
                    <a:pt x="42428" y="106034"/>
                  </a:lnTo>
                  <a:lnTo>
                    <a:pt x="24801" y="125292"/>
                  </a:lnTo>
                  <a:lnTo>
                    <a:pt x="12434" y="134290"/>
                  </a:lnTo>
                  <a:lnTo>
                    <a:pt x="8290" y="136054"/>
                  </a:lnTo>
                  <a:lnTo>
                    <a:pt x="5526" y="136173"/>
                  </a:lnTo>
                  <a:lnTo>
                    <a:pt x="3684" y="135194"/>
                  </a:lnTo>
                  <a:lnTo>
                    <a:pt x="2456" y="133482"/>
                  </a:lnTo>
                  <a:lnTo>
                    <a:pt x="1092" y="128758"/>
                  </a:lnTo>
                  <a:lnTo>
                    <a:pt x="6130" y="120309"/>
                  </a:lnTo>
                  <a:lnTo>
                    <a:pt x="41339" y="73835"/>
                  </a:lnTo>
                  <a:lnTo>
                    <a:pt x="70028" y="49343"/>
                  </a:lnTo>
                  <a:lnTo>
                    <a:pt x="112716" y="29147"/>
                  </a:lnTo>
                  <a:lnTo>
                    <a:pt x="108774" y="38776"/>
                  </a:lnTo>
                  <a:lnTo>
                    <a:pt x="91868" y="70113"/>
                  </a:lnTo>
                  <a:lnTo>
                    <a:pt x="91277" y="87189"/>
                  </a:lnTo>
                  <a:lnTo>
                    <a:pt x="94466" y="108851"/>
                  </a:lnTo>
                  <a:lnTo>
                    <a:pt x="103367" y="114636"/>
                  </a:lnTo>
                  <a:lnTo>
                    <a:pt x="142875" y="123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1" name="SMARTInkShape-2870"/>
            <p:cNvSpPr/>
            <p:nvPr>
              <p:custDataLst>
                <p:tags r:id="rId140"/>
              </p:custDataLst>
            </p:nvPr>
          </p:nvSpPr>
          <p:spPr>
            <a:xfrm>
              <a:off x="4852210" y="4538873"/>
              <a:ext cx="150184" cy="443027"/>
            </a:xfrm>
            <a:custGeom>
              <a:avLst/>
              <a:gdLst/>
              <a:ahLst/>
              <a:cxnLst/>
              <a:rect l="0" t="0" r="0" b="0"/>
              <a:pathLst>
                <a:path w="150184" h="443027">
                  <a:moveTo>
                    <a:pt x="0" y="18900"/>
                  </a:moveTo>
                  <a:lnTo>
                    <a:pt x="0" y="18900"/>
                  </a:lnTo>
                  <a:lnTo>
                    <a:pt x="0" y="5643"/>
                  </a:lnTo>
                  <a:lnTo>
                    <a:pt x="2117" y="3712"/>
                  </a:lnTo>
                  <a:lnTo>
                    <a:pt x="10112" y="1567"/>
                  </a:lnTo>
                  <a:lnTo>
                    <a:pt x="54893" y="0"/>
                  </a:lnTo>
                  <a:lnTo>
                    <a:pt x="94804" y="6426"/>
                  </a:lnTo>
                  <a:lnTo>
                    <a:pt x="121576" y="9560"/>
                  </a:lnTo>
                  <a:lnTo>
                    <a:pt x="137152" y="16720"/>
                  </a:lnTo>
                  <a:lnTo>
                    <a:pt x="144918" y="22517"/>
                  </a:lnTo>
                  <a:lnTo>
                    <a:pt x="149074" y="31445"/>
                  </a:lnTo>
                  <a:lnTo>
                    <a:pt x="150183" y="36788"/>
                  </a:lnTo>
                  <a:lnTo>
                    <a:pt x="144357" y="68176"/>
                  </a:lnTo>
                  <a:lnTo>
                    <a:pt x="133016" y="107774"/>
                  </a:lnTo>
                  <a:lnTo>
                    <a:pt x="125640" y="145934"/>
                  </a:lnTo>
                  <a:lnTo>
                    <a:pt x="116579" y="188006"/>
                  </a:lnTo>
                  <a:lnTo>
                    <a:pt x="107420" y="230809"/>
                  </a:lnTo>
                  <a:lnTo>
                    <a:pt x="102737" y="267249"/>
                  </a:lnTo>
                  <a:lnTo>
                    <a:pt x="96729" y="307375"/>
                  </a:lnTo>
                  <a:lnTo>
                    <a:pt x="92623" y="352634"/>
                  </a:lnTo>
                  <a:lnTo>
                    <a:pt x="86330" y="396273"/>
                  </a:lnTo>
                  <a:lnTo>
                    <a:pt x="85735" y="435663"/>
                  </a:lnTo>
                  <a:lnTo>
                    <a:pt x="80672" y="442364"/>
                  </a:lnTo>
                  <a:lnTo>
                    <a:pt x="78123" y="443026"/>
                  </a:lnTo>
                  <a:lnTo>
                    <a:pt x="75365" y="442409"/>
                  </a:lnTo>
                  <a:lnTo>
                    <a:pt x="72468" y="440939"/>
                  </a:lnTo>
                  <a:lnTo>
                    <a:pt x="52611" y="436464"/>
                  </a:lnTo>
                  <a:lnTo>
                    <a:pt x="27102" y="416618"/>
                  </a:lnTo>
                  <a:lnTo>
                    <a:pt x="19050" y="399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2" name="SMARTInkShape-2871"/>
            <p:cNvSpPr/>
            <p:nvPr>
              <p:custDataLst>
                <p:tags r:id="rId141"/>
              </p:custDataLst>
            </p:nvPr>
          </p:nvSpPr>
          <p:spPr>
            <a:xfrm>
              <a:off x="5176060" y="4929248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5488" y="1058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3" name="SMARTInkShape-2872"/>
            <p:cNvSpPr/>
            <p:nvPr>
              <p:custDataLst>
                <p:tags r:id="rId142"/>
              </p:custDataLst>
            </p:nvPr>
          </p:nvSpPr>
          <p:spPr>
            <a:xfrm>
              <a:off x="5387063" y="4728322"/>
              <a:ext cx="159358" cy="425913"/>
            </a:xfrm>
            <a:custGeom>
              <a:avLst/>
              <a:gdLst/>
              <a:ahLst/>
              <a:cxnLst/>
              <a:rect l="0" t="0" r="0" b="0"/>
              <a:pathLst>
                <a:path w="159358" h="425913">
                  <a:moveTo>
                    <a:pt x="36647" y="115201"/>
                  </a:moveTo>
                  <a:lnTo>
                    <a:pt x="36647" y="115201"/>
                  </a:lnTo>
                  <a:lnTo>
                    <a:pt x="41704" y="110145"/>
                  </a:lnTo>
                  <a:lnTo>
                    <a:pt x="43193" y="109713"/>
                  </a:lnTo>
                  <a:lnTo>
                    <a:pt x="44185" y="110485"/>
                  </a:lnTo>
                  <a:lnTo>
                    <a:pt x="44849" y="112057"/>
                  </a:lnTo>
                  <a:lnTo>
                    <a:pt x="45781" y="124382"/>
                  </a:lnTo>
                  <a:lnTo>
                    <a:pt x="37937" y="168100"/>
                  </a:lnTo>
                  <a:lnTo>
                    <a:pt x="35844" y="210631"/>
                  </a:lnTo>
                  <a:lnTo>
                    <a:pt x="29119" y="253661"/>
                  </a:lnTo>
                  <a:lnTo>
                    <a:pt x="21482" y="296749"/>
                  </a:lnTo>
                  <a:lnTo>
                    <a:pt x="15541" y="340347"/>
                  </a:lnTo>
                  <a:lnTo>
                    <a:pt x="10286" y="380878"/>
                  </a:lnTo>
                  <a:lnTo>
                    <a:pt x="5907" y="411231"/>
                  </a:lnTo>
                  <a:lnTo>
                    <a:pt x="0" y="425912"/>
                  </a:lnTo>
                  <a:lnTo>
                    <a:pt x="6278" y="387606"/>
                  </a:lnTo>
                  <a:lnTo>
                    <a:pt x="12775" y="344928"/>
                  </a:lnTo>
                  <a:lnTo>
                    <a:pt x="16168" y="300390"/>
                  </a:lnTo>
                  <a:lnTo>
                    <a:pt x="22230" y="257090"/>
                  </a:lnTo>
                  <a:lnTo>
                    <a:pt x="32701" y="211079"/>
                  </a:lnTo>
                  <a:lnTo>
                    <a:pt x="38690" y="165145"/>
                  </a:lnTo>
                  <a:lnTo>
                    <a:pt x="46777" y="126472"/>
                  </a:lnTo>
                  <a:lnTo>
                    <a:pt x="55876" y="83262"/>
                  </a:lnTo>
                  <a:lnTo>
                    <a:pt x="68097" y="50351"/>
                  </a:lnTo>
                  <a:lnTo>
                    <a:pt x="96584" y="3416"/>
                  </a:lnTo>
                  <a:lnTo>
                    <a:pt x="102005" y="461"/>
                  </a:lnTo>
                  <a:lnTo>
                    <a:pt x="116494" y="0"/>
                  </a:lnTo>
                  <a:lnTo>
                    <a:pt x="137447" y="5690"/>
                  </a:lnTo>
                  <a:lnTo>
                    <a:pt x="147770" y="16788"/>
                  </a:lnTo>
                  <a:lnTo>
                    <a:pt x="156710" y="35242"/>
                  </a:lnTo>
                  <a:lnTo>
                    <a:pt x="159357" y="53056"/>
                  </a:lnTo>
                  <a:lnTo>
                    <a:pt x="157319" y="81265"/>
                  </a:lnTo>
                  <a:lnTo>
                    <a:pt x="150013" y="107968"/>
                  </a:lnTo>
                  <a:lnTo>
                    <a:pt x="138322" y="125405"/>
                  </a:lnTo>
                  <a:lnTo>
                    <a:pt x="115809" y="148961"/>
                  </a:lnTo>
                  <a:lnTo>
                    <a:pt x="104992" y="155958"/>
                  </a:lnTo>
                  <a:lnTo>
                    <a:pt x="87001" y="160790"/>
                  </a:lnTo>
                  <a:lnTo>
                    <a:pt x="55697" y="162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4" name="SMARTInkShape-2873"/>
            <p:cNvSpPr/>
            <p:nvPr>
              <p:custDataLst>
                <p:tags r:id="rId143"/>
              </p:custDataLst>
            </p:nvPr>
          </p:nvSpPr>
          <p:spPr>
            <a:xfrm>
              <a:off x="5528485" y="4967348"/>
              <a:ext cx="85726" cy="104776"/>
            </a:xfrm>
            <a:custGeom>
              <a:avLst/>
              <a:gdLst/>
              <a:ahLst/>
              <a:cxnLst/>
              <a:rect l="0" t="0" r="0" b="0"/>
              <a:pathLst>
                <a:path w="85726" h="104776">
                  <a:moveTo>
                    <a:pt x="0" y="0"/>
                  </a:moveTo>
                  <a:lnTo>
                    <a:pt x="0" y="0"/>
                  </a:lnTo>
                  <a:lnTo>
                    <a:pt x="8202" y="0"/>
                  </a:lnTo>
                  <a:lnTo>
                    <a:pt x="34338" y="25947"/>
                  </a:lnTo>
                  <a:lnTo>
                    <a:pt x="65581" y="72926"/>
                  </a:lnTo>
                  <a:lnTo>
                    <a:pt x="76613" y="93035"/>
                  </a:lnTo>
                  <a:lnTo>
                    <a:pt x="857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5" name="SMARTInkShape-2874"/>
            <p:cNvSpPr/>
            <p:nvPr>
              <p:custDataLst>
                <p:tags r:id="rId144"/>
              </p:custDataLst>
            </p:nvPr>
          </p:nvSpPr>
          <p:spPr>
            <a:xfrm>
              <a:off x="5538010" y="4977266"/>
              <a:ext cx="85726" cy="104383"/>
            </a:xfrm>
            <a:custGeom>
              <a:avLst/>
              <a:gdLst/>
              <a:ahLst/>
              <a:cxnLst/>
              <a:rect l="0" t="0" r="0" b="0"/>
              <a:pathLst>
                <a:path w="85726" h="104383">
                  <a:moveTo>
                    <a:pt x="85725" y="9132"/>
                  </a:moveTo>
                  <a:lnTo>
                    <a:pt x="85725" y="9132"/>
                  </a:lnTo>
                  <a:lnTo>
                    <a:pt x="85725" y="0"/>
                  </a:lnTo>
                  <a:lnTo>
                    <a:pt x="70517" y="8347"/>
                  </a:lnTo>
                  <a:lnTo>
                    <a:pt x="25509" y="44888"/>
                  </a:lnTo>
                  <a:lnTo>
                    <a:pt x="13674" y="62177"/>
                  </a:lnTo>
                  <a:lnTo>
                    <a:pt x="0" y="104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6" name="SMARTInkShape-2875"/>
            <p:cNvSpPr/>
            <p:nvPr>
              <p:custDataLst>
                <p:tags r:id="rId145"/>
              </p:custDataLst>
            </p:nvPr>
          </p:nvSpPr>
          <p:spPr>
            <a:xfrm>
              <a:off x="5919010" y="4824473"/>
              <a:ext cx="104776" cy="247651"/>
            </a:xfrm>
            <a:custGeom>
              <a:avLst/>
              <a:gdLst/>
              <a:ahLst/>
              <a:cxnLst/>
              <a:rect l="0" t="0" r="0" b="0"/>
              <a:pathLst>
                <a:path w="104776" h="247651">
                  <a:moveTo>
                    <a:pt x="104775" y="0"/>
                  </a:moveTo>
                  <a:lnTo>
                    <a:pt x="104775" y="0"/>
                  </a:lnTo>
                  <a:lnTo>
                    <a:pt x="99718" y="5056"/>
                  </a:lnTo>
                  <a:lnTo>
                    <a:pt x="97237" y="10361"/>
                  </a:lnTo>
                  <a:lnTo>
                    <a:pt x="96573" y="13257"/>
                  </a:lnTo>
                  <a:lnTo>
                    <a:pt x="103567" y="53257"/>
                  </a:lnTo>
                  <a:lnTo>
                    <a:pt x="103477" y="94441"/>
                  </a:lnTo>
                  <a:lnTo>
                    <a:pt x="97189" y="137698"/>
                  </a:lnTo>
                  <a:lnTo>
                    <a:pt x="96543" y="145774"/>
                  </a:lnTo>
                  <a:lnTo>
                    <a:pt x="90181" y="160391"/>
                  </a:lnTo>
                  <a:lnTo>
                    <a:pt x="58704" y="206285"/>
                  </a:lnTo>
                  <a:lnTo>
                    <a:pt x="33546" y="230699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7" name="SMARTInkShape-2876"/>
            <p:cNvSpPr/>
            <p:nvPr>
              <p:custDataLst>
                <p:tags r:id="rId146"/>
              </p:custDataLst>
            </p:nvPr>
          </p:nvSpPr>
          <p:spPr>
            <a:xfrm>
              <a:off x="5816490" y="4883340"/>
              <a:ext cx="92996" cy="110122"/>
            </a:xfrm>
            <a:custGeom>
              <a:avLst/>
              <a:gdLst/>
              <a:ahLst/>
              <a:cxnLst/>
              <a:rect l="0" t="0" r="0" b="0"/>
              <a:pathLst>
                <a:path w="92996" h="110122">
                  <a:moveTo>
                    <a:pt x="7270" y="17333"/>
                  </a:moveTo>
                  <a:lnTo>
                    <a:pt x="7270" y="17333"/>
                  </a:lnTo>
                  <a:lnTo>
                    <a:pt x="7270" y="12277"/>
                  </a:lnTo>
                  <a:lnTo>
                    <a:pt x="10094" y="6972"/>
                  </a:lnTo>
                  <a:lnTo>
                    <a:pt x="15472" y="0"/>
                  </a:lnTo>
                  <a:lnTo>
                    <a:pt x="16972" y="486"/>
                  </a:lnTo>
                  <a:lnTo>
                    <a:pt x="21461" y="3849"/>
                  </a:lnTo>
                  <a:lnTo>
                    <a:pt x="39151" y="28919"/>
                  </a:lnTo>
                  <a:lnTo>
                    <a:pt x="42607" y="41533"/>
                  </a:lnTo>
                  <a:lnTo>
                    <a:pt x="43083" y="56664"/>
                  </a:lnTo>
                  <a:lnTo>
                    <a:pt x="31951" y="90102"/>
                  </a:lnTo>
                  <a:lnTo>
                    <a:pt x="23178" y="100122"/>
                  </a:lnTo>
                  <a:lnTo>
                    <a:pt x="13282" y="107044"/>
                  </a:lnTo>
                  <a:lnTo>
                    <a:pt x="5356" y="110121"/>
                  </a:lnTo>
                  <a:lnTo>
                    <a:pt x="2820" y="109884"/>
                  </a:lnTo>
                  <a:lnTo>
                    <a:pt x="1128" y="108667"/>
                  </a:lnTo>
                  <a:lnTo>
                    <a:pt x="0" y="106797"/>
                  </a:lnTo>
                  <a:lnTo>
                    <a:pt x="3469" y="88997"/>
                  </a:lnTo>
                  <a:lnTo>
                    <a:pt x="16256" y="68671"/>
                  </a:lnTo>
                  <a:lnTo>
                    <a:pt x="38483" y="44956"/>
                  </a:lnTo>
                  <a:lnTo>
                    <a:pt x="82506" y="17871"/>
                  </a:lnTo>
                  <a:lnTo>
                    <a:pt x="61679" y="46703"/>
                  </a:lnTo>
                  <a:lnTo>
                    <a:pt x="57910" y="56140"/>
                  </a:lnTo>
                  <a:lnTo>
                    <a:pt x="55789" y="72458"/>
                  </a:lnTo>
                  <a:lnTo>
                    <a:pt x="58114" y="81697"/>
                  </a:lnTo>
                  <a:lnTo>
                    <a:pt x="60216" y="85642"/>
                  </a:lnTo>
                  <a:lnTo>
                    <a:pt x="73288" y="96252"/>
                  </a:lnTo>
                  <a:lnTo>
                    <a:pt x="92995" y="10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8" name="SMARTInkShape-2877"/>
            <p:cNvSpPr/>
            <p:nvPr>
              <p:custDataLst>
                <p:tags r:id="rId147"/>
              </p:custDataLst>
            </p:nvPr>
          </p:nvSpPr>
          <p:spPr>
            <a:xfrm>
              <a:off x="5721305" y="4803280"/>
              <a:ext cx="102456" cy="211694"/>
            </a:xfrm>
            <a:custGeom>
              <a:avLst/>
              <a:gdLst/>
              <a:ahLst/>
              <a:cxnLst/>
              <a:rect l="0" t="0" r="0" b="0"/>
              <a:pathLst>
                <a:path w="102456" h="211694">
                  <a:moveTo>
                    <a:pt x="102455" y="21193"/>
                  </a:moveTo>
                  <a:lnTo>
                    <a:pt x="102455" y="21193"/>
                  </a:lnTo>
                  <a:lnTo>
                    <a:pt x="84141" y="2879"/>
                  </a:lnTo>
                  <a:lnTo>
                    <a:pt x="79663" y="517"/>
                  </a:lnTo>
                  <a:lnTo>
                    <a:pt x="75619" y="0"/>
                  </a:lnTo>
                  <a:lnTo>
                    <a:pt x="71864" y="715"/>
                  </a:lnTo>
                  <a:lnTo>
                    <a:pt x="64870" y="7153"/>
                  </a:lnTo>
                  <a:lnTo>
                    <a:pt x="30333" y="54197"/>
                  </a:lnTo>
                  <a:lnTo>
                    <a:pt x="13675" y="97976"/>
                  </a:lnTo>
                  <a:lnTo>
                    <a:pt x="1938" y="130121"/>
                  </a:lnTo>
                  <a:lnTo>
                    <a:pt x="0" y="160947"/>
                  </a:lnTo>
                  <a:lnTo>
                    <a:pt x="8290" y="191400"/>
                  </a:lnTo>
                  <a:lnTo>
                    <a:pt x="16730" y="211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9" name="SMARTInkShape-2878"/>
            <p:cNvSpPr/>
            <p:nvPr>
              <p:custDataLst>
                <p:tags r:id="rId148"/>
              </p:custDataLst>
            </p:nvPr>
          </p:nvSpPr>
          <p:spPr>
            <a:xfrm>
              <a:off x="3871135" y="4429343"/>
              <a:ext cx="55827" cy="554363"/>
            </a:xfrm>
            <a:custGeom>
              <a:avLst/>
              <a:gdLst/>
              <a:ahLst/>
              <a:cxnLst/>
              <a:rect l="0" t="0" r="0" b="0"/>
              <a:pathLst>
                <a:path w="55827" h="554363">
                  <a:moveTo>
                    <a:pt x="47625" y="14130"/>
                  </a:moveTo>
                  <a:lnTo>
                    <a:pt x="47625" y="14130"/>
                  </a:lnTo>
                  <a:lnTo>
                    <a:pt x="52682" y="14130"/>
                  </a:lnTo>
                  <a:lnTo>
                    <a:pt x="54171" y="13072"/>
                  </a:lnTo>
                  <a:lnTo>
                    <a:pt x="55165" y="11308"/>
                  </a:lnTo>
                  <a:lnTo>
                    <a:pt x="55826" y="9074"/>
                  </a:lnTo>
                  <a:lnTo>
                    <a:pt x="55210" y="6526"/>
                  </a:lnTo>
                  <a:lnTo>
                    <a:pt x="51701" y="873"/>
                  </a:lnTo>
                  <a:lnTo>
                    <a:pt x="50342" y="0"/>
                  </a:lnTo>
                  <a:lnTo>
                    <a:pt x="49437" y="477"/>
                  </a:lnTo>
                  <a:lnTo>
                    <a:pt x="48833" y="1853"/>
                  </a:lnTo>
                  <a:lnTo>
                    <a:pt x="47731" y="49193"/>
                  </a:lnTo>
                  <a:lnTo>
                    <a:pt x="46587" y="86358"/>
                  </a:lnTo>
                  <a:lnTo>
                    <a:pt x="40028" y="132898"/>
                  </a:lnTo>
                  <a:lnTo>
                    <a:pt x="34371" y="168516"/>
                  </a:lnTo>
                  <a:lnTo>
                    <a:pt x="30292" y="209099"/>
                  </a:lnTo>
                  <a:lnTo>
                    <a:pt x="24027" y="246288"/>
                  </a:lnTo>
                  <a:lnTo>
                    <a:pt x="18975" y="292351"/>
                  </a:lnTo>
                  <a:lnTo>
                    <a:pt x="12796" y="338219"/>
                  </a:lnTo>
                  <a:lnTo>
                    <a:pt x="7349" y="383771"/>
                  </a:lnTo>
                  <a:lnTo>
                    <a:pt x="968" y="427500"/>
                  </a:lnTo>
                  <a:lnTo>
                    <a:pt x="127" y="474835"/>
                  </a:lnTo>
                  <a:lnTo>
                    <a:pt x="26" y="515610"/>
                  </a:lnTo>
                  <a:lnTo>
                    <a:pt x="1" y="554362"/>
                  </a:lnTo>
                  <a:lnTo>
                    <a:pt x="0" y="551201"/>
                  </a:lnTo>
                  <a:lnTo>
                    <a:pt x="9525" y="538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0" name="SMARTInkShape-2879"/>
            <p:cNvSpPr/>
            <p:nvPr>
              <p:custDataLst>
                <p:tags r:id="rId149"/>
              </p:custDataLst>
            </p:nvPr>
          </p:nvSpPr>
          <p:spPr>
            <a:xfrm>
              <a:off x="3038388" y="4425781"/>
              <a:ext cx="180748" cy="330086"/>
            </a:xfrm>
            <a:custGeom>
              <a:avLst/>
              <a:gdLst/>
              <a:ahLst/>
              <a:cxnLst/>
              <a:rect l="0" t="0" r="0" b="0"/>
              <a:pathLst>
                <a:path w="180748" h="330086">
                  <a:moveTo>
                    <a:pt x="165997" y="17692"/>
                  </a:moveTo>
                  <a:lnTo>
                    <a:pt x="165997" y="17692"/>
                  </a:lnTo>
                  <a:lnTo>
                    <a:pt x="171053" y="17692"/>
                  </a:lnTo>
                  <a:lnTo>
                    <a:pt x="172542" y="16634"/>
                  </a:lnTo>
                  <a:lnTo>
                    <a:pt x="173535" y="14870"/>
                  </a:lnTo>
                  <a:lnTo>
                    <a:pt x="174197" y="12636"/>
                  </a:lnTo>
                  <a:lnTo>
                    <a:pt x="175698" y="11147"/>
                  </a:lnTo>
                  <a:lnTo>
                    <a:pt x="180747" y="9050"/>
                  </a:lnTo>
                  <a:lnTo>
                    <a:pt x="180064" y="8755"/>
                  </a:lnTo>
                  <a:lnTo>
                    <a:pt x="178550" y="8560"/>
                  </a:lnTo>
                  <a:lnTo>
                    <a:pt x="154329" y="0"/>
                  </a:lnTo>
                  <a:lnTo>
                    <a:pt x="111731" y="7364"/>
                  </a:lnTo>
                  <a:lnTo>
                    <a:pt x="89946" y="8987"/>
                  </a:lnTo>
                  <a:lnTo>
                    <a:pt x="79985" y="13117"/>
                  </a:lnTo>
                  <a:lnTo>
                    <a:pt x="63371" y="26450"/>
                  </a:lnTo>
                  <a:lnTo>
                    <a:pt x="56886" y="37812"/>
                  </a:lnTo>
                  <a:lnTo>
                    <a:pt x="41791" y="82475"/>
                  </a:lnTo>
                  <a:lnTo>
                    <a:pt x="36711" y="98343"/>
                  </a:lnTo>
                  <a:lnTo>
                    <a:pt x="30628" y="134557"/>
                  </a:lnTo>
                  <a:lnTo>
                    <a:pt x="26457" y="147949"/>
                  </a:lnTo>
                  <a:lnTo>
                    <a:pt x="20959" y="191040"/>
                  </a:lnTo>
                  <a:lnTo>
                    <a:pt x="13509" y="233254"/>
                  </a:lnTo>
                  <a:lnTo>
                    <a:pt x="467" y="278662"/>
                  </a:lnTo>
                  <a:lnTo>
                    <a:pt x="0" y="295604"/>
                  </a:lnTo>
                  <a:lnTo>
                    <a:pt x="3320" y="311600"/>
                  </a:lnTo>
                  <a:lnTo>
                    <a:pt x="8324" y="322237"/>
                  </a:lnTo>
                  <a:lnTo>
                    <a:pt x="13257" y="325497"/>
                  </a:lnTo>
                  <a:lnTo>
                    <a:pt x="36427" y="330085"/>
                  </a:lnTo>
                  <a:lnTo>
                    <a:pt x="78823" y="328813"/>
                  </a:lnTo>
                  <a:lnTo>
                    <a:pt x="137422" y="303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1" name="SMARTInkShape-2880"/>
            <p:cNvSpPr/>
            <p:nvPr>
              <p:custDataLst>
                <p:tags r:id="rId150"/>
              </p:custDataLst>
            </p:nvPr>
          </p:nvSpPr>
          <p:spPr>
            <a:xfrm>
              <a:off x="3026058" y="4605398"/>
              <a:ext cx="149753" cy="28576"/>
            </a:xfrm>
            <a:custGeom>
              <a:avLst/>
              <a:gdLst/>
              <a:ahLst/>
              <a:cxnLst/>
              <a:rect l="0" t="0" r="0" b="0"/>
              <a:pathLst>
                <a:path w="149753" h="28576">
                  <a:moveTo>
                    <a:pt x="16402" y="28575"/>
                  </a:moveTo>
                  <a:lnTo>
                    <a:pt x="16402" y="28575"/>
                  </a:lnTo>
                  <a:lnTo>
                    <a:pt x="0" y="28575"/>
                  </a:lnTo>
                  <a:lnTo>
                    <a:pt x="3194" y="28575"/>
                  </a:lnTo>
                  <a:lnTo>
                    <a:pt x="43181" y="15318"/>
                  </a:lnTo>
                  <a:lnTo>
                    <a:pt x="83133" y="11242"/>
                  </a:lnTo>
                  <a:lnTo>
                    <a:pt x="1497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2" name="SMARTInkShape-2881"/>
            <p:cNvSpPr/>
            <p:nvPr>
              <p:custDataLst>
                <p:tags r:id="rId151"/>
              </p:custDataLst>
            </p:nvPr>
          </p:nvSpPr>
          <p:spPr>
            <a:xfrm>
              <a:off x="3247726" y="4434153"/>
              <a:ext cx="223360" cy="370109"/>
            </a:xfrm>
            <a:custGeom>
              <a:avLst/>
              <a:gdLst/>
              <a:ahLst/>
              <a:cxnLst/>
              <a:rect l="0" t="0" r="0" b="0"/>
              <a:pathLst>
                <a:path w="223360" h="370109">
                  <a:moveTo>
                    <a:pt x="223359" y="28370"/>
                  </a:moveTo>
                  <a:lnTo>
                    <a:pt x="223359" y="28370"/>
                  </a:lnTo>
                  <a:lnTo>
                    <a:pt x="223359" y="18257"/>
                  </a:lnTo>
                  <a:lnTo>
                    <a:pt x="221242" y="15278"/>
                  </a:lnTo>
                  <a:lnTo>
                    <a:pt x="217714" y="13292"/>
                  </a:lnTo>
                  <a:lnTo>
                    <a:pt x="173523" y="1351"/>
                  </a:lnTo>
                  <a:lnTo>
                    <a:pt x="132534" y="0"/>
                  </a:lnTo>
                  <a:lnTo>
                    <a:pt x="112084" y="2003"/>
                  </a:lnTo>
                  <a:lnTo>
                    <a:pt x="95940" y="9948"/>
                  </a:lnTo>
                  <a:lnTo>
                    <a:pt x="87353" y="17713"/>
                  </a:lnTo>
                  <a:lnTo>
                    <a:pt x="67628" y="62462"/>
                  </a:lnTo>
                  <a:lnTo>
                    <a:pt x="63270" y="97268"/>
                  </a:lnTo>
                  <a:lnTo>
                    <a:pt x="61978" y="136037"/>
                  </a:lnTo>
                  <a:lnTo>
                    <a:pt x="56539" y="174336"/>
                  </a:lnTo>
                  <a:lnTo>
                    <a:pt x="50708" y="212111"/>
                  </a:lnTo>
                  <a:lnTo>
                    <a:pt x="34189" y="252499"/>
                  </a:lnTo>
                  <a:lnTo>
                    <a:pt x="11672" y="295735"/>
                  </a:lnTo>
                  <a:lnTo>
                    <a:pt x="201" y="337726"/>
                  </a:lnTo>
                  <a:lnTo>
                    <a:pt x="0" y="351422"/>
                  </a:lnTo>
                  <a:lnTo>
                    <a:pt x="1428" y="358038"/>
                  </a:lnTo>
                  <a:lnTo>
                    <a:pt x="4497" y="362448"/>
                  </a:lnTo>
                  <a:lnTo>
                    <a:pt x="8660" y="365389"/>
                  </a:lnTo>
                  <a:lnTo>
                    <a:pt x="18929" y="368656"/>
                  </a:lnTo>
                  <a:lnTo>
                    <a:pt x="30548" y="370108"/>
                  </a:lnTo>
                  <a:lnTo>
                    <a:pt x="78068" y="363436"/>
                  </a:lnTo>
                  <a:lnTo>
                    <a:pt x="118692" y="356014"/>
                  </a:lnTo>
                  <a:lnTo>
                    <a:pt x="147159" y="352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3" name="SMARTInkShape-2882"/>
            <p:cNvSpPr/>
            <p:nvPr>
              <p:custDataLst>
                <p:tags r:id="rId152"/>
              </p:custDataLst>
            </p:nvPr>
          </p:nvSpPr>
          <p:spPr>
            <a:xfrm>
              <a:off x="3556810" y="4538839"/>
              <a:ext cx="114301" cy="95135"/>
            </a:xfrm>
            <a:custGeom>
              <a:avLst/>
              <a:gdLst/>
              <a:ahLst/>
              <a:cxnLst/>
              <a:rect l="0" t="0" r="0" b="0"/>
              <a:pathLst>
                <a:path w="114301" h="95135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10113" y="4974"/>
                  </a:lnTo>
                  <a:lnTo>
                    <a:pt x="17900" y="13083"/>
                  </a:lnTo>
                  <a:lnTo>
                    <a:pt x="27006" y="23741"/>
                  </a:lnTo>
                  <a:lnTo>
                    <a:pt x="69294" y="60353"/>
                  </a:lnTo>
                  <a:lnTo>
                    <a:pt x="100298" y="89659"/>
                  </a:lnTo>
                  <a:lnTo>
                    <a:pt x="114300" y="95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4" name="SMARTInkShape-2883"/>
            <p:cNvSpPr/>
            <p:nvPr>
              <p:custDataLst>
                <p:tags r:id="rId153"/>
              </p:custDataLst>
            </p:nvPr>
          </p:nvSpPr>
          <p:spPr>
            <a:xfrm>
              <a:off x="3656097" y="4520997"/>
              <a:ext cx="119789" cy="287723"/>
            </a:xfrm>
            <a:custGeom>
              <a:avLst/>
              <a:gdLst/>
              <a:ahLst/>
              <a:cxnLst/>
              <a:rect l="0" t="0" r="0" b="0"/>
              <a:pathLst>
                <a:path w="119789" h="287723">
                  <a:moveTo>
                    <a:pt x="119788" y="8201"/>
                  </a:moveTo>
                  <a:lnTo>
                    <a:pt x="119788" y="8201"/>
                  </a:lnTo>
                  <a:lnTo>
                    <a:pt x="119788" y="0"/>
                  </a:lnTo>
                  <a:lnTo>
                    <a:pt x="93274" y="12050"/>
                  </a:lnTo>
                  <a:lnTo>
                    <a:pt x="46367" y="53278"/>
                  </a:lnTo>
                  <a:lnTo>
                    <a:pt x="34885" y="67418"/>
                  </a:lnTo>
                  <a:lnTo>
                    <a:pt x="8741" y="104865"/>
                  </a:lnTo>
                  <a:lnTo>
                    <a:pt x="5495" y="122448"/>
                  </a:lnTo>
                  <a:lnTo>
                    <a:pt x="5488" y="164136"/>
                  </a:lnTo>
                  <a:lnTo>
                    <a:pt x="5488" y="201516"/>
                  </a:lnTo>
                  <a:lnTo>
                    <a:pt x="5488" y="239517"/>
                  </a:lnTo>
                  <a:lnTo>
                    <a:pt x="4430" y="265593"/>
                  </a:lnTo>
                  <a:lnTo>
                    <a:pt x="0" y="284609"/>
                  </a:lnTo>
                  <a:lnTo>
                    <a:pt x="771" y="287722"/>
                  </a:lnTo>
                  <a:lnTo>
                    <a:pt x="5488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9" name="SMARTInkShape-Group526"/>
          <p:cNvGrpSpPr/>
          <p:nvPr/>
        </p:nvGrpSpPr>
        <p:grpSpPr>
          <a:xfrm>
            <a:off x="560929" y="6237330"/>
            <a:ext cx="2095467" cy="495267"/>
            <a:chOff x="560929" y="6237330"/>
            <a:chExt cx="2095467" cy="495267"/>
          </a:xfrm>
        </p:grpSpPr>
        <p:sp>
          <p:nvSpPr>
            <p:cNvPr id="1316" name="SMARTInkShape-2884"/>
            <p:cNvSpPr/>
            <p:nvPr>
              <p:custDataLst>
                <p:tags r:id="rId122"/>
              </p:custDataLst>
            </p:nvPr>
          </p:nvSpPr>
          <p:spPr>
            <a:xfrm>
              <a:off x="2532570" y="6608771"/>
              <a:ext cx="123826" cy="123826"/>
            </a:xfrm>
            <a:custGeom>
              <a:avLst/>
              <a:gdLst/>
              <a:ahLst/>
              <a:cxnLst/>
              <a:rect l="0" t="0" r="0" b="0"/>
              <a:pathLst>
                <a:path w="123826" h="123826">
                  <a:moveTo>
                    <a:pt x="123825" y="0"/>
                  </a:moveTo>
                  <a:lnTo>
                    <a:pt x="123825" y="0"/>
                  </a:lnTo>
                  <a:lnTo>
                    <a:pt x="123825" y="5056"/>
                  </a:lnTo>
                  <a:lnTo>
                    <a:pt x="122767" y="6545"/>
                  </a:lnTo>
                  <a:lnTo>
                    <a:pt x="121003" y="7538"/>
                  </a:lnTo>
                  <a:lnTo>
                    <a:pt x="118768" y="8200"/>
                  </a:lnTo>
                  <a:lnTo>
                    <a:pt x="88177" y="35924"/>
                  </a:lnTo>
                  <a:lnTo>
                    <a:pt x="50953" y="81530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7" name="SMARTInkShape-2885"/>
            <p:cNvSpPr/>
            <p:nvPr>
              <p:custDataLst>
                <p:tags r:id="rId123"/>
              </p:custDataLst>
            </p:nvPr>
          </p:nvSpPr>
          <p:spPr>
            <a:xfrm>
              <a:off x="2561145" y="6608771"/>
              <a:ext cx="66676" cy="85726"/>
            </a:xfrm>
            <a:custGeom>
              <a:avLst/>
              <a:gdLst/>
              <a:ahLst/>
              <a:cxnLst/>
              <a:rect l="0" t="0" r="0" b="0"/>
              <a:pathLst>
                <a:path w="66676" h="857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8"/>
                  </a:lnTo>
                  <a:lnTo>
                    <a:pt x="5057" y="8200"/>
                  </a:lnTo>
                  <a:lnTo>
                    <a:pt x="10361" y="14581"/>
                  </a:lnTo>
                  <a:lnTo>
                    <a:pt x="38122" y="57870"/>
                  </a:lnTo>
                  <a:lnTo>
                    <a:pt x="45518" y="69112"/>
                  </a:lnTo>
                  <a:lnTo>
                    <a:pt x="6667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8" name="SMARTInkShape-2886"/>
            <p:cNvSpPr/>
            <p:nvPr>
              <p:custDataLst>
                <p:tags r:id="rId124"/>
              </p:custDataLst>
            </p:nvPr>
          </p:nvSpPr>
          <p:spPr>
            <a:xfrm>
              <a:off x="2303970" y="6478715"/>
              <a:ext cx="238126" cy="206238"/>
            </a:xfrm>
            <a:custGeom>
              <a:avLst/>
              <a:gdLst/>
              <a:ahLst/>
              <a:cxnLst/>
              <a:rect l="0" t="0" r="0" b="0"/>
              <a:pathLst>
                <a:path w="238126" h="206238">
                  <a:moveTo>
                    <a:pt x="0" y="187206"/>
                  </a:moveTo>
                  <a:lnTo>
                    <a:pt x="0" y="187206"/>
                  </a:lnTo>
                  <a:lnTo>
                    <a:pt x="15208" y="188264"/>
                  </a:lnTo>
                  <a:lnTo>
                    <a:pt x="39724" y="195406"/>
                  </a:lnTo>
                  <a:lnTo>
                    <a:pt x="85704" y="196731"/>
                  </a:lnTo>
                  <a:lnTo>
                    <a:pt x="86783" y="152603"/>
                  </a:lnTo>
                  <a:lnTo>
                    <a:pt x="93264" y="112011"/>
                  </a:lnTo>
                  <a:lnTo>
                    <a:pt x="97484" y="85551"/>
                  </a:lnTo>
                  <a:lnTo>
                    <a:pt x="111674" y="39889"/>
                  </a:lnTo>
                  <a:lnTo>
                    <a:pt x="114191" y="30715"/>
                  </a:lnTo>
                  <a:lnTo>
                    <a:pt x="122617" y="18542"/>
                  </a:lnTo>
                  <a:lnTo>
                    <a:pt x="132461" y="7821"/>
                  </a:lnTo>
                  <a:lnTo>
                    <a:pt x="143891" y="1646"/>
                  </a:lnTo>
                  <a:lnTo>
                    <a:pt x="149902" y="0"/>
                  </a:lnTo>
                  <a:lnTo>
                    <a:pt x="162226" y="992"/>
                  </a:lnTo>
                  <a:lnTo>
                    <a:pt x="168475" y="2739"/>
                  </a:lnTo>
                  <a:lnTo>
                    <a:pt x="178242" y="10323"/>
                  </a:lnTo>
                  <a:lnTo>
                    <a:pt x="193135" y="32439"/>
                  </a:lnTo>
                  <a:lnTo>
                    <a:pt x="205210" y="63737"/>
                  </a:lnTo>
                  <a:lnTo>
                    <a:pt x="207621" y="78003"/>
                  </a:lnTo>
                  <a:lnTo>
                    <a:pt x="203922" y="102992"/>
                  </a:lnTo>
                  <a:lnTo>
                    <a:pt x="182638" y="149305"/>
                  </a:lnTo>
                  <a:lnTo>
                    <a:pt x="164893" y="193090"/>
                  </a:lnTo>
                  <a:lnTo>
                    <a:pt x="162511" y="203655"/>
                  </a:lnTo>
                  <a:lnTo>
                    <a:pt x="163374" y="204522"/>
                  </a:lnTo>
                  <a:lnTo>
                    <a:pt x="167155" y="205485"/>
                  </a:lnTo>
                  <a:lnTo>
                    <a:pt x="212042" y="206237"/>
                  </a:lnTo>
                  <a:lnTo>
                    <a:pt x="238125" y="196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9" name="SMARTInkShape-2887"/>
            <p:cNvSpPr/>
            <p:nvPr>
              <p:custDataLst>
                <p:tags r:id="rId125"/>
              </p:custDataLst>
            </p:nvPr>
          </p:nvSpPr>
          <p:spPr>
            <a:xfrm>
              <a:off x="2161095" y="6627821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23370" y="1085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0" name="SMARTInkShape-2888"/>
            <p:cNvSpPr/>
            <p:nvPr>
              <p:custDataLst>
                <p:tags r:id="rId126"/>
              </p:custDataLst>
            </p:nvPr>
          </p:nvSpPr>
          <p:spPr>
            <a:xfrm>
              <a:off x="2161581" y="6571064"/>
              <a:ext cx="85240" cy="130833"/>
            </a:xfrm>
            <a:custGeom>
              <a:avLst/>
              <a:gdLst/>
              <a:ahLst/>
              <a:cxnLst/>
              <a:rect l="0" t="0" r="0" b="0"/>
              <a:pathLst>
                <a:path w="85240" h="130833">
                  <a:moveTo>
                    <a:pt x="85239" y="9132"/>
                  </a:moveTo>
                  <a:lnTo>
                    <a:pt x="85239" y="9132"/>
                  </a:lnTo>
                  <a:lnTo>
                    <a:pt x="80182" y="4076"/>
                  </a:lnTo>
                  <a:lnTo>
                    <a:pt x="74878" y="1594"/>
                  </a:lnTo>
                  <a:lnTo>
                    <a:pt x="62849" y="0"/>
                  </a:lnTo>
                  <a:lnTo>
                    <a:pt x="56591" y="2604"/>
                  </a:lnTo>
                  <a:lnTo>
                    <a:pt x="21177" y="35265"/>
                  </a:lnTo>
                  <a:lnTo>
                    <a:pt x="14434" y="44735"/>
                  </a:lnTo>
                  <a:lnTo>
                    <a:pt x="1154" y="77512"/>
                  </a:lnTo>
                  <a:lnTo>
                    <a:pt x="0" y="98184"/>
                  </a:lnTo>
                  <a:lnTo>
                    <a:pt x="2552" y="109741"/>
                  </a:lnTo>
                  <a:lnTo>
                    <a:pt x="4714" y="114305"/>
                  </a:lnTo>
                  <a:lnTo>
                    <a:pt x="12762" y="122197"/>
                  </a:lnTo>
                  <a:lnTo>
                    <a:pt x="22335" y="128175"/>
                  </a:lnTo>
                  <a:lnTo>
                    <a:pt x="30118" y="130832"/>
                  </a:lnTo>
                  <a:lnTo>
                    <a:pt x="66189" y="123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1" name="SMARTInkShape-2889"/>
            <p:cNvSpPr/>
            <p:nvPr>
              <p:custDataLst>
                <p:tags r:id="rId127"/>
              </p:custDataLst>
            </p:nvPr>
          </p:nvSpPr>
          <p:spPr>
            <a:xfrm>
              <a:off x="1999170" y="6589721"/>
              <a:ext cx="95251" cy="104776"/>
            </a:xfrm>
            <a:custGeom>
              <a:avLst/>
              <a:gdLst/>
              <a:ahLst/>
              <a:cxnLst/>
              <a:rect l="0" t="0" r="0" b="0"/>
              <a:pathLst>
                <a:path w="95251" h="10477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3183" y="7538"/>
                  </a:lnTo>
                  <a:lnTo>
                    <a:pt x="18314" y="8200"/>
                  </a:lnTo>
                  <a:lnTo>
                    <a:pt x="29659" y="14581"/>
                  </a:lnTo>
                  <a:lnTo>
                    <a:pt x="40698" y="24472"/>
                  </a:lnTo>
                  <a:lnTo>
                    <a:pt x="49132" y="35924"/>
                  </a:lnTo>
                  <a:lnTo>
                    <a:pt x="53587" y="48069"/>
                  </a:lnTo>
                  <a:lnTo>
                    <a:pt x="54774" y="54271"/>
                  </a:lnTo>
                  <a:lnTo>
                    <a:pt x="51390" y="78169"/>
                  </a:lnTo>
                  <a:lnTo>
                    <a:pt x="43684" y="95246"/>
                  </a:lnTo>
                  <a:lnTo>
                    <a:pt x="39706" y="98423"/>
                  </a:lnTo>
                  <a:lnTo>
                    <a:pt x="25053" y="102892"/>
                  </a:lnTo>
                  <a:lnTo>
                    <a:pt x="6722" y="104527"/>
                  </a:lnTo>
                  <a:lnTo>
                    <a:pt x="4482" y="103551"/>
                  </a:lnTo>
                  <a:lnTo>
                    <a:pt x="2988" y="101843"/>
                  </a:lnTo>
                  <a:lnTo>
                    <a:pt x="1328" y="97121"/>
                  </a:lnTo>
                  <a:lnTo>
                    <a:pt x="590" y="91496"/>
                  </a:lnTo>
                  <a:lnTo>
                    <a:pt x="2510" y="88514"/>
                  </a:lnTo>
                  <a:lnTo>
                    <a:pt x="20800" y="76124"/>
                  </a:lnTo>
                  <a:lnTo>
                    <a:pt x="63603" y="53971"/>
                  </a:lnTo>
                  <a:lnTo>
                    <a:pt x="88352" y="34925"/>
                  </a:lnTo>
                  <a:lnTo>
                    <a:pt x="92184" y="28575"/>
                  </a:lnTo>
                  <a:lnTo>
                    <a:pt x="93206" y="25400"/>
                  </a:lnTo>
                  <a:lnTo>
                    <a:pt x="92829" y="23283"/>
                  </a:lnTo>
                  <a:lnTo>
                    <a:pt x="91520" y="21872"/>
                  </a:lnTo>
                  <a:lnTo>
                    <a:pt x="87242" y="20304"/>
                  </a:lnTo>
                  <a:lnTo>
                    <a:pt x="81813" y="19607"/>
                  </a:lnTo>
                  <a:lnTo>
                    <a:pt x="79942" y="20480"/>
                  </a:lnTo>
                  <a:lnTo>
                    <a:pt x="78695" y="22120"/>
                  </a:lnTo>
                  <a:lnTo>
                    <a:pt x="68924" y="41875"/>
                  </a:lnTo>
                  <a:lnTo>
                    <a:pt x="61109" y="54270"/>
                  </a:lnTo>
                  <a:lnTo>
                    <a:pt x="58910" y="65043"/>
                  </a:lnTo>
                  <a:lnTo>
                    <a:pt x="60754" y="76886"/>
                  </a:lnTo>
                  <a:lnTo>
                    <a:pt x="65102" y="87088"/>
                  </a:lnTo>
                  <a:lnTo>
                    <a:pt x="67743" y="89809"/>
                  </a:lnTo>
                  <a:lnTo>
                    <a:pt x="9525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2" name="SMARTInkShape-2890"/>
            <p:cNvSpPr/>
            <p:nvPr>
              <p:custDataLst>
                <p:tags r:id="rId128"/>
              </p:custDataLst>
            </p:nvPr>
          </p:nvSpPr>
          <p:spPr>
            <a:xfrm>
              <a:off x="1658918" y="6456371"/>
              <a:ext cx="149753" cy="28298"/>
            </a:xfrm>
            <a:custGeom>
              <a:avLst/>
              <a:gdLst/>
              <a:ahLst/>
              <a:cxnLst/>
              <a:rect l="0" t="0" r="0" b="0"/>
              <a:pathLst>
                <a:path w="149753" h="28298">
                  <a:moveTo>
                    <a:pt x="16402" y="0"/>
                  </a:moveTo>
                  <a:lnTo>
                    <a:pt x="16402" y="0"/>
                  </a:lnTo>
                  <a:lnTo>
                    <a:pt x="3310" y="14151"/>
                  </a:lnTo>
                  <a:lnTo>
                    <a:pt x="0" y="21458"/>
                  </a:lnTo>
                  <a:lnTo>
                    <a:pt x="175" y="23831"/>
                  </a:lnTo>
                  <a:lnTo>
                    <a:pt x="1351" y="25412"/>
                  </a:lnTo>
                  <a:lnTo>
                    <a:pt x="3193" y="26467"/>
                  </a:lnTo>
                  <a:lnTo>
                    <a:pt x="45015" y="28297"/>
                  </a:lnTo>
                  <a:lnTo>
                    <a:pt x="88141" y="23464"/>
                  </a:lnTo>
                  <a:lnTo>
                    <a:pt x="14975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3" name="SMARTInkShape-2891"/>
            <p:cNvSpPr/>
            <p:nvPr>
              <p:custDataLst>
                <p:tags r:id="rId129"/>
              </p:custDataLst>
            </p:nvPr>
          </p:nvSpPr>
          <p:spPr>
            <a:xfrm>
              <a:off x="1276594" y="6237330"/>
              <a:ext cx="168052" cy="378627"/>
            </a:xfrm>
            <a:custGeom>
              <a:avLst/>
              <a:gdLst/>
              <a:ahLst/>
              <a:cxnLst/>
              <a:rect l="0" t="0" r="0" b="0"/>
              <a:pathLst>
                <a:path w="168052" h="378627">
                  <a:moveTo>
                    <a:pt x="8201" y="9491"/>
                  </a:moveTo>
                  <a:lnTo>
                    <a:pt x="8201" y="9491"/>
                  </a:lnTo>
                  <a:lnTo>
                    <a:pt x="0" y="9491"/>
                  </a:lnTo>
                  <a:lnTo>
                    <a:pt x="23663" y="8433"/>
                  </a:lnTo>
                  <a:lnTo>
                    <a:pt x="63363" y="849"/>
                  </a:lnTo>
                  <a:lnTo>
                    <a:pt x="108389" y="141"/>
                  </a:lnTo>
                  <a:lnTo>
                    <a:pt x="152757" y="0"/>
                  </a:lnTo>
                  <a:lnTo>
                    <a:pt x="158547" y="1047"/>
                  </a:lnTo>
                  <a:lnTo>
                    <a:pt x="162407" y="2803"/>
                  </a:lnTo>
                  <a:lnTo>
                    <a:pt x="164980" y="5034"/>
                  </a:lnTo>
                  <a:lnTo>
                    <a:pt x="167839" y="15976"/>
                  </a:lnTo>
                  <a:lnTo>
                    <a:pt x="168051" y="31423"/>
                  </a:lnTo>
                  <a:lnTo>
                    <a:pt x="159564" y="70033"/>
                  </a:lnTo>
                  <a:lnTo>
                    <a:pt x="152194" y="117495"/>
                  </a:lnTo>
                  <a:lnTo>
                    <a:pt x="148475" y="163156"/>
                  </a:lnTo>
                  <a:lnTo>
                    <a:pt x="145686" y="187853"/>
                  </a:lnTo>
                  <a:lnTo>
                    <a:pt x="149698" y="232556"/>
                  </a:lnTo>
                  <a:lnTo>
                    <a:pt x="150804" y="272511"/>
                  </a:lnTo>
                  <a:lnTo>
                    <a:pt x="157568" y="312506"/>
                  </a:lnTo>
                  <a:lnTo>
                    <a:pt x="159253" y="327961"/>
                  </a:lnTo>
                  <a:lnTo>
                    <a:pt x="157180" y="339064"/>
                  </a:lnTo>
                  <a:lnTo>
                    <a:pt x="155145" y="343506"/>
                  </a:lnTo>
                  <a:lnTo>
                    <a:pt x="137112" y="359870"/>
                  </a:lnTo>
                  <a:lnTo>
                    <a:pt x="111661" y="373070"/>
                  </a:lnTo>
                  <a:lnTo>
                    <a:pt x="89068" y="378626"/>
                  </a:lnTo>
                  <a:lnTo>
                    <a:pt x="54866" y="372900"/>
                  </a:lnTo>
                  <a:lnTo>
                    <a:pt x="17726" y="361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4" name="SMARTInkShape-2892"/>
            <p:cNvSpPr/>
            <p:nvPr>
              <p:custDataLst>
                <p:tags r:id="rId130"/>
              </p:custDataLst>
            </p:nvPr>
          </p:nvSpPr>
          <p:spPr>
            <a:xfrm>
              <a:off x="1103820" y="6333134"/>
              <a:ext cx="95251" cy="266113"/>
            </a:xfrm>
            <a:custGeom>
              <a:avLst/>
              <a:gdLst/>
              <a:ahLst/>
              <a:cxnLst/>
              <a:rect l="0" t="0" r="0" b="0"/>
              <a:pathLst>
                <a:path w="95251" h="266113">
                  <a:moveTo>
                    <a:pt x="95250" y="8937"/>
                  </a:moveTo>
                  <a:lnTo>
                    <a:pt x="95250" y="8937"/>
                  </a:lnTo>
                  <a:lnTo>
                    <a:pt x="95250" y="3882"/>
                  </a:lnTo>
                  <a:lnTo>
                    <a:pt x="94192" y="2392"/>
                  </a:lnTo>
                  <a:lnTo>
                    <a:pt x="92428" y="1398"/>
                  </a:lnTo>
                  <a:lnTo>
                    <a:pt x="82067" y="0"/>
                  </a:lnTo>
                  <a:lnTo>
                    <a:pt x="71399" y="732"/>
                  </a:lnTo>
                  <a:lnTo>
                    <a:pt x="36005" y="12705"/>
                  </a:lnTo>
                  <a:lnTo>
                    <a:pt x="23763" y="21548"/>
                  </a:lnTo>
                  <a:lnTo>
                    <a:pt x="7281" y="44471"/>
                  </a:lnTo>
                  <a:lnTo>
                    <a:pt x="2157" y="63091"/>
                  </a:lnTo>
                  <a:lnTo>
                    <a:pt x="1484" y="95951"/>
                  </a:lnTo>
                  <a:lnTo>
                    <a:pt x="8257" y="137400"/>
                  </a:lnTo>
                  <a:lnTo>
                    <a:pt x="9358" y="180998"/>
                  </a:lnTo>
                  <a:lnTo>
                    <a:pt x="9510" y="227229"/>
                  </a:lnTo>
                  <a:lnTo>
                    <a:pt x="8460" y="240364"/>
                  </a:lnTo>
                  <a:lnTo>
                    <a:pt x="0" y="266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5" name="SMARTInkShape-2893"/>
            <p:cNvSpPr/>
            <p:nvPr>
              <p:custDataLst>
                <p:tags r:id="rId131"/>
              </p:custDataLst>
            </p:nvPr>
          </p:nvSpPr>
          <p:spPr>
            <a:xfrm>
              <a:off x="979995" y="6352104"/>
              <a:ext cx="123826" cy="113793"/>
            </a:xfrm>
            <a:custGeom>
              <a:avLst/>
              <a:gdLst/>
              <a:ahLst/>
              <a:cxnLst/>
              <a:rect l="0" t="0" r="0" b="0"/>
              <a:pathLst>
                <a:path w="123826" h="113793">
                  <a:moveTo>
                    <a:pt x="0" y="18542"/>
                  </a:moveTo>
                  <a:lnTo>
                    <a:pt x="0" y="18542"/>
                  </a:lnTo>
                  <a:lnTo>
                    <a:pt x="0" y="0"/>
                  </a:lnTo>
                  <a:lnTo>
                    <a:pt x="8663" y="9314"/>
                  </a:lnTo>
                  <a:lnTo>
                    <a:pt x="42815" y="49900"/>
                  </a:lnTo>
                  <a:lnTo>
                    <a:pt x="85943" y="87299"/>
                  </a:lnTo>
                  <a:lnTo>
                    <a:pt x="94609" y="99828"/>
                  </a:lnTo>
                  <a:lnTo>
                    <a:pt x="123825" y="113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6" name="SMARTInkShape-2894"/>
            <p:cNvSpPr/>
            <p:nvPr>
              <p:custDataLst>
                <p:tags r:id="rId132"/>
              </p:custDataLst>
            </p:nvPr>
          </p:nvSpPr>
          <p:spPr>
            <a:xfrm>
              <a:off x="801229" y="6256463"/>
              <a:ext cx="169242" cy="360736"/>
            </a:xfrm>
            <a:custGeom>
              <a:avLst/>
              <a:gdLst/>
              <a:ahLst/>
              <a:cxnLst/>
              <a:rect l="0" t="0" r="0" b="0"/>
              <a:pathLst>
                <a:path w="169242" h="360736">
                  <a:moveTo>
                    <a:pt x="169241" y="9408"/>
                  </a:moveTo>
                  <a:lnTo>
                    <a:pt x="169241" y="9408"/>
                  </a:lnTo>
                  <a:lnTo>
                    <a:pt x="169241" y="1207"/>
                  </a:lnTo>
                  <a:lnTo>
                    <a:pt x="168183" y="766"/>
                  </a:lnTo>
                  <a:lnTo>
                    <a:pt x="155983" y="0"/>
                  </a:lnTo>
                  <a:lnTo>
                    <a:pt x="115984" y="8095"/>
                  </a:lnTo>
                  <a:lnTo>
                    <a:pt x="82404" y="17813"/>
                  </a:lnTo>
                  <a:lnTo>
                    <a:pt x="56728" y="33182"/>
                  </a:lnTo>
                  <a:lnTo>
                    <a:pt x="45857" y="45021"/>
                  </a:lnTo>
                  <a:lnTo>
                    <a:pt x="40320" y="60161"/>
                  </a:lnTo>
                  <a:lnTo>
                    <a:pt x="29928" y="100641"/>
                  </a:lnTo>
                  <a:lnTo>
                    <a:pt x="27422" y="138863"/>
                  </a:lnTo>
                  <a:lnTo>
                    <a:pt x="25620" y="177470"/>
                  </a:lnTo>
                  <a:lnTo>
                    <a:pt x="18888" y="222797"/>
                  </a:lnTo>
                  <a:lnTo>
                    <a:pt x="17245" y="262872"/>
                  </a:lnTo>
                  <a:lnTo>
                    <a:pt x="9316" y="301833"/>
                  </a:lnTo>
                  <a:lnTo>
                    <a:pt x="381" y="324738"/>
                  </a:lnTo>
                  <a:lnTo>
                    <a:pt x="0" y="336879"/>
                  </a:lnTo>
                  <a:lnTo>
                    <a:pt x="3359" y="349331"/>
                  </a:lnTo>
                  <a:lnTo>
                    <a:pt x="5736" y="353499"/>
                  </a:lnTo>
                  <a:lnTo>
                    <a:pt x="8380" y="356277"/>
                  </a:lnTo>
                  <a:lnTo>
                    <a:pt x="11200" y="358129"/>
                  </a:lnTo>
                  <a:lnTo>
                    <a:pt x="25283" y="360735"/>
                  </a:lnTo>
                  <a:lnTo>
                    <a:pt x="51121" y="360558"/>
                  </a:lnTo>
                  <a:lnTo>
                    <a:pt x="81914" y="353106"/>
                  </a:lnTo>
                  <a:lnTo>
                    <a:pt x="121616" y="333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7" name="SMARTInkShape-2895"/>
            <p:cNvSpPr/>
            <p:nvPr>
              <p:custDataLst>
                <p:tags r:id="rId133"/>
              </p:custDataLst>
            </p:nvPr>
          </p:nvSpPr>
          <p:spPr>
            <a:xfrm>
              <a:off x="562219" y="6456371"/>
              <a:ext cx="170127" cy="66676"/>
            </a:xfrm>
            <a:custGeom>
              <a:avLst/>
              <a:gdLst/>
              <a:ahLst/>
              <a:cxnLst/>
              <a:rect l="0" t="0" r="0" b="0"/>
              <a:pathLst>
                <a:path w="170127" h="66676">
                  <a:moveTo>
                    <a:pt x="8201" y="66675"/>
                  </a:moveTo>
                  <a:lnTo>
                    <a:pt x="8201" y="66675"/>
                  </a:lnTo>
                  <a:lnTo>
                    <a:pt x="0" y="66675"/>
                  </a:lnTo>
                  <a:lnTo>
                    <a:pt x="4125" y="61619"/>
                  </a:lnTo>
                  <a:lnTo>
                    <a:pt x="47615" y="44285"/>
                  </a:lnTo>
                  <a:lnTo>
                    <a:pt x="91277" y="28553"/>
                  </a:lnTo>
                  <a:lnTo>
                    <a:pt x="1701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8" name="SMARTInkShape-2896"/>
            <p:cNvSpPr/>
            <p:nvPr>
              <p:custDataLst>
                <p:tags r:id="rId134"/>
              </p:custDataLst>
            </p:nvPr>
          </p:nvSpPr>
          <p:spPr>
            <a:xfrm>
              <a:off x="560929" y="6294480"/>
              <a:ext cx="180942" cy="339820"/>
            </a:xfrm>
            <a:custGeom>
              <a:avLst/>
              <a:gdLst/>
              <a:ahLst/>
              <a:cxnLst/>
              <a:rect l="0" t="0" r="0" b="0"/>
              <a:pathLst>
                <a:path w="180942" h="339820">
                  <a:moveTo>
                    <a:pt x="142841" y="9491"/>
                  </a:moveTo>
                  <a:lnTo>
                    <a:pt x="142841" y="9491"/>
                  </a:lnTo>
                  <a:lnTo>
                    <a:pt x="142841" y="4436"/>
                  </a:lnTo>
                  <a:lnTo>
                    <a:pt x="143899" y="2946"/>
                  </a:lnTo>
                  <a:lnTo>
                    <a:pt x="145663" y="1952"/>
                  </a:lnTo>
                  <a:lnTo>
                    <a:pt x="151042" y="359"/>
                  </a:lnTo>
                  <a:lnTo>
                    <a:pt x="138992" y="0"/>
                  </a:lnTo>
                  <a:lnTo>
                    <a:pt x="94042" y="8170"/>
                  </a:lnTo>
                  <a:lnTo>
                    <a:pt x="50258" y="27218"/>
                  </a:lnTo>
                  <a:lnTo>
                    <a:pt x="27774" y="40979"/>
                  </a:lnTo>
                  <a:lnTo>
                    <a:pt x="16555" y="60801"/>
                  </a:lnTo>
                  <a:lnTo>
                    <a:pt x="1910" y="104476"/>
                  </a:lnTo>
                  <a:lnTo>
                    <a:pt x="350" y="143808"/>
                  </a:lnTo>
                  <a:lnTo>
                    <a:pt x="80" y="185225"/>
                  </a:lnTo>
                  <a:lnTo>
                    <a:pt x="0" y="224779"/>
                  </a:lnTo>
                  <a:lnTo>
                    <a:pt x="1034" y="262252"/>
                  </a:lnTo>
                  <a:lnTo>
                    <a:pt x="10329" y="303894"/>
                  </a:lnTo>
                  <a:lnTo>
                    <a:pt x="17272" y="321312"/>
                  </a:lnTo>
                  <a:lnTo>
                    <a:pt x="27413" y="332581"/>
                  </a:lnTo>
                  <a:lnTo>
                    <a:pt x="38976" y="338295"/>
                  </a:lnTo>
                  <a:lnTo>
                    <a:pt x="45023" y="339819"/>
                  </a:lnTo>
                  <a:lnTo>
                    <a:pt x="57386" y="338689"/>
                  </a:lnTo>
                  <a:lnTo>
                    <a:pt x="100936" y="327499"/>
                  </a:lnTo>
                  <a:lnTo>
                    <a:pt x="130252" y="318899"/>
                  </a:lnTo>
                  <a:lnTo>
                    <a:pt x="180941" y="285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0" name="SMARTInkShape-2897"/>
          <p:cNvSpPr/>
          <p:nvPr>
            <p:custDataLst>
              <p:tags r:id="rId11"/>
            </p:custDataLst>
          </p:nvPr>
        </p:nvSpPr>
        <p:spPr>
          <a:xfrm>
            <a:off x="1665795" y="6380171"/>
            <a:ext cx="133351" cy="1"/>
          </a:xfrm>
          <a:custGeom>
            <a:avLst/>
            <a:gdLst/>
            <a:ahLst/>
            <a:cxnLst/>
            <a:rect l="0" t="0" r="0" b="0"/>
            <a:pathLst>
              <a:path w="133351" h="1">
                <a:moveTo>
                  <a:pt x="0" y="0"/>
                </a:moveTo>
                <a:lnTo>
                  <a:pt x="0" y="0"/>
                </a:lnTo>
                <a:lnTo>
                  <a:pt x="46206" y="0"/>
                </a:lnTo>
                <a:lnTo>
                  <a:pt x="1333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" name="SMARTInkShape-2898"/>
          <p:cNvSpPr/>
          <p:nvPr>
            <p:custDataLst>
              <p:tags r:id="rId12"/>
            </p:custDataLst>
          </p:nvPr>
        </p:nvSpPr>
        <p:spPr>
          <a:xfrm>
            <a:off x="2227770" y="6104463"/>
            <a:ext cx="95251" cy="409059"/>
          </a:xfrm>
          <a:custGeom>
            <a:avLst/>
            <a:gdLst/>
            <a:ahLst/>
            <a:cxnLst/>
            <a:rect l="0" t="0" r="0" b="0"/>
            <a:pathLst>
              <a:path w="95251" h="409059">
                <a:moveTo>
                  <a:pt x="95250" y="28058"/>
                </a:moveTo>
                <a:lnTo>
                  <a:pt x="95250" y="28058"/>
                </a:lnTo>
                <a:lnTo>
                  <a:pt x="87049" y="19857"/>
                </a:lnTo>
                <a:lnTo>
                  <a:pt x="86118" y="13869"/>
                </a:lnTo>
                <a:lnTo>
                  <a:pt x="85842" y="5392"/>
                </a:lnTo>
                <a:lnTo>
                  <a:pt x="84744" y="3423"/>
                </a:lnTo>
                <a:lnTo>
                  <a:pt x="82955" y="2109"/>
                </a:lnTo>
                <a:lnTo>
                  <a:pt x="77086" y="651"/>
                </a:lnTo>
                <a:lnTo>
                  <a:pt x="67421" y="0"/>
                </a:lnTo>
                <a:lnTo>
                  <a:pt x="58893" y="2536"/>
                </a:lnTo>
                <a:lnTo>
                  <a:pt x="39737" y="17844"/>
                </a:lnTo>
                <a:lnTo>
                  <a:pt x="21770" y="40202"/>
                </a:lnTo>
                <a:lnTo>
                  <a:pt x="14967" y="57797"/>
                </a:lnTo>
                <a:lnTo>
                  <a:pt x="10600" y="100019"/>
                </a:lnTo>
                <a:lnTo>
                  <a:pt x="14900" y="136633"/>
                </a:lnTo>
                <a:lnTo>
                  <a:pt x="24776" y="178269"/>
                </a:lnTo>
                <a:lnTo>
                  <a:pt x="33131" y="224790"/>
                </a:lnTo>
                <a:lnTo>
                  <a:pt x="40268" y="263018"/>
                </a:lnTo>
                <a:lnTo>
                  <a:pt x="45445" y="299464"/>
                </a:lnTo>
                <a:lnTo>
                  <a:pt x="44157" y="335313"/>
                </a:lnTo>
                <a:lnTo>
                  <a:pt x="28271" y="379862"/>
                </a:lnTo>
                <a:lnTo>
                  <a:pt x="15815" y="400704"/>
                </a:lnTo>
                <a:lnTo>
                  <a:pt x="0" y="4090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2" name="SMARTInkShape-Group529"/>
          <p:cNvGrpSpPr/>
          <p:nvPr/>
        </p:nvGrpSpPr>
        <p:grpSpPr>
          <a:xfrm>
            <a:off x="2546132" y="6099341"/>
            <a:ext cx="2510564" cy="461806"/>
            <a:chOff x="2546132" y="6099341"/>
            <a:chExt cx="2510564" cy="461806"/>
          </a:xfrm>
        </p:grpSpPr>
        <p:sp>
          <p:nvSpPr>
            <p:cNvPr id="1332" name="SMARTInkShape-2899"/>
            <p:cNvSpPr/>
            <p:nvPr>
              <p:custDataLst>
                <p:tags r:id="rId102"/>
              </p:custDataLst>
            </p:nvPr>
          </p:nvSpPr>
          <p:spPr>
            <a:xfrm>
              <a:off x="3885120" y="6227781"/>
              <a:ext cx="121736" cy="274770"/>
            </a:xfrm>
            <a:custGeom>
              <a:avLst/>
              <a:gdLst/>
              <a:ahLst/>
              <a:cxnLst/>
              <a:rect l="0" t="0" r="0" b="0"/>
              <a:pathLst>
                <a:path w="121736" h="274770">
                  <a:moveTo>
                    <a:pt x="0" y="9515"/>
                  </a:moveTo>
                  <a:lnTo>
                    <a:pt x="0" y="9515"/>
                  </a:lnTo>
                  <a:lnTo>
                    <a:pt x="5056" y="4460"/>
                  </a:lnTo>
                  <a:lnTo>
                    <a:pt x="13183" y="1976"/>
                  </a:lnTo>
                  <a:lnTo>
                    <a:pt x="58308" y="165"/>
                  </a:lnTo>
                  <a:lnTo>
                    <a:pt x="105578" y="0"/>
                  </a:lnTo>
                  <a:lnTo>
                    <a:pt x="113246" y="2817"/>
                  </a:lnTo>
                  <a:lnTo>
                    <a:pt x="116772" y="5050"/>
                  </a:lnTo>
                  <a:lnTo>
                    <a:pt x="119123" y="7597"/>
                  </a:lnTo>
                  <a:lnTo>
                    <a:pt x="121735" y="13248"/>
                  </a:lnTo>
                  <a:lnTo>
                    <a:pt x="121374" y="16237"/>
                  </a:lnTo>
                  <a:lnTo>
                    <a:pt x="116866" y="26559"/>
                  </a:lnTo>
                  <a:lnTo>
                    <a:pt x="107979" y="69359"/>
                  </a:lnTo>
                  <a:lnTo>
                    <a:pt x="102586" y="112627"/>
                  </a:lnTo>
                  <a:lnTo>
                    <a:pt x="96699" y="152063"/>
                  </a:lnTo>
                  <a:lnTo>
                    <a:pt x="95441" y="197150"/>
                  </a:lnTo>
                  <a:lnTo>
                    <a:pt x="96315" y="241002"/>
                  </a:lnTo>
                  <a:lnTo>
                    <a:pt x="104383" y="256473"/>
                  </a:lnTo>
                  <a:lnTo>
                    <a:pt x="104741" y="265305"/>
                  </a:lnTo>
                  <a:lnTo>
                    <a:pt x="99707" y="271337"/>
                  </a:lnTo>
                  <a:lnTo>
                    <a:pt x="94409" y="274047"/>
                  </a:lnTo>
                  <a:lnTo>
                    <a:pt x="91515" y="274769"/>
                  </a:lnTo>
                  <a:lnTo>
                    <a:pt x="47625" y="266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" name="SMARTInkShape-2900"/>
            <p:cNvSpPr/>
            <p:nvPr>
              <p:custDataLst>
                <p:tags r:id="rId103"/>
              </p:custDataLst>
            </p:nvPr>
          </p:nvSpPr>
          <p:spPr>
            <a:xfrm>
              <a:off x="4208970" y="6208871"/>
              <a:ext cx="57151" cy="257026"/>
            </a:xfrm>
            <a:custGeom>
              <a:avLst/>
              <a:gdLst/>
              <a:ahLst/>
              <a:cxnLst/>
              <a:rect l="0" t="0" r="0" b="0"/>
              <a:pathLst>
                <a:path w="57151" h="257026">
                  <a:moveTo>
                    <a:pt x="57150" y="18900"/>
                  </a:moveTo>
                  <a:lnTo>
                    <a:pt x="57150" y="18900"/>
                  </a:lnTo>
                  <a:lnTo>
                    <a:pt x="57150" y="5643"/>
                  </a:lnTo>
                  <a:lnTo>
                    <a:pt x="56092" y="3712"/>
                  </a:lnTo>
                  <a:lnTo>
                    <a:pt x="54328" y="2425"/>
                  </a:lnTo>
                  <a:lnTo>
                    <a:pt x="48949" y="358"/>
                  </a:lnTo>
                  <a:lnTo>
                    <a:pt x="42961" y="0"/>
                  </a:lnTo>
                  <a:lnTo>
                    <a:pt x="37438" y="2739"/>
                  </a:lnTo>
                  <a:lnTo>
                    <a:pt x="34484" y="4952"/>
                  </a:lnTo>
                  <a:lnTo>
                    <a:pt x="15836" y="35503"/>
                  </a:lnTo>
                  <a:lnTo>
                    <a:pt x="4226" y="66865"/>
                  </a:lnTo>
                  <a:lnTo>
                    <a:pt x="557" y="106133"/>
                  </a:lnTo>
                  <a:lnTo>
                    <a:pt x="110" y="148510"/>
                  </a:lnTo>
                  <a:lnTo>
                    <a:pt x="22" y="185103"/>
                  </a:lnTo>
                  <a:lnTo>
                    <a:pt x="3" y="229680"/>
                  </a:lnTo>
                  <a:lnTo>
                    <a:pt x="0" y="257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" name="SMARTInkShape-2901"/>
            <p:cNvSpPr/>
            <p:nvPr>
              <p:custDataLst>
                <p:tags r:id="rId104"/>
              </p:custDataLst>
            </p:nvPr>
          </p:nvSpPr>
          <p:spPr>
            <a:xfrm>
              <a:off x="4146332" y="6399221"/>
              <a:ext cx="110264" cy="9526"/>
            </a:xfrm>
            <a:custGeom>
              <a:avLst/>
              <a:gdLst/>
              <a:ahLst/>
              <a:cxnLst/>
              <a:rect l="0" t="0" r="0" b="0"/>
              <a:pathLst>
                <a:path w="110264" h="9526">
                  <a:moveTo>
                    <a:pt x="5488" y="9525"/>
                  </a:moveTo>
                  <a:lnTo>
                    <a:pt x="5488" y="9525"/>
                  </a:lnTo>
                  <a:lnTo>
                    <a:pt x="432" y="9525"/>
                  </a:lnTo>
                  <a:lnTo>
                    <a:pt x="0" y="8467"/>
                  </a:lnTo>
                  <a:lnTo>
                    <a:pt x="2344" y="4470"/>
                  </a:lnTo>
                  <a:lnTo>
                    <a:pt x="4450" y="2980"/>
                  </a:lnTo>
                  <a:lnTo>
                    <a:pt x="9613" y="1324"/>
                  </a:lnTo>
                  <a:lnTo>
                    <a:pt x="56891" y="78"/>
                  </a:lnTo>
                  <a:lnTo>
                    <a:pt x="1102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" name="SMARTInkShape-2902"/>
            <p:cNvSpPr/>
            <p:nvPr>
              <p:custDataLst>
                <p:tags r:id="rId105"/>
              </p:custDataLst>
            </p:nvPr>
          </p:nvSpPr>
          <p:spPr>
            <a:xfrm>
              <a:off x="4275645" y="6422308"/>
              <a:ext cx="66676" cy="72164"/>
            </a:xfrm>
            <a:custGeom>
              <a:avLst/>
              <a:gdLst/>
              <a:ahLst/>
              <a:cxnLst/>
              <a:rect l="0" t="0" r="0" b="0"/>
              <a:pathLst>
                <a:path w="66676" h="72164">
                  <a:moveTo>
                    <a:pt x="0" y="5488"/>
                  </a:moveTo>
                  <a:lnTo>
                    <a:pt x="0" y="5488"/>
                  </a:lnTo>
                  <a:lnTo>
                    <a:pt x="0" y="433"/>
                  </a:lnTo>
                  <a:lnTo>
                    <a:pt x="1058" y="0"/>
                  </a:lnTo>
                  <a:lnTo>
                    <a:pt x="10361" y="4091"/>
                  </a:lnTo>
                  <a:lnTo>
                    <a:pt x="13257" y="4557"/>
                  </a:lnTo>
                  <a:lnTo>
                    <a:pt x="19298" y="10718"/>
                  </a:lnTo>
                  <a:lnTo>
                    <a:pt x="53102" y="55434"/>
                  </a:lnTo>
                  <a:lnTo>
                    <a:pt x="66675" y="72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6" name="SMARTInkShape-2903"/>
            <p:cNvSpPr/>
            <p:nvPr>
              <p:custDataLst>
                <p:tags r:id="rId106"/>
              </p:custDataLst>
            </p:nvPr>
          </p:nvSpPr>
          <p:spPr>
            <a:xfrm>
              <a:off x="4285170" y="6429120"/>
              <a:ext cx="76201" cy="84402"/>
            </a:xfrm>
            <a:custGeom>
              <a:avLst/>
              <a:gdLst/>
              <a:ahLst/>
              <a:cxnLst/>
              <a:rect l="0" t="0" r="0" b="0"/>
              <a:pathLst>
                <a:path w="76201" h="84402">
                  <a:moveTo>
                    <a:pt x="76200" y="8201"/>
                  </a:moveTo>
                  <a:lnTo>
                    <a:pt x="76200" y="8201"/>
                  </a:lnTo>
                  <a:lnTo>
                    <a:pt x="76200" y="3146"/>
                  </a:lnTo>
                  <a:lnTo>
                    <a:pt x="75142" y="1656"/>
                  </a:lnTo>
                  <a:lnTo>
                    <a:pt x="73378" y="662"/>
                  </a:lnTo>
                  <a:lnTo>
                    <a:pt x="71144" y="0"/>
                  </a:lnTo>
                  <a:lnTo>
                    <a:pt x="68596" y="617"/>
                  </a:lnTo>
                  <a:lnTo>
                    <a:pt x="48754" y="12050"/>
                  </a:lnTo>
                  <a:lnTo>
                    <a:pt x="26054" y="38360"/>
                  </a:lnTo>
                  <a:lnTo>
                    <a:pt x="0" y="8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7" name="SMARTInkShape-2904"/>
            <p:cNvSpPr/>
            <p:nvPr>
              <p:custDataLst>
                <p:tags r:id="rId107"/>
              </p:custDataLst>
            </p:nvPr>
          </p:nvSpPr>
          <p:spPr>
            <a:xfrm>
              <a:off x="4423881" y="6313632"/>
              <a:ext cx="61315" cy="161790"/>
            </a:xfrm>
            <a:custGeom>
              <a:avLst/>
              <a:gdLst/>
              <a:ahLst/>
              <a:cxnLst/>
              <a:rect l="0" t="0" r="0" b="0"/>
              <a:pathLst>
                <a:path w="61315" h="161790">
                  <a:moveTo>
                    <a:pt x="61314" y="28439"/>
                  </a:moveTo>
                  <a:lnTo>
                    <a:pt x="61314" y="28439"/>
                  </a:lnTo>
                  <a:lnTo>
                    <a:pt x="61314" y="5118"/>
                  </a:lnTo>
                  <a:lnTo>
                    <a:pt x="60256" y="3367"/>
                  </a:lnTo>
                  <a:lnTo>
                    <a:pt x="58492" y="2198"/>
                  </a:lnTo>
                  <a:lnTo>
                    <a:pt x="53113" y="326"/>
                  </a:lnTo>
                  <a:lnTo>
                    <a:pt x="47125" y="0"/>
                  </a:lnTo>
                  <a:lnTo>
                    <a:pt x="33591" y="10017"/>
                  </a:lnTo>
                  <a:lnTo>
                    <a:pt x="21232" y="31449"/>
                  </a:lnTo>
                  <a:lnTo>
                    <a:pt x="4321" y="76460"/>
                  </a:lnTo>
                  <a:lnTo>
                    <a:pt x="0" y="95290"/>
                  </a:lnTo>
                  <a:lnTo>
                    <a:pt x="1608" y="114243"/>
                  </a:lnTo>
                  <a:lnTo>
                    <a:pt x="8672" y="130427"/>
                  </a:lnTo>
                  <a:lnTo>
                    <a:pt x="18868" y="143617"/>
                  </a:lnTo>
                  <a:lnTo>
                    <a:pt x="42264" y="161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8" name="SMARTInkShape-2905"/>
            <p:cNvSpPr/>
            <p:nvPr>
              <p:custDataLst>
                <p:tags r:id="rId108"/>
              </p:custDataLst>
            </p:nvPr>
          </p:nvSpPr>
          <p:spPr>
            <a:xfrm>
              <a:off x="4513770" y="6380288"/>
              <a:ext cx="104776" cy="84468"/>
            </a:xfrm>
            <a:custGeom>
              <a:avLst/>
              <a:gdLst/>
              <a:ahLst/>
              <a:cxnLst/>
              <a:rect l="0" t="0" r="0" b="0"/>
              <a:pathLst>
                <a:path w="104776" h="84468">
                  <a:moveTo>
                    <a:pt x="0" y="9408"/>
                  </a:moveTo>
                  <a:lnTo>
                    <a:pt x="0" y="9408"/>
                  </a:lnTo>
                  <a:lnTo>
                    <a:pt x="0" y="1207"/>
                  </a:lnTo>
                  <a:lnTo>
                    <a:pt x="1058" y="766"/>
                  </a:lnTo>
                  <a:lnTo>
                    <a:pt x="13257" y="0"/>
                  </a:lnTo>
                  <a:lnTo>
                    <a:pt x="27446" y="10030"/>
                  </a:lnTo>
                  <a:lnTo>
                    <a:pt x="33365" y="23443"/>
                  </a:lnTo>
                  <a:lnTo>
                    <a:pt x="37165" y="52867"/>
                  </a:lnTo>
                  <a:lnTo>
                    <a:pt x="32766" y="72615"/>
                  </a:lnTo>
                  <a:lnTo>
                    <a:pt x="30311" y="76946"/>
                  </a:lnTo>
                  <a:lnTo>
                    <a:pt x="27616" y="79834"/>
                  </a:lnTo>
                  <a:lnTo>
                    <a:pt x="21799" y="83040"/>
                  </a:lnTo>
                  <a:lnTo>
                    <a:pt x="15686" y="84467"/>
                  </a:lnTo>
                  <a:lnTo>
                    <a:pt x="14691" y="82731"/>
                  </a:lnTo>
                  <a:lnTo>
                    <a:pt x="18267" y="64050"/>
                  </a:lnTo>
                  <a:lnTo>
                    <a:pt x="28930" y="48999"/>
                  </a:lnTo>
                  <a:lnTo>
                    <a:pt x="65980" y="10118"/>
                  </a:lnTo>
                  <a:lnTo>
                    <a:pt x="67693" y="40884"/>
                  </a:lnTo>
                  <a:lnTo>
                    <a:pt x="71713" y="49150"/>
                  </a:lnTo>
                  <a:lnTo>
                    <a:pt x="89464" y="68568"/>
                  </a:lnTo>
                  <a:lnTo>
                    <a:pt x="104775" y="76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9" name="SMARTInkShape-2906"/>
            <p:cNvSpPr/>
            <p:nvPr>
              <p:custDataLst>
                <p:tags r:id="rId109"/>
              </p:custDataLst>
            </p:nvPr>
          </p:nvSpPr>
          <p:spPr>
            <a:xfrm>
              <a:off x="4666170" y="6332546"/>
              <a:ext cx="27227" cy="171451"/>
            </a:xfrm>
            <a:custGeom>
              <a:avLst/>
              <a:gdLst/>
              <a:ahLst/>
              <a:cxnLst/>
              <a:rect l="0" t="0" r="0" b="0"/>
              <a:pathLst>
                <a:path w="27227" h="171451">
                  <a:moveTo>
                    <a:pt x="0" y="0"/>
                  </a:moveTo>
                  <a:lnTo>
                    <a:pt x="0" y="0"/>
                  </a:lnTo>
                  <a:lnTo>
                    <a:pt x="16476" y="35773"/>
                  </a:lnTo>
                  <a:lnTo>
                    <a:pt x="27101" y="76590"/>
                  </a:lnTo>
                  <a:lnTo>
                    <a:pt x="27226" y="113280"/>
                  </a:lnTo>
                  <a:lnTo>
                    <a:pt x="23389" y="132897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0" name="SMARTInkShape-2907"/>
            <p:cNvSpPr/>
            <p:nvPr>
              <p:custDataLst>
                <p:tags r:id="rId110"/>
              </p:custDataLst>
            </p:nvPr>
          </p:nvSpPr>
          <p:spPr>
            <a:xfrm>
              <a:off x="4802738" y="6302628"/>
              <a:ext cx="253958" cy="228306"/>
            </a:xfrm>
            <a:custGeom>
              <a:avLst/>
              <a:gdLst/>
              <a:ahLst/>
              <a:cxnLst/>
              <a:rect l="0" t="0" r="0" b="0"/>
              <a:pathLst>
                <a:path w="253958" h="228306">
                  <a:moveTo>
                    <a:pt x="82507" y="153743"/>
                  </a:moveTo>
                  <a:lnTo>
                    <a:pt x="82507" y="153743"/>
                  </a:lnTo>
                  <a:lnTo>
                    <a:pt x="82507" y="148688"/>
                  </a:lnTo>
                  <a:lnTo>
                    <a:pt x="79685" y="143382"/>
                  </a:lnTo>
                  <a:lnTo>
                    <a:pt x="60117" y="121945"/>
                  </a:lnTo>
                  <a:lnTo>
                    <a:pt x="51036" y="118442"/>
                  </a:lnTo>
                  <a:lnTo>
                    <a:pt x="45651" y="117512"/>
                  </a:lnTo>
                  <a:lnTo>
                    <a:pt x="36846" y="119295"/>
                  </a:lnTo>
                  <a:lnTo>
                    <a:pt x="22570" y="129064"/>
                  </a:lnTo>
                  <a:lnTo>
                    <a:pt x="7714" y="148195"/>
                  </a:lnTo>
                  <a:lnTo>
                    <a:pt x="1640" y="165035"/>
                  </a:lnTo>
                  <a:lnTo>
                    <a:pt x="0" y="182045"/>
                  </a:lnTo>
                  <a:lnTo>
                    <a:pt x="2799" y="196661"/>
                  </a:lnTo>
                  <a:lnTo>
                    <a:pt x="10325" y="211732"/>
                  </a:lnTo>
                  <a:lnTo>
                    <a:pt x="14277" y="214628"/>
                  </a:lnTo>
                  <a:lnTo>
                    <a:pt x="24312" y="217845"/>
                  </a:lnTo>
                  <a:lnTo>
                    <a:pt x="29952" y="216586"/>
                  </a:lnTo>
                  <a:lnTo>
                    <a:pt x="41864" y="209543"/>
                  </a:lnTo>
                  <a:lnTo>
                    <a:pt x="51390" y="196535"/>
                  </a:lnTo>
                  <a:lnTo>
                    <a:pt x="76017" y="153106"/>
                  </a:lnTo>
                  <a:lnTo>
                    <a:pt x="86817" y="123921"/>
                  </a:lnTo>
                  <a:lnTo>
                    <a:pt x="93824" y="82314"/>
                  </a:lnTo>
                  <a:lnTo>
                    <a:pt x="99266" y="54262"/>
                  </a:lnTo>
                  <a:lnTo>
                    <a:pt x="100197" y="10703"/>
                  </a:lnTo>
                  <a:lnTo>
                    <a:pt x="96366" y="917"/>
                  </a:lnTo>
                  <a:lnTo>
                    <a:pt x="93864" y="0"/>
                  </a:lnTo>
                  <a:lnTo>
                    <a:pt x="91137" y="1506"/>
                  </a:lnTo>
                  <a:lnTo>
                    <a:pt x="88260" y="4626"/>
                  </a:lnTo>
                  <a:lnTo>
                    <a:pt x="72904" y="51491"/>
                  </a:lnTo>
                  <a:lnTo>
                    <a:pt x="66256" y="90638"/>
                  </a:lnTo>
                  <a:lnTo>
                    <a:pt x="64010" y="136104"/>
                  </a:lnTo>
                  <a:lnTo>
                    <a:pt x="63621" y="173797"/>
                  </a:lnTo>
                  <a:lnTo>
                    <a:pt x="68562" y="203313"/>
                  </a:lnTo>
                  <a:lnTo>
                    <a:pt x="73839" y="212815"/>
                  </a:lnTo>
                  <a:lnTo>
                    <a:pt x="76730" y="215349"/>
                  </a:lnTo>
                  <a:lnTo>
                    <a:pt x="79713" y="214922"/>
                  </a:lnTo>
                  <a:lnTo>
                    <a:pt x="85852" y="208803"/>
                  </a:lnTo>
                  <a:lnTo>
                    <a:pt x="109119" y="171264"/>
                  </a:lnTo>
                  <a:lnTo>
                    <a:pt x="129958" y="125871"/>
                  </a:lnTo>
                  <a:lnTo>
                    <a:pt x="136404" y="114897"/>
                  </a:lnTo>
                  <a:lnTo>
                    <a:pt x="142797" y="110021"/>
                  </a:lnTo>
                  <a:lnTo>
                    <a:pt x="145984" y="109779"/>
                  </a:lnTo>
                  <a:lnTo>
                    <a:pt x="152347" y="112331"/>
                  </a:lnTo>
                  <a:lnTo>
                    <a:pt x="155880" y="125459"/>
                  </a:lnTo>
                  <a:lnTo>
                    <a:pt x="157277" y="166287"/>
                  </a:lnTo>
                  <a:lnTo>
                    <a:pt x="149935" y="192737"/>
                  </a:lnTo>
                  <a:lnTo>
                    <a:pt x="135882" y="217507"/>
                  </a:lnTo>
                  <a:lnTo>
                    <a:pt x="122827" y="228305"/>
                  </a:lnTo>
                  <a:lnTo>
                    <a:pt x="122087" y="226735"/>
                  </a:lnTo>
                  <a:lnTo>
                    <a:pt x="121264" y="219344"/>
                  </a:lnTo>
                  <a:lnTo>
                    <a:pt x="126544" y="209005"/>
                  </a:lnTo>
                  <a:lnTo>
                    <a:pt x="159229" y="165088"/>
                  </a:lnTo>
                  <a:lnTo>
                    <a:pt x="172697" y="152437"/>
                  </a:lnTo>
                  <a:lnTo>
                    <a:pt x="194955" y="139362"/>
                  </a:lnTo>
                  <a:lnTo>
                    <a:pt x="202961" y="130903"/>
                  </a:lnTo>
                  <a:lnTo>
                    <a:pt x="204085" y="131108"/>
                  </a:lnTo>
                  <a:lnTo>
                    <a:pt x="204834" y="132302"/>
                  </a:lnTo>
                  <a:lnTo>
                    <a:pt x="200832" y="144098"/>
                  </a:lnTo>
                  <a:lnTo>
                    <a:pt x="191056" y="168105"/>
                  </a:lnTo>
                  <a:lnTo>
                    <a:pt x="188959" y="184466"/>
                  </a:lnTo>
                  <a:lnTo>
                    <a:pt x="190850" y="196679"/>
                  </a:lnTo>
                  <a:lnTo>
                    <a:pt x="192836" y="201417"/>
                  </a:lnTo>
                  <a:lnTo>
                    <a:pt x="200687" y="209504"/>
                  </a:lnTo>
                  <a:lnTo>
                    <a:pt x="205744" y="213142"/>
                  </a:lnTo>
                  <a:lnTo>
                    <a:pt x="253957" y="220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1" name="SMARTInkShape-2908"/>
            <p:cNvSpPr/>
            <p:nvPr>
              <p:custDataLst>
                <p:tags r:id="rId111"/>
              </p:custDataLst>
            </p:nvPr>
          </p:nvSpPr>
          <p:spPr>
            <a:xfrm>
              <a:off x="3723195" y="6332939"/>
              <a:ext cx="133351" cy="112795"/>
            </a:xfrm>
            <a:custGeom>
              <a:avLst/>
              <a:gdLst/>
              <a:ahLst/>
              <a:cxnLst/>
              <a:rect l="0" t="0" r="0" b="0"/>
              <a:pathLst>
                <a:path w="133351" h="112795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5056" y="4780"/>
                  </a:lnTo>
                  <a:lnTo>
                    <a:pt x="43848" y="27065"/>
                  </a:lnTo>
                  <a:lnTo>
                    <a:pt x="58266" y="44666"/>
                  </a:lnTo>
                  <a:lnTo>
                    <a:pt x="60010" y="50813"/>
                  </a:lnTo>
                  <a:lnTo>
                    <a:pt x="59127" y="63286"/>
                  </a:lnTo>
                  <a:lnTo>
                    <a:pt x="52679" y="82212"/>
                  </a:lnTo>
                  <a:lnTo>
                    <a:pt x="39010" y="101223"/>
                  </a:lnTo>
                  <a:lnTo>
                    <a:pt x="27568" y="108270"/>
                  </a:lnTo>
                  <a:lnTo>
                    <a:pt x="8032" y="112794"/>
                  </a:lnTo>
                  <a:lnTo>
                    <a:pt x="5355" y="112108"/>
                  </a:lnTo>
                  <a:lnTo>
                    <a:pt x="3570" y="110590"/>
                  </a:lnTo>
                  <a:lnTo>
                    <a:pt x="2380" y="108520"/>
                  </a:lnTo>
                  <a:lnTo>
                    <a:pt x="3703" y="105023"/>
                  </a:lnTo>
                  <a:lnTo>
                    <a:pt x="10818" y="95495"/>
                  </a:lnTo>
                  <a:lnTo>
                    <a:pt x="57607" y="62076"/>
                  </a:lnTo>
                  <a:lnTo>
                    <a:pt x="91717" y="36278"/>
                  </a:lnTo>
                  <a:lnTo>
                    <a:pt x="111830" y="28893"/>
                  </a:lnTo>
                  <a:lnTo>
                    <a:pt x="111595" y="29715"/>
                  </a:lnTo>
                  <a:lnTo>
                    <a:pt x="100826" y="46558"/>
                  </a:lnTo>
                  <a:lnTo>
                    <a:pt x="96901" y="58792"/>
                  </a:lnTo>
                  <a:lnTo>
                    <a:pt x="95740" y="74175"/>
                  </a:lnTo>
                  <a:lnTo>
                    <a:pt x="98290" y="83196"/>
                  </a:lnTo>
                  <a:lnTo>
                    <a:pt x="100451" y="87083"/>
                  </a:lnTo>
                  <a:lnTo>
                    <a:pt x="104009" y="89674"/>
                  </a:lnTo>
                  <a:lnTo>
                    <a:pt x="133350" y="94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2" name="SMARTInkShape-2909"/>
            <p:cNvSpPr/>
            <p:nvPr>
              <p:custDataLst>
                <p:tags r:id="rId112"/>
              </p:custDataLst>
            </p:nvPr>
          </p:nvSpPr>
          <p:spPr>
            <a:xfrm>
              <a:off x="3523170" y="6408746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0"/>
                  </a:moveTo>
                  <a:lnTo>
                    <a:pt x="0" y="0"/>
                  </a:lnTo>
                  <a:lnTo>
                    <a:pt x="0" y="9132"/>
                  </a:lnTo>
                  <a:lnTo>
                    <a:pt x="5056" y="14465"/>
                  </a:lnTo>
                  <a:lnTo>
                    <a:pt x="16005" y="14190"/>
                  </a:lnTo>
                  <a:lnTo>
                    <a:pt x="30397" y="12657"/>
                  </a:lnTo>
                  <a:lnTo>
                    <a:pt x="952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3" name="SMARTInkShape-2910"/>
            <p:cNvSpPr/>
            <p:nvPr>
              <p:custDataLst>
                <p:tags r:id="rId113"/>
              </p:custDataLst>
            </p:nvPr>
          </p:nvSpPr>
          <p:spPr>
            <a:xfrm>
              <a:off x="3523170" y="6362445"/>
              <a:ext cx="66676" cy="8202"/>
            </a:xfrm>
            <a:custGeom>
              <a:avLst/>
              <a:gdLst/>
              <a:ahLst/>
              <a:cxnLst/>
              <a:rect l="0" t="0" r="0" b="0"/>
              <a:pathLst>
                <a:path w="66676" h="8202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10361" y="5379"/>
                  </a:lnTo>
                  <a:lnTo>
                    <a:pt x="13257" y="3146"/>
                  </a:lnTo>
                  <a:lnTo>
                    <a:pt x="22120" y="662"/>
                  </a:lnTo>
                  <a:lnTo>
                    <a:pt x="27446" y="0"/>
                  </a:lnTo>
                  <a:lnTo>
                    <a:pt x="66675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4" name="SMARTInkShape-2911"/>
            <p:cNvSpPr/>
            <p:nvPr>
              <p:custDataLst>
                <p:tags r:id="rId114"/>
              </p:custDataLst>
            </p:nvPr>
          </p:nvSpPr>
          <p:spPr>
            <a:xfrm>
              <a:off x="3304095" y="6275396"/>
              <a:ext cx="180976" cy="190501"/>
            </a:xfrm>
            <a:custGeom>
              <a:avLst/>
              <a:gdLst/>
              <a:ahLst/>
              <a:cxnLst/>
              <a:rect l="0" t="0" r="0" b="0"/>
              <a:pathLst>
                <a:path w="180976" h="190501">
                  <a:moveTo>
                    <a:pt x="180975" y="0"/>
                  </a:moveTo>
                  <a:lnTo>
                    <a:pt x="180975" y="0"/>
                  </a:lnTo>
                  <a:lnTo>
                    <a:pt x="153733" y="1058"/>
                  </a:lnTo>
                  <a:lnTo>
                    <a:pt x="143115" y="5056"/>
                  </a:lnTo>
                  <a:lnTo>
                    <a:pt x="121453" y="22119"/>
                  </a:lnTo>
                  <a:lnTo>
                    <a:pt x="81574" y="62386"/>
                  </a:lnTo>
                  <a:lnTo>
                    <a:pt x="50910" y="107155"/>
                  </a:lnTo>
                  <a:lnTo>
                    <a:pt x="16664" y="153585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5" name="SMARTInkShape-2912"/>
            <p:cNvSpPr/>
            <p:nvPr>
              <p:custDataLst>
                <p:tags r:id="rId115"/>
              </p:custDataLst>
            </p:nvPr>
          </p:nvSpPr>
          <p:spPr>
            <a:xfrm>
              <a:off x="3294570" y="6256346"/>
              <a:ext cx="95251" cy="200026"/>
            </a:xfrm>
            <a:custGeom>
              <a:avLst/>
              <a:gdLst/>
              <a:ahLst/>
              <a:cxnLst/>
              <a:rect l="0" t="0" r="0" b="0"/>
              <a:pathLst>
                <a:path w="95251" h="2000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7305" y="41941"/>
                  </a:lnTo>
                  <a:lnTo>
                    <a:pt x="49087" y="85980"/>
                  </a:lnTo>
                  <a:lnTo>
                    <a:pt x="56878" y="107085"/>
                  </a:lnTo>
                  <a:lnTo>
                    <a:pt x="85245" y="152349"/>
                  </a:lnTo>
                  <a:lnTo>
                    <a:pt x="90804" y="166136"/>
                  </a:lnTo>
                  <a:lnTo>
                    <a:pt x="9525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6" name="SMARTInkShape-2913"/>
            <p:cNvSpPr/>
            <p:nvPr>
              <p:custDataLst>
                <p:tags r:id="rId116"/>
              </p:custDataLst>
            </p:nvPr>
          </p:nvSpPr>
          <p:spPr>
            <a:xfrm>
              <a:off x="3170745" y="6099341"/>
              <a:ext cx="66284" cy="461806"/>
            </a:xfrm>
            <a:custGeom>
              <a:avLst/>
              <a:gdLst/>
              <a:ahLst/>
              <a:cxnLst/>
              <a:rect l="0" t="0" r="0" b="0"/>
              <a:pathLst>
                <a:path w="66284" h="461806">
                  <a:moveTo>
                    <a:pt x="57150" y="14130"/>
                  </a:moveTo>
                  <a:lnTo>
                    <a:pt x="57150" y="14130"/>
                  </a:lnTo>
                  <a:lnTo>
                    <a:pt x="62206" y="9075"/>
                  </a:lnTo>
                  <a:lnTo>
                    <a:pt x="64689" y="3769"/>
                  </a:lnTo>
                  <a:lnTo>
                    <a:pt x="65351" y="873"/>
                  </a:lnTo>
                  <a:lnTo>
                    <a:pt x="65792" y="0"/>
                  </a:lnTo>
                  <a:lnTo>
                    <a:pt x="66087" y="477"/>
                  </a:lnTo>
                  <a:lnTo>
                    <a:pt x="66283" y="1853"/>
                  </a:lnTo>
                  <a:lnTo>
                    <a:pt x="58439" y="44136"/>
                  </a:lnTo>
                  <a:lnTo>
                    <a:pt x="50859" y="87634"/>
                  </a:lnTo>
                  <a:lnTo>
                    <a:pt x="45441" y="133542"/>
                  </a:lnTo>
                  <a:lnTo>
                    <a:pt x="37453" y="171925"/>
                  </a:lnTo>
                  <a:lnTo>
                    <a:pt x="31205" y="211873"/>
                  </a:lnTo>
                  <a:lnTo>
                    <a:pt x="26532" y="255460"/>
                  </a:lnTo>
                  <a:lnTo>
                    <a:pt x="20528" y="298632"/>
                  </a:lnTo>
                  <a:lnTo>
                    <a:pt x="14432" y="338198"/>
                  </a:lnTo>
                  <a:lnTo>
                    <a:pt x="9436" y="378279"/>
                  </a:lnTo>
                  <a:lnTo>
                    <a:pt x="2177" y="424766"/>
                  </a:lnTo>
                  <a:lnTo>
                    <a:pt x="0" y="461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7" name="SMARTInkShape-2914"/>
            <p:cNvSpPr/>
            <p:nvPr>
              <p:custDataLst>
                <p:tags r:id="rId117"/>
              </p:custDataLst>
            </p:nvPr>
          </p:nvSpPr>
          <p:spPr>
            <a:xfrm>
              <a:off x="2561273" y="6151571"/>
              <a:ext cx="110136" cy="256720"/>
            </a:xfrm>
            <a:custGeom>
              <a:avLst/>
              <a:gdLst/>
              <a:ahLst/>
              <a:cxnLst/>
              <a:rect l="0" t="0" r="0" b="0"/>
              <a:pathLst>
                <a:path w="110136" h="256720">
                  <a:moveTo>
                    <a:pt x="104647" y="0"/>
                  </a:moveTo>
                  <a:lnTo>
                    <a:pt x="104647" y="0"/>
                  </a:lnTo>
                  <a:lnTo>
                    <a:pt x="110135" y="0"/>
                  </a:lnTo>
                  <a:lnTo>
                    <a:pt x="91665" y="0"/>
                  </a:lnTo>
                  <a:lnTo>
                    <a:pt x="77282" y="5056"/>
                  </a:lnTo>
                  <a:lnTo>
                    <a:pt x="60005" y="15188"/>
                  </a:lnTo>
                  <a:lnTo>
                    <a:pt x="49176" y="17333"/>
                  </a:lnTo>
                  <a:lnTo>
                    <a:pt x="45441" y="20022"/>
                  </a:lnTo>
                  <a:lnTo>
                    <a:pt x="42952" y="23931"/>
                  </a:lnTo>
                  <a:lnTo>
                    <a:pt x="39127" y="32862"/>
                  </a:lnTo>
                  <a:lnTo>
                    <a:pt x="33899" y="40358"/>
                  </a:lnTo>
                  <a:lnTo>
                    <a:pt x="26343" y="80573"/>
                  </a:lnTo>
                  <a:lnTo>
                    <a:pt x="18841" y="126126"/>
                  </a:lnTo>
                  <a:lnTo>
                    <a:pt x="9307" y="168085"/>
                  </a:lnTo>
                  <a:lnTo>
                    <a:pt x="839" y="212011"/>
                  </a:lnTo>
                  <a:lnTo>
                    <a:pt x="0" y="239325"/>
                  </a:lnTo>
                  <a:lnTo>
                    <a:pt x="1015" y="242100"/>
                  </a:lnTo>
                  <a:lnTo>
                    <a:pt x="2751" y="243949"/>
                  </a:lnTo>
                  <a:lnTo>
                    <a:pt x="23731" y="253709"/>
                  </a:lnTo>
                  <a:lnTo>
                    <a:pt x="59118" y="256719"/>
                  </a:lnTo>
                  <a:lnTo>
                    <a:pt x="104647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8" name="SMARTInkShape-2915"/>
            <p:cNvSpPr/>
            <p:nvPr>
              <p:custDataLst>
                <p:tags r:id="rId118"/>
              </p:custDataLst>
            </p:nvPr>
          </p:nvSpPr>
          <p:spPr>
            <a:xfrm>
              <a:off x="2546132" y="6303971"/>
              <a:ext cx="129314" cy="38101"/>
            </a:xfrm>
            <a:custGeom>
              <a:avLst/>
              <a:gdLst/>
              <a:ahLst/>
              <a:cxnLst/>
              <a:rect l="0" t="0" r="0" b="0"/>
              <a:pathLst>
                <a:path w="129314" h="38101">
                  <a:moveTo>
                    <a:pt x="5488" y="38100"/>
                  </a:moveTo>
                  <a:lnTo>
                    <a:pt x="5488" y="38100"/>
                  </a:lnTo>
                  <a:lnTo>
                    <a:pt x="0" y="38100"/>
                  </a:lnTo>
                  <a:lnTo>
                    <a:pt x="2344" y="38100"/>
                  </a:lnTo>
                  <a:lnTo>
                    <a:pt x="6913" y="35278"/>
                  </a:lnTo>
                  <a:lnTo>
                    <a:pt x="23526" y="24843"/>
                  </a:lnTo>
                  <a:lnTo>
                    <a:pt x="61341" y="13648"/>
                  </a:lnTo>
                  <a:lnTo>
                    <a:pt x="100482" y="7517"/>
                  </a:lnTo>
                  <a:lnTo>
                    <a:pt x="1293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9" name="SMARTInkShape-2916"/>
            <p:cNvSpPr/>
            <p:nvPr>
              <p:custDataLst>
                <p:tags r:id="rId119"/>
              </p:custDataLst>
            </p:nvPr>
          </p:nvSpPr>
          <p:spPr>
            <a:xfrm>
              <a:off x="2723617" y="6133029"/>
              <a:ext cx="209004" cy="275718"/>
            </a:xfrm>
            <a:custGeom>
              <a:avLst/>
              <a:gdLst/>
              <a:ahLst/>
              <a:cxnLst/>
              <a:rect l="0" t="0" r="0" b="0"/>
              <a:pathLst>
                <a:path w="209004" h="275718">
                  <a:moveTo>
                    <a:pt x="209003" y="18542"/>
                  </a:moveTo>
                  <a:lnTo>
                    <a:pt x="209003" y="18542"/>
                  </a:lnTo>
                  <a:lnTo>
                    <a:pt x="203946" y="13487"/>
                  </a:lnTo>
                  <a:lnTo>
                    <a:pt x="179665" y="3354"/>
                  </a:lnTo>
                  <a:lnTo>
                    <a:pt x="153882" y="0"/>
                  </a:lnTo>
                  <a:lnTo>
                    <a:pt x="122855" y="7197"/>
                  </a:lnTo>
                  <a:lnTo>
                    <a:pt x="83303" y="25012"/>
                  </a:lnTo>
                  <a:lnTo>
                    <a:pt x="58485" y="45838"/>
                  </a:lnTo>
                  <a:lnTo>
                    <a:pt x="52148" y="54662"/>
                  </a:lnTo>
                  <a:lnTo>
                    <a:pt x="41200" y="87465"/>
                  </a:lnTo>
                  <a:lnTo>
                    <a:pt x="35451" y="126583"/>
                  </a:lnTo>
                  <a:lnTo>
                    <a:pt x="29494" y="169706"/>
                  </a:lnTo>
                  <a:lnTo>
                    <a:pt x="17860" y="215582"/>
                  </a:lnTo>
                  <a:lnTo>
                    <a:pt x="273" y="262455"/>
                  </a:lnTo>
                  <a:lnTo>
                    <a:pt x="0" y="263701"/>
                  </a:lnTo>
                  <a:lnTo>
                    <a:pt x="876" y="264532"/>
                  </a:lnTo>
                  <a:lnTo>
                    <a:pt x="35115" y="274328"/>
                  </a:lnTo>
                  <a:lnTo>
                    <a:pt x="66128" y="275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0" name="SMARTInkShape-2917"/>
            <p:cNvSpPr/>
            <p:nvPr>
              <p:custDataLst>
                <p:tags r:id="rId120"/>
              </p:custDataLst>
            </p:nvPr>
          </p:nvSpPr>
          <p:spPr>
            <a:xfrm>
              <a:off x="2942145" y="6199196"/>
              <a:ext cx="76201" cy="114301"/>
            </a:xfrm>
            <a:custGeom>
              <a:avLst/>
              <a:gdLst/>
              <a:ahLst/>
              <a:cxnLst/>
              <a:rect l="0" t="0" r="0" b="0"/>
              <a:pathLst>
                <a:path w="76201" h="114301">
                  <a:moveTo>
                    <a:pt x="0" y="0"/>
                  </a:moveTo>
                  <a:lnTo>
                    <a:pt x="0" y="0"/>
                  </a:lnTo>
                  <a:lnTo>
                    <a:pt x="22120" y="38595"/>
                  </a:lnTo>
                  <a:lnTo>
                    <a:pt x="49881" y="79065"/>
                  </a:lnTo>
                  <a:lnTo>
                    <a:pt x="762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1" name="SMARTInkShape-2918"/>
            <p:cNvSpPr/>
            <p:nvPr>
              <p:custDataLst>
                <p:tags r:id="rId121"/>
              </p:custDataLst>
            </p:nvPr>
          </p:nvSpPr>
          <p:spPr>
            <a:xfrm>
              <a:off x="2999329" y="6209114"/>
              <a:ext cx="123792" cy="237733"/>
            </a:xfrm>
            <a:custGeom>
              <a:avLst/>
              <a:gdLst/>
              <a:ahLst/>
              <a:cxnLst/>
              <a:rect l="0" t="0" r="0" b="0"/>
              <a:pathLst>
                <a:path w="123792" h="237733">
                  <a:moveTo>
                    <a:pt x="123791" y="9132"/>
                  </a:moveTo>
                  <a:lnTo>
                    <a:pt x="123791" y="9132"/>
                  </a:lnTo>
                  <a:lnTo>
                    <a:pt x="123791" y="4077"/>
                  </a:lnTo>
                  <a:lnTo>
                    <a:pt x="122733" y="2587"/>
                  </a:lnTo>
                  <a:lnTo>
                    <a:pt x="120969" y="1593"/>
                  </a:lnTo>
                  <a:lnTo>
                    <a:pt x="110534" y="0"/>
                  </a:lnTo>
                  <a:lnTo>
                    <a:pt x="96345" y="4780"/>
                  </a:lnTo>
                  <a:lnTo>
                    <a:pt x="51911" y="30209"/>
                  </a:lnTo>
                  <a:lnTo>
                    <a:pt x="26651" y="44888"/>
                  </a:lnTo>
                  <a:lnTo>
                    <a:pt x="15045" y="60061"/>
                  </a:lnTo>
                  <a:lnTo>
                    <a:pt x="11137" y="71729"/>
                  </a:lnTo>
                  <a:lnTo>
                    <a:pt x="9500" y="116310"/>
                  </a:lnTo>
                  <a:lnTo>
                    <a:pt x="8434" y="152521"/>
                  </a:lnTo>
                  <a:lnTo>
                    <a:pt x="849" y="194106"/>
                  </a:lnTo>
                  <a:lnTo>
                    <a:pt x="0" y="231747"/>
                  </a:lnTo>
                  <a:lnTo>
                    <a:pt x="1047" y="233741"/>
                  </a:lnTo>
                  <a:lnTo>
                    <a:pt x="9491" y="237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3" name="SMARTInkShape-2919"/>
          <p:cNvSpPr/>
          <p:nvPr>
            <p:custDataLst>
              <p:tags r:id="rId13"/>
            </p:custDataLst>
          </p:nvPr>
        </p:nvSpPr>
        <p:spPr>
          <a:xfrm>
            <a:off x="3375229" y="4995923"/>
            <a:ext cx="1219807" cy="221856"/>
          </a:xfrm>
          <a:custGeom>
            <a:avLst/>
            <a:gdLst/>
            <a:ahLst/>
            <a:cxnLst/>
            <a:rect l="0" t="0" r="0" b="0"/>
            <a:pathLst>
              <a:path w="1219807" h="221856">
                <a:moveTo>
                  <a:pt x="76806" y="0"/>
                </a:moveTo>
                <a:lnTo>
                  <a:pt x="76806" y="0"/>
                </a:lnTo>
                <a:lnTo>
                  <a:pt x="31220" y="16247"/>
                </a:lnTo>
                <a:lnTo>
                  <a:pt x="4458" y="28648"/>
                </a:lnTo>
                <a:lnTo>
                  <a:pt x="0" y="31798"/>
                </a:lnTo>
                <a:lnTo>
                  <a:pt x="202" y="34959"/>
                </a:lnTo>
                <a:lnTo>
                  <a:pt x="3512" y="38122"/>
                </a:lnTo>
                <a:lnTo>
                  <a:pt x="31637" y="50803"/>
                </a:lnTo>
                <a:lnTo>
                  <a:pt x="73653" y="60327"/>
                </a:lnTo>
                <a:lnTo>
                  <a:pt x="121263" y="64793"/>
                </a:lnTo>
                <a:lnTo>
                  <a:pt x="168883" y="71174"/>
                </a:lnTo>
                <a:lnTo>
                  <a:pt x="203455" y="73966"/>
                </a:lnTo>
                <a:lnTo>
                  <a:pt x="238927" y="76265"/>
                </a:lnTo>
                <a:lnTo>
                  <a:pt x="272332" y="80815"/>
                </a:lnTo>
                <a:lnTo>
                  <a:pt x="310462" y="83543"/>
                </a:lnTo>
                <a:lnTo>
                  <a:pt x="352103" y="85813"/>
                </a:lnTo>
                <a:lnTo>
                  <a:pt x="395304" y="90351"/>
                </a:lnTo>
                <a:lnTo>
                  <a:pt x="436377" y="93072"/>
                </a:lnTo>
                <a:lnTo>
                  <a:pt x="477916" y="95340"/>
                </a:lnTo>
                <a:lnTo>
                  <a:pt x="524599" y="99876"/>
                </a:lnTo>
                <a:lnTo>
                  <a:pt x="567926" y="105420"/>
                </a:lnTo>
                <a:lnTo>
                  <a:pt x="608349" y="111412"/>
                </a:lnTo>
                <a:lnTo>
                  <a:pt x="647480" y="117602"/>
                </a:lnTo>
                <a:lnTo>
                  <a:pt x="686039" y="121059"/>
                </a:lnTo>
                <a:lnTo>
                  <a:pt x="723284" y="123654"/>
                </a:lnTo>
                <a:lnTo>
                  <a:pt x="757477" y="128335"/>
                </a:lnTo>
                <a:lnTo>
                  <a:pt x="801420" y="136921"/>
                </a:lnTo>
                <a:lnTo>
                  <a:pt x="833832" y="140229"/>
                </a:lnTo>
                <a:lnTo>
                  <a:pt x="876491" y="144912"/>
                </a:lnTo>
                <a:lnTo>
                  <a:pt x="920186" y="151962"/>
                </a:lnTo>
                <a:lnTo>
                  <a:pt x="876869" y="141981"/>
                </a:lnTo>
                <a:lnTo>
                  <a:pt x="843023" y="136128"/>
                </a:lnTo>
                <a:lnTo>
                  <a:pt x="803286" y="129998"/>
                </a:lnTo>
                <a:lnTo>
                  <a:pt x="769397" y="126569"/>
                </a:lnTo>
                <a:lnTo>
                  <a:pt x="723697" y="121816"/>
                </a:lnTo>
                <a:lnTo>
                  <a:pt x="676641" y="113705"/>
                </a:lnTo>
                <a:lnTo>
                  <a:pt x="629185" y="104599"/>
                </a:lnTo>
                <a:lnTo>
                  <a:pt x="581610" y="98019"/>
                </a:lnTo>
                <a:lnTo>
                  <a:pt x="534000" y="93249"/>
                </a:lnTo>
                <a:lnTo>
                  <a:pt x="486379" y="87954"/>
                </a:lnTo>
                <a:lnTo>
                  <a:pt x="438755" y="83563"/>
                </a:lnTo>
                <a:lnTo>
                  <a:pt x="391131" y="78382"/>
                </a:lnTo>
                <a:lnTo>
                  <a:pt x="346328" y="76847"/>
                </a:lnTo>
                <a:lnTo>
                  <a:pt x="303421" y="73570"/>
                </a:lnTo>
                <a:lnTo>
                  <a:pt x="260016" y="68718"/>
                </a:lnTo>
                <a:lnTo>
                  <a:pt x="220344" y="67280"/>
                </a:lnTo>
                <a:lnTo>
                  <a:pt x="176132" y="66854"/>
                </a:lnTo>
                <a:lnTo>
                  <a:pt x="134106" y="66728"/>
                </a:lnTo>
                <a:lnTo>
                  <a:pt x="117089" y="67757"/>
                </a:lnTo>
                <a:lnTo>
                  <a:pt x="105999" y="71743"/>
                </a:lnTo>
                <a:lnTo>
                  <a:pt x="106851" y="74287"/>
                </a:lnTo>
                <a:lnTo>
                  <a:pt x="119087" y="79936"/>
                </a:lnTo>
                <a:lnTo>
                  <a:pt x="164946" y="89066"/>
                </a:lnTo>
                <a:lnTo>
                  <a:pt x="198881" y="92501"/>
                </a:lnTo>
                <a:lnTo>
                  <a:pt x="232662" y="95087"/>
                </a:lnTo>
                <a:lnTo>
                  <a:pt x="268842" y="99763"/>
                </a:lnTo>
                <a:lnTo>
                  <a:pt x="311732" y="105370"/>
                </a:lnTo>
                <a:lnTo>
                  <a:pt x="359017" y="110331"/>
                </a:lnTo>
                <a:lnTo>
                  <a:pt x="383480" y="111654"/>
                </a:lnTo>
                <a:lnTo>
                  <a:pt x="408255" y="112536"/>
                </a:lnTo>
                <a:lnTo>
                  <a:pt x="434297" y="115241"/>
                </a:lnTo>
                <a:lnTo>
                  <a:pt x="461183" y="119161"/>
                </a:lnTo>
                <a:lnTo>
                  <a:pt x="488633" y="123890"/>
                </a:lnTo>
                <a:lnTo>
                  <a:pt x="516457" y="128101"/>
                </a:lnTo>
                <a:lnTo>
                  <a:pt x="544532" y="131967"/>
                </a:lnTo>
                <a:lnTo>
                  <a:pt x="572773" y="135604"/>
                </a:lnTo>
                <a:lnTo>
                  <a:pt x="601125" y="140145"/>
                </a:lnTo>
                <a:lnTo>
                  <a:pt x="629553" y="145288"/>
                </a:lnTo>
                <a:lnTo>
                  <a:pt x="658029" y="150834"/>
                </a:lnTo>
                <a:lnTo>
                  <a:pt x="686539" y="155589"/>
                </a:lnTo>
                <a:lnTo>
                  <a:pt x="715069" y="159818"/>
                </a:lnTo>
                <a:lnTo>
                  <a:pt x="743615" y="163696"/>
                </a:lnTo>
                <a:lnTo>
                  <a:pt x="772169" y="167339"/>
                </a:lnTo>
                <a:lnTo>
                  <a:pt x="800732" y="170826"/>
                </a:lnTo>
                <a:lnTo>
                  <a:pt x="829299" y="174208"/>
                </a:lnTo>
                <a:lnTo>
                  <a:pt x="856809" y="177521"/>
                </a:lnTo>
                <a:lnTo>
                  <a:pt x="883616" y="180790"/>
                </a:lnTo>
                <a:lnTo>
                  <a:pt x="909954" y="184026"/>
                </a:lnTo>
                <a:lnTo>
                  <a:pt x="934922" y="188301"/>
                </a:lnTo>
                <a:lnTo>
                  <a:pt x="982418" y="198695"/>
                </a:lnTo>
                <a:lnTo>
                  <a:pt x="1025400" y="207547"/>
                </a:lnTo>
                <a:lnTo>
                  <a:pt x="1064612" y="215010"/>
                </a:lnTo>
                <a:lnTo>
                  <a:pt x="1099678" y="221855"/>
                </a:lnTo>
                <a:lnTo>
                  <a:pt x="1219806" y="2190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4" name="SMARTInkShape-2920"/>
          <p:cNvSpPr/>
          <p:nvPr>
            <p:custDataLst>
              <p:tags r:id="rId14"/>
            </p:custDataLst>
          </p:nvPr>
        </p:nvSpPr>
        <p:spPr>
          <a:xfrm>
            <a:off x="2896237" y="6580196"/>
            <a:ext cx="703134" cy="19051"/>
          </a:xfrm>
          <a:custGeom>
            <a:avLst/>
            <a:gdLst/>
            <a:ahLst/>
            <a:cxnLst/>
            <a:rect l="0" t="0" r="0" b="0"/>
            <a:pathLst>
              <a:path w="703134" h="19051">
                <a:moveTo>
                  <a:pt x="17333" y="0"/>
                </a:moveTo>
                <a:lnTo>
                  <a:pt x="17333" y="0"/>
                </a:lnTo>
                <a:lnTo>
                  <a:pt x="12276" y="0"/>
                </a:lnTo>
                <a:lnTo>
                  <a:pt x="6972" y="2822"/>
                </a:lnTo>
                <a:lnTo>
                  <a:pt x="0" y="8200"/>
                </a:lnTo>
                <a:lnTo>
                  <a:pt x="4690" y="8937"/>
                </a:lnTo>
                <a:lnTo>
                  <a:pt x="50514" y="15994"/>
                </a:lnTo>
                <a:lnTo>
                  <a:pt x="96520" y="18446"/>
                </a:lnTo>
                <a:lnTo>
                  <a:pt x="130844" y="17724"/>
                </a:lnTo>
                <a:lnTo>
                  <a:pt x="173967" y="13483"/>
                </a:lnTo>
                <a:lnTo>
                  <a:pt x="213557" y="16930"/>
                </a:lnTo>
                <a:lnTo>
                  <a:pt x="253156" y="18421"/>
                </a:lnTo>
                <a:lnTo>
                  <a:pt x="296874" y="17805"/>
                </a:lnTo>
                <a:lnTo>
                  <a:pt x="337109" y="13507"/>
                </a:lnTo>
                <a:lnTo>
                  <a:pt x="375841" y="16937"/>
                </a:lnTo>
                <a:lnTo>
                  <a:pt x="414129" y="18424"/>
                </a:lnTo>
                <a:lnTo>
                  <a:pt x="453343" y="18865"/>
                </a:lnTo>
                <a:lnTo>
                  <a:pt x="494831" y="18995"/>
                </a:lnTo>
                <a:lnTo>
                  <a:pt x="542319" y="19045"/>
                </a:lnTo>
                <a:lnTo>
                  <a:pt x="551580" y="19048"/>
                </a:lnTo>
                <a:lnTo>
                  <a:pt x="509610" y="19050"/>
                </a:lnTo>
                <a:lnTo>
                  <a:pt x="475660" y="19050"/>
                </a:lnTo>
                <a:lnTo>
                  <a:pt x="439050" y="19050"/>
                </a:lnTo>
                <a:lnTo>
                  <a:pt x="393581" y="19050"/>
                </a:lnTo>
                <a:lnTo>
                  <a:pt x="348124" y="19050"/>
                </a:lnTo>
                <a:lnTo>
                  <a:pt x="307374" y="17992"/>
                </a:lnTo>
                <a:lnTo>
                  <a:pt x="267431" y="12505"/>
                </a:lnTo>
                <a:lnTo>
                  <a:pt x="223610" y="10408"/>
                </a:lnTo>
                <a:lnTo>
                  <a:pt x="181228" y="9786"/>
                </a:lnTo>
                <a:lnTo>
                  <a:pt x="133627" y="9603"/>
                </a:lnTo>
                <a:lnTo>
                  <a:pt x="93613" y="9541"/>
                </a:lnTo>
                <a:lnTo>
                  <a:pt x="81927" y="9532"/>
                </a:lnTo>
                <a:lnTo>
                  <a:pt x="114563" y="9526"/>
                </a:lnTo>
                <a:lnTo>
                  <a:pt x="160794" y="9525"/>
                </a:lnTo>
                <a:lnTo>
                  <a:pt x="208008" y="9525"/>
                </a:lnTo>
                <a:lnTo>
                  <a:pt x="240719" y="10583"/>
                </a:lnTo>
                <a:lnTo>
                  <a:pt x="276424" y="14581"/>
                </a:lnTo>
                <a:lnTo>
                  <a:pt x="316282" y="17063"/>
                </a:lnTo>
                <a:lnTo>
                  <a:pt x="357632" y="18167"/>
                </a:lnTo>
                <a:lnTo>
                  <a:pt x="397178" y="18657"/>
                </a:lnTo>
                <a:lnTo>
                  <a:pt x="438741" y="18876"/>
                </a:lnTo>
                <a:lnTo>
                  <a:pt x="480850" y="18972"/>
                </a:lnTo>
                <a:lnTo>
                  <a:pt x="520733" y="19016"/>
                </a:lnTo>
                <a:lnTo>
                  <a:pt x="556802" y="19034"/>
                </a:lnTo>
                <a:lnTo>
                  <a:pt x="590472" y="19043"/>
                </a:lnTo>
                <a:lnTo>
                  <a:pt x="623075" y="19047"/>
                </a:lnTo>
                <a:lnTo>
                  <a:pt x="703133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5" name="SMARTInkShape-2921"/>
          <p:cNvSpPr/>
          <p:nvPr>
            <p:custDataLst>
              <p:tags r:id="rId15"/>
            </p:custDataLst>
          </p:nvPr>
        </p:nvSpPr>
        <p:spPr>
          <a:xfrm>
            <a:off x="916576" y="6646871"/>
            <a:ext cx="332569" cy="66238"/>
          </a:xfrm>
          <a:custGeom>
            <a:avLst/>
            <a:gdLst/>
            <a:ahLst/>
            <a:cxnLst/>
            <a:rect l="0" t="0" r="0" b="0"/>
            <a:pathLst>
              <a:path w="332569" h="66238">
                <a:moveTo>
                  <a:pt x="44369" y="0"/>
                </a:moveTo>
                <a:lnTo>
                  <a:pt x="44369" y="0"/>
                </a:lnTo>
                <a:lnTo>
                  <a:pt x="84141" y="0"/>
                </a:lnTo>
                <a:lnTo>
                  <a:pt x="126709" y="0"/>
                </a:lnTo>
                <a:lnTo>
                  <a:pt x="164369" y="0"/>
                </a:lnTo>
                <a:lnTo>
                  <a:pt x="205748" y="0"/>
                </a:lnTo>
                <a:lnTo>
                  <a:pt x="252988" y="6545"/>
                </a:lnTo>
                <a:lnTo>
                  <a:pt x="289509" y="8642"/>
                </a:lnTo>
                <a:lnTo>
                  <a:pt x="332206" y="9409"/>
                </a:lnTo>
                <a:lnTo>
                  <a:pt x="332568" y="10506"/>
                </a:lnTo>
                <a:lnTo>
                  <a:pt x="327327" y="14547"/>
                </a:lnTo>
                <a:lnTo>
                  <a:pt x="290449" y="19219"/>
                </a:lnTo>
                <a:lnTo>
                  <a:pt x="251572" y="25333"/>
                </a:lnTo>
                <a:lnTo>
                  <a:pt x="205776" y="33204"/>
                </a:lnTo>
                <a:lnTo>
                  <a:pt x="164917" y="38191"/>
                </a:lnTo>
                <a:lnTo>
                  <a:pt x="117834" y="45418"/>
                </a:lnTo>
                <a:lnTo>
                  <a:pt x="74133" y="53203"/>
                </a:lnTo>
                <a:lnTo>
                  <a:pt x="28272" y="61686"/>
                </a:lnTo>
                <a:lnTo>
                  <a:pt x="0" y="66237"/>
                </a:lnTo>
                <a:lnTo>
                  <a:pt x="12878" y="61488"/>
                </a:lnTo>
                <a:lnTo>
                  <a:pt x="53279" y="56949"/>
                </a:lnTo>
                <a:lnTo>
                  <a:pt x="99202" y="49781"/>
                </a:lnTo>
                <a:lnTo>
                  <a:pt x="144218" y="42995"/>
                </a:lnTo>
                <a:lnTo>
                  <a:pt x="186372" y="34494"/>
                </a:lnTo>
                <a:lnTo>
                  <a:pt x="202732" y="28384"/>
                </a:lnTo>
                <a:lnTo>
                  <a:pt x="207094" y="25272"/>
                </a:lnTo>
                <a:lnTo>
                  <a:pt x="207886" y="24256"/>
                </a:lnTo>
                <a:lnTo>
                  <a:pt x="171239" y="28230"/>
                </a:lnTo>
                <a:lnTo>
                  <a:pt x="129211" y="28545"/>
                </a:lnTo>
                <a:lnTo>
                  <a:pt x="118060" y="29620"/>
                </a:lnTo>
                <a:lnTo>
                  <a:pt x="109576" y="33625"/>
                </a:lnTo>
                <a:lnTo>
                  <a:pt x="110066" y="35117"/>
                </a:lnTo>
                <a:lnTo>
                  <a:pt x="119076" y="36774"/>
                </a:lnTo>
                <a:lnTo>
                  <a:pt x="152112" y="37707"/>
                </a:lnTo>
                <a:lnTo>
                  <a:pt x="183271" y="35103"/>
                </a:lnTo>
                <a:lnTo>
                  <a:pt x="263444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3" name="SMARTInkShape-Group533"/>
          <p:cNvGrpSpPr/>
          <p:nvPr/>
        </p:nvGrpSpPr>
        <p:grpSpPr>
          <a:xfrm>
            <a:off x="897066" y="144965"/>
            <a:ext cx="906980" cy="645102"/>
            <a:chOff x="897066" y="144965"/>
            <a:chExt cx="906980" cy="645102"/>
          </a:xfrm>
        </p:grpSpPr>
        <p:sp>
          <p:nvSpPr>
            <p:cNvPr id="1356" name="SMARTInkShape-2922"/>
            <p:cNvSpPr/>
            <p:nvPr>
              <p:custDataLst>
                <p:tags r:id="rId95"/>
              </p:custDataLst>
            </p:nvPr>
          </p:nvSpPr>
          <p:spPr>
            <a:xfrm>
              <a:off x="908484" y="647700"/>
              <a:ext cx="863167" cy="142367"/>
            </a:xfrm>
            <a:custGeom>
              <a:avLst/>
              <a:gdLst/>
              <a:ahLst/>
              <a:cxnLst/>
              <a:rect l="0" t="0" r="0" b="0"/>
              <a:pathLst>
                <a:path w="863167" h="142367">
                  <a:moveTo>
                    <a:pt x="91641" y="123825"/>
                  </a:moveTo>
                  <a:lnTo>
                    <a:pt x="91641" y="123825"/>
                  </a:lnTo>
                  <a:lnTo>
                    <a:pt x="46812" y="137082"/>
                  </a:lnTo>
                  <a:lnTo>
                    <a:pt x="8570" y="142366"/>
                  </a:lnTo>
                  <a:lnTo>
                    <a:pt x="4510" y="141478"/>
                  </a:lnTo>
                  <a:lnTo>
                    <a:pt x="1804" y="139827"/>
                  </a:lnTo>
                  <a:lnTo>
                    <a:pt x="0" y="137668"/>
                  </a:lnTo>
                  <a:lnTo>
                    <a:pt x="3030" y="135170"/>
                  </a:lnTo>
                  <a:lnTo>
                    <a:pt x="41133" y="120735"/>
                  </a:lnTo>
                  <a:lnTo>
                    <a:pt x="78440" y="106682"/>
                  </a:lnTo>
                  <a:lnTo>
                    <a:pt x="115246" y="95815"/>
                  </a:lnTo>
                  <a:lnTo>
                    <a:pt x="156844" y="88715"/>
                  </a:lnTo>
                  <a:lnTo>
                    <a:pt x="198802" y="83789"/>
                  </a:lnTo>
                  <a:lnTo>
                    <a:pt x="244748" y="75626"/>
                  </a:lnTo>
                  <a:lnTo>
                    <a:pt x="277163" y="70653"/>
                  </a:lnTo>
                  <a:lnTo>
                    <a:pt x="312737" y="68443"/>
                  </a:lnTo>
                  <a:lnTo>
                    <a:pt x="349714" y="64639"/>
                  </a:lnTo>
                  <a:lnTo>
                    <a:pt x="387315" y="60478"/>
                  </a:lnTo>
                  <a:lnTo>
                    <a:pt x="425194" y="58629"/>
                  </a:lnTo>
                  <a:lnTo>
                    <a:pt x="463195" y="54985"/>
                  </a:lnTo>
                  <a:lnTo>
                    <a:pt x="500193" y="50896"/>
                  </a:lnTo>
                  <a:lnTo>
                    <a:pt x="534275" y="49079"/>
                  </a:lnTo>
                  <a:lnTo>
                    <a:pt x="569884" y="45449"/>
                  </a:lnTo>
                  <a:lnTo>
                    <a:pt x="605818" y="41366"/>
                  </a:lnTo>
                  <a:lnTo>
                    <a:pt x="639428" y="39552"/>
                  </a:lnTo>
                  <a:lnTo>
                    <a:pt x="672005" y="38745"/>
                  </a:lnTo>
                  <a:lnTo>
                    <a:pt x="717273" y="35469"/>
                  </a:lnTo>
                  <a:lnTo>
                    <a:pt x="757497" y="27795"/>
                  </a:lnTo>
                  <a:lnTo>
                    <a:pt x="801871" y="15997"/>
                  </a:lnTo>
                  <a:lnTo>
                    <a:pt x="8631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7" name="SMARTInkShape-2923"/>
            <p:cNvSpPr/>
            <p:nvPr>
              <p:custDataLst>
                <p:tags r:id="rId96"/>
              </p:custDataLst>
            </p:nvPr>
          </p:nvSpPr>
          <p:spPr>
            <a:xfrm>
              <a:off x="897066" y="571627"/>
              <a:ext cx="866709" cy="114023"/>
            </a:xfrm>
            <a:custGeom>
              <a:avLst/>
              <a:gdLst/>
              <a:ahLst/>
              <a:cxnLst/>
              <a:rect l="0" t="0" r="0" b="0"/>
              <a:pathLst>
                <a:path w="866709" h="114023">
                  <a:moveTo>
                    <a:pt x="17334" y="95123"/>
                  </a:moveTo>
                  <a:lnTo>
                    <a:pt x="17334" y="95123"/>
                  </a:lnTo>
                  <a:lnTo>
                    <a:pt x="12277" y="95123"/>
                  </a:lnTo>
                  <a:lnTo>
                    <a:pt x="6973" y="97945"/>
                  </a:lnTo>
                  <a:lnTo>
                    <a:pt x="4077" y="100180"/>
                  </a:lnTo>
                  <a:lnTo>
                    <a:pt x="858" y="105484"/>
                  </a:lnTo>
                  <a:lnTo>
                    <a:pt x="0" y="108380"/>
                  </a:lnTo>
                  <a:lnTo>
                    <a:pt x="487" y="110311"/>
                  </a:lnTo>
                  <a:lnTo>
                    <a:pt x="1869" y="111599"/>
                  </a:lnTo>
                  <a:lnTo>
                    <a:pt x="3849" y="112457"/>
                  </a:lnTo>
                  <a:lnTo>
                    <a:pt x="50378" y="114022"/>
                  </a:lnTo>
                  <a:lnTo>
                    <a:pt x="94123" y="106614"/>
                  </a:lnTo>
                  <a:lnTo>
                    <a:pt x="136807" y="99980"/>
                  </a:lnTo>
                  <a:lnTo>
                    <a:pt x="173501" y="91506"/>
                  </a:lnTo>
                  <a:lnTo>
                    <a:pt x="216241" y="87348"/>
                  </a:lnTo>
                  <a:lnTo>
                    <a:pt x="262419" y="81060"/>
                  </a:lnTo>
                  <a:lnTo>
                    <a:pt x="296652" y="75467"/>
                  </a:lnTo>
                  <a:lnTo>
                    <a:pt x="331975" y="69454"/>
                  </a:lnTo>
                  <a:lnTo>
                    <a:pt x="365314" y="63253"/>
                  </a:lnTo>
                  <a:lnTo>
                    <a:pt x="403414" y="56970"/>
                  </a:lnTo>
                  <a:lnTo>
                    <a:pt x="443983" y="50649"/>
                  </a:lnTo>
                  <a:lnTo>
                    <a:pt x="483181" y="44313"/>
                  </a:lnTo>
                  <a:lnTo>
                    <a:pt x="521769" y="40791"/>
                  </a:lnTo>
                  <a:lnTo>
                    <a:pt x="559027" y="38167"/>
                  </a:lnTo>
                  <a:lnTo>
                    <a:pt x="593225" y="33473"/>
                  </a:lnTo>
                  <a:lnTo>
                    <a:pt x="626064" y="30681"/>
                  </a:lnTo>
                  <a:lnTo>
                    <a:pt x="658297" y="28382"/>
                  </a:lnTo>
                  <a:lnTo>
                    <a:pt x="705136" y="22196"/>
                  </a:lnTo>
                  <a:lnTo>
                    <a:pt x="745237" y="18834"/>
                  </a:lnTo>
                  <a:lnTo>
                    <a:pt x="787768" y="11576"/>
                  </a:lnTo>
                  <a:lnTo>
                    <a:pt x="831800" y="4772"/>
                  </a:lnTo>
                  <a:lnTo>
                    <a:pt x="866708" y="303"/>
                  </a:lnTo>
                  <a:lnTo>
                    <a:pt x="866158" y="160"/>
                  </a:lnTo>
                  <a:lnTo>
                    <a:pt x="857081" y="0"/>
                  </a:lnTo>
                  <a:lnTo>
                    <a:pt x="836484" y="9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8" name="SMARTInkShape-2924"/>
            <p:cNvSpPr/>
            <p:nvPr>
              <p:custDataLst>
                <p:tags r:id="rId97"/>
              </p:custDataLst>
            </p:nvPr>
          </p:nvSpPr>
          <p:spPr>
            <a:xfrm>
              <a:off x="1685925" y="273087"/>
              <a:ext cx="118121" cy="341070"/>
            </a:xfrm>
            <a:custGeom>
              <a:avLst/>
              <a:gdLst/>
              <a:ahLst/>
              <a:cxnLst/>
              <a:rect l="0" t="0" r="0" b="0"/>
              <a:pathLst>
                <a:path w="118121" h="341070">
                  <a:moveTo>
                    <a:pt x="9525" y="107913"/>
                  </a:moveTo>
                  <a:lnTo>
                    <a:pt x="9525" y="107913"/>
                  </a:lnTo>
                  <a:lnTo>
                    <a:pt x="9525" y="99712"/>
                  </a:lnTo>
                  <a:lnTo>
                    <a:pt x="4469" y="108893"/>
                  </a:lnTo>
                  <a:lnTo>
                    <a:pt x="589" y="154935"/>
                  </a:lnTo>
                  <a:lnTo>
                    <a:pt x="116" y="198575"/>
                  </a:lnTo>
                  <a:lnTo>
                    <a:pt x="2838" y="242645"/>
                  </a:lnTo>
                  <a:lnTo>
                    <a:pt x="13261" y="284692"/>
                  </a:lnTo>
                  <a:lnTo>
                    <a:pt x="18542" y="329268"/>
                  </a:lnTo>
                  <a:lnTo>
                    <a:pt x="18899" y="341069"/>
                  </a:lnTo>
                  <a:lnTo>
                    <a:pt x="19037" y="314030"/>
                  </a:lnTo>
                  <a:lnTo>
                    <a:pt x="11509" y="272208"/>
                  </a:lnTo>
                  <a:lnTo>
                    <a:pt x="9917" y="229737"/>
                  </a:lnTo>
                  <a:lnTo>
                    <a:pt x="9603" y="183483"/>
                  </a:lnTo>
                  <a:lnTo>
                    <a:pt x="9548" y="141828"/>
                  </a:lnTo>
                  <a:lnTo>
                    <a:pt x="9532" y="103263"/>
                  </a:lnTo>
                  <a:lnTo>
                    <a:pt x="12349" y="61251"/>
                  </a:lnTo>
                  <a:lnTo>
                    <a:pt x="19887" y="37643"/>
                  </a:lnTo>
                  <a:lnTo>
                    <a:pt x="31915" y="15128"/>
                  </a:lnTo>
                  <a:lnTo>
                    <a:pt x="43818" y="5645"/>
                  </a:lnTo>
                  <a:lnTo>
                    <a:pt x="51437" y="1634"/>
                  </a:lnTo>
                  <a:lnTo>
                    <a:pt x="57575" y="19"/>
                  </a:lnTo>
                  <a:lnTo>
                    <a:pt x="62725" y="0"/>
                  </a:lnTo>
                  <a:lnTo>
                    <a:pt x="67217" y="1046"/>
                  </a:lnTo>
                  <a:lnTo>
                    <a:pt x="88576" y="16875"/>
                  </a:lnTo>
                  <a:lnTo>
                    <a:pt x="100563" y="28963"/>
                  </a:lnTo>
                  <a:lnTo>
                    <a:pt x="117338" y="57587"/>
                  </a:lnTo>
                  <a:lnTo>
                    <a:pt x="118120" y="75668"/>
                  </a:lnTo>
                  <a:lnTo>
                    <a:pt x="113881" y="96757"/>
                  </a:lnTo>
                  <a:lnTo>
                    <a:pt x="99594" y="125421"/>
                  </a:lnTo>
                  <a:lnTo>
                    <a:pt x="88009" y="140742"/>
                  </a:lnTo>
                  <a:lnTo>
                    <a:pt x="64529" y="156210"/>
                  </a:lnTo>
                  <a:lnTo>
                    <a:pt x="29210" y="163314"/>
                  </a:lnTo>
                  <a:lnTo>
                    <a:pt x="0" y="165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9" name="SMARTInkShape-2925"/>
            <p:cNvSpPr/>
            <p:nvPr>
              <p:custDataLst>
                <p:tags r:id="rId98"/>
              </p:custDataLst>
            </p:nvPr>
          </p:nvSpPr>
          <p:spPr>
            <a:xfrm>
              <a:off x="1515554" y="314541"/>
              <a:ext cx="122747" cy="133135"/>
            </a:xfrm>
            <a:custGeom>
              <a:avLst/>
              <a:gdLst/>
              <a:ahLst/>
              <a:cxnLst/>
              <a:rect l="0" t="0" r="0" b="0"/>
              <a:pathLst>
                <a:path w="122747" h="133135">
                  <a:moveTo>
                    <a:pt x="84646" y="56934"/>
                  </a:moveTo>
                  <a:lnTo>
                    <a:pt x="84646" y="56934"/>
                  </a:lnTo>
                  <a:lnTo>
                    <a:pt x="92847" y="22218"/>
                  </a:lnTo>
                  <a:lnTo>
                    <a:pt x="93778" y="8077"/>
                  </a:lnTo>
                  <a:lnTo>
                    <a:pt x="92851" y="5313"/>
                  </a:lnTo>
                  <a:lnTo>
                    <a:pt x="91174" y="3470"/>
                  </a:lnTo>
                  <a:lnTo>
                    <a:pt x="88998" y="2241"/>
                  </a:lnTo>
                  <a:lnTo>
                    <a:pt x="58513" y="0"/>
                  </a:lnTo>
                  <a:lnTo>
                    <a:pt x="53466" y="2044"/>
                  </a:lnTo>
                  <a:lnTo>
                    <a:pt x="29283" y="26318"/>
                  </a:lnTo>
                  <a:lnTo>
                    <a:pt x="11210" y="54683"/>
                  </a:lnTo>
                  <a:lnTo>
                    <a:pt x="2562" y="84842"/>
                  </a:lnTo>
                  <a:lnTo>
                    <a:pt x="0" y="108830"/>
                  </a:lnTo>
                  <a:lnTo>
                    <a:pt x="1757" y="114815"/>
                  </a:lnTo>
                  <a:lnTo>
                    <a:pt x="9354" y="124287"/>
                  </a:lnTo>
                  <a:lnTo>
                    <a:pt x="16963" y="129202"/>
                  </a:lnTo>
                  <a:lnTo>
                    <a:pt x="20474" y="130512"/>
                  </a:lnTo>
                  <a:lnTo>
                    <a:pt x="24931" y="129270"/>
                  </a:lnTo>
                  <a:lnTo>
                    <a:pt x="48338" y="111445"/>
                  </a:lnTo>
                  <a:lnTo>
                    <a:pt x="58836" y="96486"/>
                  </a:lnTo>
                  <a:lnTo>
                    <a:pt x="78260" y="51757"/>
                  </a:lnTo>
                  <a:lnTo>
                    <a:pt x="92914" y="15924"/>
                  </a:lnTo>
                  <a:lnTo>
                    <a:pt x="93333" y="15835"/>
                  </a:lnTo>
                  <a:lnTo>
                    <a:pt x="93799" y="19618"/>
                  </a:lnTo>
                  <a:lnTo>
                    <a:pt x="94138" y="58815"/>
                  </a:lnTo>
                  <a:lnTo>
                    <a:pt x="95220" y="83950"/>
                  </a:lnTo>
                  <a:lnTo>
                    <a:pt x="110417" y="122248"/>
                  </a:lnTo>
                  <a:lnTo>
                    <a:pt x="122746" y="133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0" name="SMARTInkShape-2926"/>
            <p:cNvSpPr/>
            <p:nvPr>
              <p:custDataLst>
                <p:tags r:id="rId99"/>
              </p:custDataLst>
            </p:nvPr>
          </p:nvSpPr>
          <p:spPr>
            <a:xfrm>
              <a:off x="1364465" y="304962"/>
              <a:ext cx="92861" cy="164576"/>
            </a:xfrm>
            <a:custGeom>
              <a:avLst/>
              <a:gdLst/>
              <a:ahLst/>
              <a:cxnLst/>
              <a:rect l="0" t="0" r="0" b="0"/>
              <a:pathLst>
                <a:path w="92861" h="164576">
                  <a:moveTo>
                    <a:pt x="92860" y="37938"/>
                  </a:moveTo>
                  <a:lnTo>
                    <a:pt x="92860" y="37938"/>
                  </a:lnTo>
                  <a:lnTo>
                    <a:pt x="92860" y="29737"/>
                  </a:lnTo>
                  <a:lnTo>
                    <a:pt x="86314" y="21070"/>
                  </a:lnTo>
                  <a:lnTo>
                    <a:pt x="83159" y="12244"/>
                  </a:lnTo>
                  <a:lnTo>
                    <a:pt x="78671" y="6057"/>
                  </a:lnTo>
                  <a:lnTo>
                    <a:pt x="73148" y="2602"/>
                  </a:lnTo>
                  <a:lnTo>
                    <a:pt x="60979" y="384"/>
                  </a:lnTo>
                  <a:lnTo>
                    <a:pt x="51546" y="0"/>
                  </a:lnTo>
                  <a:lnTo>
                    <a:pt x="45218" y="2732"/>
                  </a:lnTo>
                  <a:lnTo>
                    <a:pt x="27475" y="18166"/>
                  </a:lnTo>
                  <a:lnTo>
                    <a:pt x="7723" y="62864"/>
                  </a:lnTo>
                  <a:lnTo>
                    <a:pt x="2105" y="79708"/>
                  </a:lnTo>
                  <a:lnTo>
                    <a:pt x="0" y="110874"/>
                  </a:lnTo>
                  <a:lnTo>
                    <a:pt x="8234" y="141441"/>
                  </a:lnTo>
                  <a:lnTo>
                    <a:pt x="11043" y="148215"/>
                  </a:lnTo>
                  <a:lnTo>
                    <a:pt x="19808" y="158564"/>
                  </a:lnTo>
                  <a:lnTo>
                    <a:pt x="25109" y="162805"/>
                  </a:lnTo>
                  <a:lnTo>
                    <a:pt x="30759" y="164575"/>
                  </a:lnTo>
                  <a:lnTo>
                    <a:pt x="73810" y="152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1" name="SMARTInkShape-2927"/>
            <p:cNvSpPr/>
            <p:nvPr>
              <p:custDataLst>
                <p:tags r:id="rId100"/>
              </p:custDataLst>
            </p:nvPr>
          </p:nvSpPr>
          <p:spPr>
            <a:xfrm>
              <a:off x="1116747" y="291594"/>
              <a:ext cx="159604" cy="192722"/>
            </a:xfrm>
            <a:custGeom>
              <a:avLst/>
              <a:gdLst/>
              <a:ahLst/>
              <a:cxnLst/>
              <a:rect l="0" t="0" r="0" b="0"/>
              <a:pathLst>
                <a:path w="159604" h="192722">
                  <a:moveTo>
                    <a:pt x="26253" y="60831"/>
                  </a:moveTo>
                  <a:lnTo>
                    <a:pt x="26253" y="60831"/>
                  </a:lnTo>
                  <a:lnTo>
                    <a:pt x="21197" y="60831"/>
                  </a:lnTo>
                  <a:lnTo>
                    <a:pt x="19707" y="61889"/>
                  </a:lnTo>
                  <a:lnTo>
                    <a:pt x="18714" y="63653"/>
                  </a:lnTo>
                  <a:lnTo>
                    <a:pt x="17120" y="74088"/>
                  </a:lnTo>
                  <a:lnTo>
                    <a:pt x="19725" y="80129"/>
                  </a:lnTo>
                  <a:lnTo>
                    <a:pt x="30020" y="92630"/>
                  </a:lnTo>
                  <a:lnTo>
                    <a:pt x="36041" y="96131"/>
                  </a:lnTo>
                  <a:lnTo>
                    <a:pt x="44362" y="97686"/>
                  </a:lnTo>
                  <a:lnTo>
                    <a:pt x="64780" y="97504"/>
                  </a:lnTo>
                  <a:lnTo>
                    <a:pt x="74420" y="93711"/>
                  </a:lnTo>
                  <a:lnTo>
                    <a:pt x="90854" y="80568"/>
                  </a:lnTo>
                  <a:lnTo>
                    <a:pt x="114692" y="49794"/>
                  </a:lnTo>
                  <a:lnTo>
                    <a:pt x="115904" y="43948"/>
                  </a:lnTo>
                  <a:lnTo>
                    <a:pt x="114429" y="28986"/>
                  </a:lnTo>
                  <a:lnTo>
                    <a:pt x="110245" y="17397"/>
                  </a:lnTo>
                  <a:lnTo>
                    <a:pt x="107648" y="12825"/>
                  </a:lnTo>
                  <a:lnTo>
                    <a:pt x="93879" y="1334"/>
                  </a:lnTo>
                  <a:lnTo>
                    <a:pt x="89329" y="0"/>
                  </a:lnTo>
                  <a:lnTo>
                    <a:pt x="85237" y="168"/>
                  </a:lnTo>
                  <a:lnTo>
                    <a:pt x="66009" y="8044"/>
                  </a:lnTo>
                  <a:lnTo>
                    <a:pt x="34351" y="34211"/>
                  </a:lnTo>
                  <a:lnTo>
                    <a:pt x="10480" y="76986"/>
                  </a:lnTo>
                  <a:lnTo>
                    <a:pt x="1942" y="101954"/>
                  </a:lnTo>
                  <a:lnTo>
                    <a:pt x="0" y="132517"/>
                  </a:lnTo>
                  <a:lnTo>
                    <a:pt x="8289" y="156757"/>
                  </a:lnTo>
                  <a:lnTo>
                    <a:pt x="20117" y="176558"/>
                  </a:lnTo>
                  <a:lnTo>
                    <a:pt x="39604" y="187313"/>
                  </a:lnTo>
                  <a:lnTo>
                    <a:pt x="55374" y="192146"/>
                  </a:lnTo>
                  <a:lnTo>
                    <a:pt x="85392" y="192721"/>
                  </a:lnTo>
                  <a:lnTo>
                    <a:pt x="126233" y="180871"/>
                  </a:lnTo>
                  <a:lnTo>
                    <a:pt x="159603" y="165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2" name="SMARTInkShape-2928"/>
            <p:cNvSpPr/>
            <p:nvPr>
              <p:custDataLst>
                <p:tags r:id="rId101"/>
              </p:custDataLst>
            </p:nvPr>
          </p:nvSpPr>
          <p:spPr>
            <a:xfrm>
              <a:off x="904953" y="144965"/>
              <a:ext cx="161848" cy="424719"/>
            </a:xfrm>
            <a:custGeom>
              <a:avLst/>
              <a:gdLst/>
              <a:ahLst/>
              <a:cxnLst/>
              <a:rect l="0" t="0" r="0" b="0"/>
              <a:pathLst>
                <a:path w="161848" h="424719">
                  <a:moveTo>
                    <a:pt x="9447" y="121735"/>
                  </a:moveTo>
                  <a:lnTo>
                    <a:pt x="9447" y="121735"/>
                  </a:lnTo>
                  <a:lnTo>
                    <a:pt x="4390" y="121735"/>
                  </a:lnTo>
                  <a:lnTo>
                    <a:pt x="2901" y="122793"/>
                  </a:lnTo>
                  <a:lnTo>
                    <a:pt x="1908" y="124557"/>
                  </a:lnTo>
                  <a:lnTo>
                    <a:pt x="314" y="134992"/>
                  </a:lnTo>
                  <a:lnTo>
                    <a:pt x="0" y="171116"/>
                  </a:lnTo>
                  <a:lnTo>
                    <a:pt x="1003" y="211979"/>
                  </a:lnTo>
                  <a:lnTo>
                    <a:pt x="7533" y="251367"/>
                  </a:lnTo>
                  <a:lnTo>
                    <a:pt x="16399" y="296958"/>
                  </a:lnTo>
                  <a:lnTo>
                    <a:pt x="18464" y="337087"/>
                  </a:lnTo>
                  <a:lnTo>
                    <a:pt x="18821" y="373338"/>
                  </a:lnTo>
                  <a:lnTo>
                    <a:pt x="27160" y="420401"/>
                  </a:lnTo>
                  <a:lnTo>
                    <a:pt x="28101" y="424718"/>
                  </a:lnTo>
                  <a:lnTo>
                    <a:pt x="27175" y="424265"/>
                  </a:lnTo>
                  <a:lnTo>
                    <a:pt x="23323" y="420940"/>
                  </a:lnTo>
                  <a:lnTo>
                    <a:pt x="20906" y="413112"/>
                  </a:lnTo>
                  <a:lnTo>
                    <a:pt x="11603" y="371029"/>
                  </a:lnTo>
                  <a:lnTo>
                    <a:pt x="9873" y="334197"/>
                  </a:lnTo>
                  <a:lnTo>
                    <a:pt x="4517" y="293460"/>
                  </a:lnTo>
                  <a:lnTo>
                    <a:pt x="830" y="251925"/>
                  </a:lnTo>
                  <a:lnTo>
                    <a:pt x="191" y="213109"/>
                  </a:lnTo>
                  <a:lnTo>
                    <a:pt x="2" y="178442"/>
                  </a:lnTo>
                  <a:lnTo>
                    <a:pt x="1004" y="136656"/>
                  </a:lnTo>
                  <a:lnTo>
                    <a:pt x="7466" y="89718"/>
                  </a:lnTo>
                  <a:lnTo>
                    <a:pt x="14112" y="54380"/>
                  </a:lnTo>
                  <a:lnTo>
                    <a:pt x="34947" y="16164"/>
                  </a:lnTo>
                  <a:lnTo>
                    <a:pt x="42300" y="8492"/>
                  </a:lnTo>
                  <a:lnTo>
                    <a:pt x="51565" y="2613"/>
                  </a:lnTo>
                  <a:lnTo>
                    <a:pt x="59211" y="0"/>
                  </a:lnTo>
                  <a:lnTo>
                    <a:pt x="90551" y="6295"/>
                  </a:lnTo>
                  <a:lnTo>
                    <a:pt x="108972" y="17210"/>
                  </a:lnTo>
                  <a:lnTo>
                    <a:pt x="120003" y="30829"/>
                  </a:lnTo>
                  <a:lnTo>
                    <a:pt x="135707" y="70500"/>
                  </a:lnTo>
                  <a:lnTo>
                    <a:pt x="141863" y="109004"/>
                  </a:lnTo>
                  <a:lnTo>
                    <a:pt x="139698" y="139835"/>
                  </a:lnTo>
                  <a:lnTo>
                    <a:pt x="132002" y="175193"/>
                  </a:lnTo>
                  <a:lnTo>
                    <a:pt x="123535" y="191002"/>
                  </a:lnTo>
                  <a:lnTo>
                    <a:pt x="101812" y="212697"/>
                  </a:lnTo>
                  <a:lnTo>
                    <a:pt x="75267" y="227474"/>
                  </a:lnTo>
                  <a:lnTo>
                    <a:pt x="45457" y="234344"/>
                  </a:lnTo>
                  <a:lnTo>
                    <a:pt x="3727" y="235969"/>
                  </a:lnTo>
                  <a:lnTo>
                    <a:pt x="2459" y="237049"/>
                  </a:lnTo>
                  <a:lnTo>
                    <a:pt x="1049" y="241072"/>
                  </a:lnTo>
                  <a:lnTo>
                    <a:pt x="1732" y="242568"/>
                  </a:lnTo>
                  <a:lnTo>
                    <a:pt x="3245" y="243565"/>
                  </a:lnTo>
                  <a:lnTo>
                    <a:pt x="9866" y="246790"/>
                  </a:lnTo>
                  <a:lnTo>
                    <a:pt x="56887" y="277975"/>
                  </a:lnTo>
                  <a:lnTo>
                    <a:pt x="84983" y="305664"/>
                  </a:lnTo>
                  <a:lnTo>
                    <a:pt x="121857" y="348099"/>
                  </a:lnTo>
                  <a:lnTo>
                    <a:pt x="150309" y="395153"/>
                  </a:lnTo>
                  <a:lnTo>
                    <a:pt x="161847" y="397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9" name="SMARTInkShape-Group534"/>
          <p:cNvGrpSpPr/>
          <p:nvPr/>
        </p:nvGrpSpPr>
        <p:grpSpPr>
          <a:xfrm>
            <a:off x="8288858" y="1006370"/>
            <a:ext cx="1379018" cy="426304"/>
            <a:chOff x="8288858" y="1006370"/>
            <a:chExt cx="1379018" cy="426304"/>
          </a:xfrm>
        </p:grpSpPr>
        <p:sp>
          <p:nvSpPr>
            <p:cNvPr id="1364" name="SMARTInkShape-2929"/>
            <p:cNvSpPr/>
            <p:nvPr>
              <p:custDataLst>
                <p:tags r:id="rId90"/>
              </p:custDataLst>
            </p:nvPr>
          </p:nvSpPr>
          <p:spPr>
            <a:xfrm>
              <a:off x="8477250" y="1104900"/>
              <a:ext cx="9516" cy="312313"/>
            </a:xfrm>
            <a:custGeom>
              <a:avLst/>
              <a:gdLst/>
              <a:ahLst/>
              <a:cxnLst/>
              <a:rect l="0" t="0" r="0" b="0"/>
              <a:pathLst>
                <a:path w="9516" h="312313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0" y="42616"/>
                  </a:lnTo>
                  <a:lnTo>
                    <a:pt x="0" y="85804"/>
                  </a:lnTo>
                  <a:lnTo>
                    <a:pt x="0" y="125090"/>
                  </a:lnTo>
                  <a:lnTo>
                    <a:pt x="0" y="166560"/>
                  </a:lnTo>
                  <a:lnTo>
                    <a:pt x="0" y="207338"/>
                  </a:lnTo>
                  <a:lnTo>
                    <a:pt x="0" y="253870"/>
                  </a:lnTo>
                  <a:lnTo>
                    <a:pt x="1058" y="288742"/>
                  </a:lnTo>
                  <a:lnTo>
                    <a:pt x="9132" y="312312"/>
                  </a:lnTo>
                  <a:lnTo>
                    <a:pt x="9264" y="311925"/>
                  </a:lnTo>
                  <a:lnTo>
                    <a:pt x="9515" y="300083"/>
                  </a:lnTo>
                  <a:lnTo>
                    <a:pt x="6698" y="294590"/>
                  </a:lnTo>
                  <a:lnTo>
                    <a:pt x="2977" y="288620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5" name="SMARTInkShape-2930"/>
            <p:cNvSpPr/>
            <p:nvPr>
              <p:custDataLst>
                <p:tags r:id="rId91"/>
              </p:custDataLst>
            </p:nvPr>
          </p:nvSpPr>
          <p:spPr>
            <a:xfrm>
              <a:off x="8288858" y="1047750"/>
              <a:ext cx="331268" cy="123826"/>
            </a:xfrm>
            <a:custGeom>
              <a:avLst/>
              <a:gdLst/>
              <a:ahLst/>
              <a:cxnLst/>
              <a:rect l="0" t="0" r="0" b="0"/>
              <a:pathLst>
                <a:path w="331268" h="123826">
                  <a:moveTo>
                    <a:pt x="26467" y="123825"/>
                  </a:moveTo>
                  <a:lnTo>
                    <a:pt x="26467" y="123825"/>
                  </a:lnTo>
                  <a:lnTo>
                    <a:pt x="0" y="106491"/>
                  </a:lnTo>
                  <a:lnTo>
                    <a:pt x="39614" y="94640"/>
                  </a:lnTo>
                  <a:lnTo>
                    <a:pt x="77987" y="85544"/>
                  </a:lnTo>
                  <a:lnTo>
                    <a:pt x="117227" y="76146"/>
                  </a:lnTo>
                  <a:lnTo>
                    <a:pt x="158930" y="63489"/>
                  </a:lnTo>
                  <a:lnTo>
                    <a:pt x="197741" y="57344"/>
                  </a:lnTo>
                  <a:lnTo>
                    <a:pt x="240462" y="44057"/>
                  </a:lnTo>
                  <a:lnTo>
                    <a:pt x="3312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6" name="SMARTInkShape-2931"/>
            <p:cNvSpPr/>
            <p:nvPr>
              <p:custDataLst>
                <p:tags r:id="rId92"/>
              </p:custDataLst>
            </p:nvPr>
          </p:nvSpPr>
          <p:spPr>
            <a:xfrm>
              <a:off x="8734827" y="1006370"/>
              <a:ext cx="169055" cy="426304"/>
            </a:xfrm>
            <a:custGeom>
              <a:avLst/>
              <a:gdLst/>
              <a:ahLst/>
              <a:cxnLst/>
              <a:rect l="0" t="0" r="0" b="0"/>
              <a:pathLst>
                <a:path w="169055" h="426304">
                  <a:moveTo>
                    <a:pt x="18648" y="69955"/>
                  </a:moveTo>
                  <a:lnTo>
                    <a:pt x="18648" y="69955"/>
                  </a:lnTo>
                  <a:lnTo>
                    <a:pt x="13591" y="69955"/>
                  </a:lnTo>
                  <a:lnTo>
                    <a:pt x="12102" y="71013"/>
                  </a:lnTo>
                  <a:lnTo>
                    <a:pt x="11108" y="72777"/>
                  </a:lnTo>
                  <a:lnTo>
                    <a:pt x="9711" y="83138"/>
                  </a:lnTo>
                  <a:lnTo>
                    <a:pt x="8325" y="93806"/>
                  </a:lnTo>
                  <a:lnTo>
                    <a:pt x="1636" y="120724"/>
                  </a:lnTo>
                  <a:lnTo>
                    <a:pt x="0" y="166414"/>
                  </a:lnTo>
                  <a:lnTo>
                    <a:pt x="4774" y="210954"/>
                  </a:lnTo>
                  <a:lnTo>
                    <a:pt x="7835" y="252608"/>
                  </a:lnTo>
                  <a:lnTo>
                    <a:pt x="8869" y="299122"/>
                  </a:lnTo>
                  <a:lnTo>
                    <a:pt x="9048" y="338704"/>
                  </a:lnTo>
                  <a:lnTo>
                    <a:pt x="9113" y="384759"/>
                  </a:lnTo>
                  <a:lnTo>
                    <a:pt x="9122" y="426303"/>
                  </a:lnTo>
                  <a:lnTo>
                    <a:pt x="9123" y="384673"/>
                  </a:lnTo>
                  <a:lnTo>
                    <a:pt x="9123" y="351646"/>
                  </a:lnTo>
                  <a:lnTo>
                    <a:pt x="9123" y="317918"/>
                  </a:lnTo>
                  <a:lnTo>
                    <a:pt x="9123" y="275129"/>
                  </a:lnTo>
                  <a:lnTo>
                    <a:pt x="9123" y="235640"/>
                  </a:lnTo>
                  <a:lnTo>
                    <a:pt x="9123" y="197128"/>
                  </a:lnTo>
                  <a:lnTo>
                    <a:pt x="10181" y="159965"/>
                  </a:lnTo>
                  <a:lnTo>
                    <a:pt x="16663" y="118426"/>
                  </a:lnTo>
                  <a:lnTo>
                    <a:pt x="20883" y="83611"/>
                  </a:lnTo>
                  <a:lnTo>
                    <a:pt x="28836" y="45426"/>
                  </a:lnTo>
                  <a:lnTo>
                    <a:pt x="37894" y="19648"/>
                  </a:lnTo>
                  <a:lnTo>
                    <a:pt x="45193" y="9497"/>
                  </a:lnTo>
                  <a:lnTo>
                    <a:pt x="55493" y="1457"/>
                  </a:lnTo>
                  <a:lnTo>
                    <a:pt x="75593" y="0"/>
                  </a:lnTo>
                  <a:lnTo>
                    <a:pt x="100048" y="3939"/>
                  </a:lnTo>
                  <a:lnTo>
                    <a:pt x="135975" y="20892"/>
                  </a:lnTo>
                  <a:lnTo>
                    <a:pt x="153889" y="34746"/>
                  </a:lnTo>
                  <a:lnTo>
                    <a:pt x="164317" y="59640"/>
                  </a:lnTo>
                  <a:lnTo>
                    <a:pt x="169054" y="78658"/>
                  </a:lnTo>
                  <a:lnTo>
                    <a:pt x="161696" y="92873"/>
                  </a:lnTo>
                  <a:lnTo>
                    <a:pt x="141213" y="122813"/>
                  </a:lnTo>
                  <a:lnTo>
                    <a:pt x="125333" y="133311"/>
                  </a:lnTo>
                  <a:lnTo>
                    <a:pt x="80643" y="148675"/>
                  </a:lnTo>
                  <a:lnTo>
                    <a:pt x="28173" y="1556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7" name="SMARTInkShape-2932"/>
            <p:cNvSpPr/>
            <p:nvPr>
              <p:custDataLst>
                <p:tags r:id="rId93"/>
              </p:custDataLst>
            </p:nvPr>
          </p:nvSpPr>
          <p:spPr>
            <a:xfrm>
              <a:off x="9086850" y="1200150"/>
              <a:ext cx="104776" cy="148547"/>
            </a:xfrm>
            <a:custGeom>
              <a:avLst/>
              <a:gdLst/>
              <a:ahLst/>
              <a:cxnLst/>
              <a:rect l="0" t="0" r="0" b="0"/>
              <a:pathLst>
                <a:path w="104776" h="148547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7605" y="13562"/>
                  </a:lnTo>
                  <a:lnTo>
                    <a:pt x="10361" y="14333"/>
                  </a:lnTo>
                  <a:lnTo>
                    <a:pt x="45057" y="37088"/>
                  </a:lnTo>
                  <a:lnTo>
                    <a:pt x="72688" y="82656"/>
                  </a:lnTo>
                  <a:lnTo>
                    <a:pt x="82836" y="112753"/>
                  </a:lnTo>
                  <a:lnTo>
                    <a:pt x="83799" y="119619"/>
                  </a:lnTo>
                  <a:lnTo>
                    <a:pt x="79224" y="132892"/>
                  </a:lnTo>
                  <a:lnTo>
                    <a:pt x="71193" y="143730"/>
                  </a:lnTo>
                  <a:lnTo>
                    <a:pt x="64098" y="148546"/>
                  </a:lnTo>
                  <a:lnTo>
                    <a:pt x="61782" y="147714"/>
                  </a:lnTo>
                  <a:lnTo>
                    <a:pt x="60238" y="145043"/>
                  </a:lnTo>
                  <a:lnTo>
                    <a:pt x="58065" y="122704"/>
                  </a:lnTo>
                  <a:lnTo>
                    <a:pt x="57332" y="77860"/>
                  </a:lnTo>
                  <a:lnTo>
                    <a:pt x="64712" y="34438"/>
                  </a:lnTo>
                  <a:lnTo>
                    <a:pt x="65367" y="29309"/>
                  </a:lnTo>
                  <a:lnTo>
                    <a:pt x="67919" y="24831"/>
                  </a:lnTo>
                  <a:lnTo>
                    <a:pt x="81625" y="13472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8" name="SMARTInkShape-2933"/>
            <p:cNvSpPr/>
            <p:nvPr>
              <p:custDataLst>
                <p:tags r:id="rId94"/>
              </p:custDataLst>
            </p:nvPr>
          </p:nvSpPr>
          <p:spPr>
            <a:xfrm>
              <a:off x="9239250" y="1007316"/>
              <a:ext cx="428626" cy="332702"/>
            </a:xfrm>
            <a:custGeom>
              <a:avLst/>
              <a:gdLst/>
              <a:ahLst/>
              <a:cxnLst/>
              <a:rect l="0" t="0" r="0" b="0"/>
              <a:pathLst>
                <a:path w="428626" h="332702">
                  <a:moveTo>
                    <a:pt x="0" y="183309"/>
                  </a:moveTo>
                  <a:lnTo>
                    <a:pt x="0" y="183309"/>
                  </a:lnTo>
                  <a:lnTo>
                    <a:pt x="9134" y="174177"/>
                  </a:lnTo>
                  <a:lnTo>
                    <a:pt x="9410" y="178957"/>
                  </a:lnTo>
                  <a:lnTo>
                    <a:pt x="12296" y="184197"/>
                  </a:lnTo>
                  <a:lnTo>
                    <a:pt x="14547" y="187076"/>
                  </a:lnTo>
                  <a:lnTo>
                    <a:pt x="14226" y="198741"/>
                  </a:lnTo>
                  <a:lnTo>
                    <a:pt x="9937" y="238247"/>
                  </a:lnTo>
                  <a:lnTo>
                    <a:pt x="9606" y="278122"/>
                  </a:lnTo>
                  <a:lnTo>
                    <a:pt x="17144" y="314456"/>
                  </a:lnTo>
                  <a:lnTo>
                    <a:pt x="22790" y="325558"/>
                  </a:lnTo>
                  <a:lnTo>
                    <a:pt x="26835" y="328941"/>
                  </a:lnTo>
                  <a:lnTo>
                    <a:pt x="36974" y="332701"/>
                  </a:lnTo>
                  <a:lnTo>
                    <a:pt x="41583" y="330529"/>
                  </a:lnTo>
                  <a:lnTo>
                    <a:pt x="65004" y="295672"/>
                  </a:lnTo>
                  <a:lnTo>
                    <a:pt x="80535" y="254697"/>
                  </a:lnTo>
                  <a:lnTo>
                    <a:pt x="91815" y="212463"/>
                  </a:lnTo>
                  <a:lnTo>
                    <a:pt x="93724" y="202264"/>
                  </a:lnTo>
                  <a:lnTo>
                    <a:pt x="94232" y="201237"/>
                  </a:lnTo>
                  <a:lnTo>
                    <a:pt x="102771" y="246020"/>
                  </a:lnTo>
                  <a:lnTo>
                    <a:pt x="112115" y="279487"/>
                  </a:lnTo>
                  <a:lnTo>
                    <a:pt x="124021" y="303868"/>
                  </a:lnTo>
                  <a:lnTo>
                    <a:pt x="127131" y="308132"/>
                  </a:lnTo>
                  <a:lnTo>
                    <a:pt x="130264" y="309916"/>
                  </a:lnTo>
                  <a:lnTo>
                    <a:pt x="133408" y="310047"/>
                  </a:lnTo>
                  <a:lnTo>
                    <a:pt x="136565" y="309076"/>
                  </a:lnTo>
                  <a:lnTo>
                    <a:pt x="156174" y="292540"/>
                  </a:lnTo>
                  <a:lnTo>
                    <a:pt x="171981" y="262475"/>
                  </a:lnTo>
                  <a:lnTo>
                    <a:pt x="186803" y="219878"/>
                  </a:lnTo>
                  <a:lnTo>
                    <a:pt x="196696" y="179916"/>
                  </a:lnTo>
                  <a:lnTo>
                    <a:pt x="206329" y="143851"/>
                  </a:lnTo>
                  <a:lnTo>
                    <a:pt x="215887" y="97534"/>
                  </a:lnTo>
                  <a:lnTo>
                    <a:pt x="225775" y="54653"/>
                  </a:lnTo>
                  <a:lnTo>
                    <a:pt x="235890" y="7554"/>
                  </a:lnTo>
                  <a:lnTo>
                    <a:pt x="237132" y="421"/>
                  </a:lnTo>
                  <a:lnTo>
                    <a:pt x="237462" y="0"/>
                  </a:lnTo>
                  <a:lnTo>
                    <a:pt x="237682" y="778"/>
                  </a:lnTo>
                  <a:lnTo>
                    <a:pt x="230528" y="43574"/>
                  </a:lnTo>
                  <a:lnTo>
                    <a:pt x="228981" y="81741"/>
                  </a:lnTo>
                  <a:lnTo>
                    <a:pt x="228712" y="118172"/>
                  </a:lnTo>
                  <a:lnTo>
                    <a:pt x="228634" y="157424"/>
                  </a:lnTo>
                  <a:lnTo>
                    <a:pt x="236143" y="203445"/>
                  </a:lnTo>
                  <a:lnTo>
                    <a:pt x="242791" y="240673"/>
                  </a:lnTo>
                  <a:lnTo>
                    <a:pt x="251266" y="258985"/>
                  </a:lnTo>
                  <a:lnTo>
                    <a:pt x="255353" y="262334"/>
                  </a:lnTo>
                  <a:lnTo>
                    <a:pt x="265537" y="266056"/>
                  </a:lnTo>
                  <a:lnTo>
                    <a:pt x="277119" y="264888"/>
                  </a:lnTo>
                  <a:lnTo>
                    <a:pt x="289322" y="259783"/>
                  </a:lnTo>
                  <a:lnTo>
                    <a:pt x="308093" y="243951"/>
                  </a:lnTo>
                  <a:lnTo>
                    <a:pt x="324944" y="220680"/>
                  </a:lnTo>
                  <a:lnTo>
                    <a:pt x="337321" y="181750"/>
                  </a:lnTo>
                  <a:lnTo>
                    <a:pt x="347287" y="147018"/>
                  </a:lnTo>
                  <a:lnTo>
                    <a:pt x="345555" y="136135"/>
                  </a:lnTo>
                  <a:lnTo>
                    <a:pt x="342553" y="134926"/>
                  </a:lnTo>
                  <a:lnTo>
                    <a:pt x="338435" y="136237"/>
                  </a:lnTo>
                  <a:lnTo>
                    <a:pt x="333573" y="139228"/>
                  </a:lnTo>
                  <a:lnTo>
                    <a:pt x="325350" y="151017"/>
                  </a:lnTo>
                  <a:lnTo>
                    <a:pt x="311948" y="172683"/>
                  </a:lnTo>
                  <a:lnTo>
                    <a:pt x="293512" y="198966"/>
                  </a:lnTo>
                  <a:lnTo>
                    <a:pt x="292022" y="217432"/>
                  </a:lnTo>
                  <a:lnTo>
                    <a:pt x="299688" y="253667"/>
                  </a:lnTo>
                  <a:lnTo>
                    <a:pt x="304567" y="259847"/>
                  </a:lnTo>
                  <a:lnTo>
                    <a:pt x="324486" y="272545"/>
                  </a:lnTo>
                  <a:lnTo>
                    <a:pt x="334011" y="275886"/>
                  </a:lnTo>
                  <a:lnTo>
                    <a:pt x="371562" y="278031"/>
                  </a:lnTo>
                  <a:lnTo>
                    <a:pt x="428625" y="2690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0" name="SMARTInkShape-2934"/>
          <p:cNvSpPr/>
          <p:nvPr>
            <p:custDataLst>
              <p:tags r:id="rId16"/>
            </p:custDataLst>
          </p:nvPr>
        </p:nvSpPr>
        <p:spPr>
          <a:xfrm>
            <a:off x="9975000" y="1000668"/>
            <a:ext cx="321526" cy="325265"/>
          </a:xfrm>
          <a:custGeom>
            <a:avLst/>
            <a:gdLst/>
            <a:ahLst/>
            <a:cxnLst/>
            <a:rect l="0" t="0" r="0" b="0"/>
            <a:pathLst>
              <a:path w="321526" h="325265">
                <a:moveTo>
                  <a:pt x="140550" y="28032"/>
                </a:moveTo>
                <a:lnTo>
                  <a:pt x="140550" y="28032"/>
                </a:lnTo>
                <a:lnTo>
                  <a:pt x="140550" y="14775"/>
                </a:lnTo>
                <a:lnTo>
                  <a:pt x="137726" y="8734"/>
                </a:lnTo>
                <a:lnTo>
                  <a:pt x="132348" y="1289"/>
                </a:lnTo>
                <a:lnTo>
                  <a:pt x="128790" y="271"/>
                </a:lnTo>
                <a:lnTo>
                  <a:pt x="126359" y="0"/>
                </a:lnTo>
                <a:lnTo>
                  <a:pt x="112828" y="9731"/>
                </a:lnTo>
                <a:lnTo>
                  <a:pt x="95837" y="34099"/>
                </a:lnTo>
                <a:lnTo>
                  <a:pt x="78841" y="71838"/>
                </a:lnTo>
                <a:lnTo>
                  <a:pt x="69800" y="115472"/>
                </a:lnTo>
                <a:lnTo>
                  <a:pt x="71974" y="161956"/>
                </a:lnTo>
                <a:lnTo>
                  <a:pt x="74369" y="203650"/>
                </a:lnTo>
                <a:lnTo>
                  <a:pt x="80255" y="243285"/>
                </a:lnTo>
                <a:lnTo>
                  <a:pt x="82779" y="286138"/>
                </a:lnTo>
                <a:lnTo>
                  <a:pt x="83278" y="310791"/>
                </a:lnTo>
                <a:lnTo>
                  <a:pt x="80144" y="316021"/>
                </a:lnTo>
                <a:lnTo>
                  <a:pt x="68194" y="324655"/>
                </a:lnTo>
                <a:lnTo>
                  <a:pt x="61619" y="325264"/>
                </a:lnTo>
                <a:lnTo>
                  <a:pt x="34540" y="315712"/>
                </a:lnTo>
                <a:lnTo>
                  <a:pt x="18594" y="304241"/>
                </a:lnTo>
                <a:lnTo>
                  <a:pt x="5519" y="287437"/>
                </a:lnTo>
                <a:lnTo>
                  <a:pt x="1161" y="275262"/>
                </a:lnTo>
                <a:lnTo>
                  <a:pt x="0" y="269052"/>
                </a:lnTo>
                <a:lnTo>
                  <a:pt x="1530" y="259330"/>
                </a:lnTo>
                <a:lnTo>
                  <a:pt x="3420" y="255255"/>
                </a:lnTo>
                <a:lnTo>
                  <a:pt x="13987" y="247906"/>
                </a:lnTo>
                <a:lnTo>
                  <a:pt x="29267" y="242171"/>
                </a:lnTo>
                <a:lnTo>
                  <a:pt x="74273" y="233130"/>
                </a:lnTo>
                <a:lnTo>
                  <a:pt x="114013" y="225903"/>
                </a:lnTo>
                <a:lnTo>
                  <a:pt x="135509" y="217894"/>
                </a:lnTo>
                <a:lnTo>
                  <a:pt x="147198" y="210762"/>
                </a:lnTo>
                <a:lnTo>
                  <a:pt x="147098" y="210177"/>
                </a:lnTo>
                <a:lnTo>
                  <a:pt x="144166" y="209527"/>
                </a:lnTo>
                <a:lnTo>
                  <a:pt x="131509" y="214218"/>
                </a:lnTo>
                <a:lnTo>
                  <a:pt x="114813" y="226342"/>
                </a:lnTo>
                <a:lnTo>
                  <a:pt x="104065" y="236467"/>
                </a:lnTo>
                <a:lnTo>
                  <a:pt x="101411" y="242130"/>
                </a:lnTo>
                <a:lnTo>
                  <a:pt x="101282" y="254067"/>
                </a:lnTo>
                <a:lnTo>
                  <a:pt x="107575" y="266428"/>
                </a:lnTo>
                <a:lnTo>
                  <a:pt x="112217" y="272688"/>
                </a:lnTo>
                <a:lnTo>
                  <a:pt x="123019" y="279643"/>
                </a:lnTo>
                <a:lnTo>
                  <a:pt x="128863" y="281498"/>
                </a:lnTo>
                <a:lnTo>
                  <a:pt x="141000" y="280736"/>
                </a:lnTo>
                <a:lnTo>
                  <a:pt x="147201" y="279051"/>
                </a:lnTo>
                <a:lnTo>
                  <a:pt x="156912" y="271535"/>
                </a:lnTo>
                <a:lnTo>
                  <a:pt x="160983" y="266567"/>
                </a:lnTo>
                <a:lnTo>
                  <a:pt x="165507" y="252581"/>
                </a:lnTo>
                <a:lnTo>
                  <a:pt x="166458" y="236840"/>
                </a:lnTo>
                <a:lnTo>
                  <a:pt x="158447" y="209488"/>
                </a:lnTo>
                <a:lnTo>
                  <a:pt x="151728" y="193815"/>
                </a:lnTo>
                <a:lnTo>
                  <a:pt x="152235" y="191471"/>
                </a:lnTo>
                <a:lnTo>
                  <a:pt x="158006" y="183115"/>
                </a:lnTo>
                <a:lnTo>
                  <a:pt x="163478" y="177038"/>
                </a:lnTo>
                <a:lnTo>
                  <a:pt x="166418" y="176053"/>
                </a:lnTo>
                <a:lnTo>
                  <a:pt x="169437" y="176454"/>
                </a:lnTo>
                <a:lnTo>
                  <a:pt x="176672" y="178664"/>
                </a:lnTo>
                <a:lnTo>
                  <a:pt x="193703" y="182025"/>
                </a:lnTo>
                <a:lnTo>
                  <a:pt x="224545" y="201051"/>
                </a:lnTo>
                <a:lnTo>
                  <a:pt x="251333" y="230248"/>
                </a:lnTo>
                <a:lnTo>
                  <a:pt x="260512" y="247168"/>
                </a:lnTo>
                <a:lnTo>
                  <a:pt x="264036" y="285461"/>
                </a:lnTo>
                <a:lnTo>
                  <a:pt x="262032" y="287493"/>
                </a:lnTo>
                <a:lnTo>
                  <a:pt x="258580" y="287789"/>
                </a:lnTo>
                <a:lnTo>
                  <a:pt x="254162" y="286929"/>
                </a:lnTo>
                <a:lnTo>
                  <a:pt x="251215" y="284238"/>
                </a:lnTo>
                <a:lnTo>
                  <a:pt x="247944" y="275604"/>
                </a:lnTo>
                <a:lnTo>
                  <a:pt x="251157" y="253787"/>
                </a:lnTo>
                <a:lnTo>
                  <a:pt x="261903" y="211455"/>
                </a:lnTo>
                <a:lnTo>
                  <a:pt x="262728" y="204289"/>
                </a:lnTo>
                <a:lnTo>
                  <a:pt x="269287" y="190682"/>
                </a:lnTo>
                <a:lnTo>
                  <a:pt x="274000" y="184090"/>
                </a:lnTo>
                <a:lnTo>
                  <a:pt x="287703" y="173944"/>
                </a:lnTo>
                <a:lnTo>
                  <a:pt x="321525" y="16138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1" name="SMARTInkShape-Group536"/>
          <p:cNvGrpSpPr/>
          <p:nvPr/>
        </p:nvGrpSpPr>
        <p:grpSpPr>
          <a:xfrm>
            <a:off x="10516708" y="933383"/>
            <a:ext cx="1351443" cy="345331"/>
            <a:chOff x="10516708" y="933383"/>
            <a:chExt cx="1351443" cy="345331"/>
          </a:xfrm>
        </p:grpSpPr>
        <p:sp>
          <p:nvSpPr>
            <p:cNvPr id="1371" name="SMARTInkShape-2935"/>
            <p:cNvSpPr/>
            <p:nvPr>
              <p:custDataLst>
                <p:tags r:id="rId80"/>
              </p:custDataLst>
            </p:nvPr>
          </p:nvSpPr>
          <p:spPr>
            <a:xfrm>
              <a:off x="10516708" y="968812"/>
              <a:ext cx="160818" cy="309902"/>
            </a:xfrm>
            <a:custGeom>
              <a:avLst/>
              <a:gdLst/>
              <a:ahLst/>
              <a:cxnLst/>
              <a:rect l="0" t="0" r="0" b="0"/>
              <a:pathLst>
                <a:path w="160818" h="309902">
                  <a:moveTo>
                    <a:pt x="84617" y="221813"/>
                  </a:moveTo>
                  <a:lnTo>
                    <a:pt x="84617" y="221813"/>
                  </a:lnTo>
                  <a:lnTo>
                    <a:pt x="84617" y="216757"/>
                  </a:lnTo>
                  <a:lnTo>
                    <a:pt x="81793" y="211452"/>
                  </a:lnTo>
                  <a:lnTo>
                    <a:pt x="75954" y="205566"/>
                  </a:lnTo>
                  <a:lnTo>
                    <a:pt x="66303" y="199423"/>
                  </a:lnTo>
                  <a:lnTo>
                    <a:pt x="60767" y="198419"/>
                  </a:lnTo>
                  <a:lnTo>
                    <a:pt x="48970" y="200127"/>
                  </a:lnTo>
                  <a:lnTo>
                    <a:pt x="30427" y="212095"/>
                  </a:lnTo>
                  <a:lnTo>
                    <a:pt x="11528" y="239160"/>
                  </a:lnTo>
                  <a:lnTo>
                    <a:pt x="2635" y="263877"/>
                  </a:lnTo>
                  <a:lnTo>
                    <a:pt x="0" y="289662"/>
                  </a:lnTo>
                  <a:lnTo>
                    <a:pt x="2207" y="302416"/>
                  </a:lnTo>
                  <a:lnTo>
                    <a:pt x="4277" y="307298"/>
                  </a:lnTo>
                  <a:lnTo>
                    <a:pt x="7774" y="309495"/>
                  </a:lnTo>
                  <a:lnTo>
                    <a:pt x="12221" y="309901"/>
                  </a:lnTo>
                  <a:lnTo>
                    <a:pt x="17303" y="309113"/>
                  </a:lnTo>
                  <a:lnTo>
                    <a:pt x="39624" y="297892"/>
                  </a:lnTo>
                  <a:lnTo>
                    <a:pt x="48746" y="289845"/>
                  </a:lnTo>
                  <a:lnTo>
                    <a:pt x="73302" y="244118"/>
                  </a:lnTo>
                  <a:lnTo>
                    <a:pt x="87441" y="211050"/>
                  </a:lnTo>
                  <a:lnTo>
                    <a:pt x="93878" y="167397"/>
                  </a:lnTo>
                  <a:lnTo>
                    <a:pt x="100296" y="133723"/>
                  </a:lnTo>
                  <a:lnTo>
                    <a:pt x="102169" y="102229"/>
                  </a:lnTo>
                  <a:lnTo>
                    <a:pt x="105823" y="69887"/>
                  </a:lnTo>
                  <a:lnTo>
                    <a:pt x="111009" y="27573"/>
                  </a:lnTo>
                  <a:lnTo>
                    <a:pt x="111162" y="8484"/>
                  </a:lnTo>
                  <a:lnTo>
                    <a:pt x="109723" y="3394"/>
                  </a:lnTo>
                  <a:lnTo>
                    <a:pt x="107705" y="0"/>
                  </a:lnTo>
                  <a:lnTo>
                    <a:pt x="106358" y="913"/>
                  </a:lnTo>
                  <a:lnTo>
                    <a:pt x="104021" y="38638"/>
                  </a:lnTo>
                  <a:lnTo>
                    <a:pt x="103738" y="80620"/>
                  </a:lnTo>
                  <a:lnTo>
                    <a:pt x="104746" y="122593"/>
                  </a:lnTo>
                  <a:lnTo>
                    <a:pt x="111277" y="167485"/>
                  </a:lnTo>
                  <a:lnTo>
                    <a:pt x="120146" y="212649"/>
                  </a:lnTo>
                  <a:lnTo>
                    <a:pt x="127266" y="242816"/>
                  </a:lnTo>
                  <a:lnTo>
                    <a:pt x="132852" y="252314"/>
                  </a:lnTo>
                  <a:lnTo>
                    <a:pt x="135823" y="254847"/>
                  </a:lnTo>
                  <a:lnTo>
                    <a:pt x="138863" y="254419"/>
                  </a:lnTo>
                  <a:lnTo>
                    <a:pt x="145062" y="248299"/>
                  </a:lnTo>
                  <a:lnTo>
                    <a:pt x="148523" y="238523"/>
                  </a:lnTo>
                  <a:lnTo>
                    <a:pt x="151131" y="206389"/>
                  </a:lnTo>
                  <a:lnTo>
                    <a:pt x="152318" y="225234"/>
                  </a:lnTo>
                  <a:lnTo>
                    <a:pt x="160817" y="2789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2" name="SMARTInkShape-2936"/>
            <p:cNvSpPr/>
            <p:nvPr>
              <p:custDataLst>
                <p:tags r:id="rId81"/>
              </p:custDataLst>
            </p:nvPr>
          </p:nvSpPr>
          <p:spPr>
            <a:xfrm>
              <a:off x="10696575" y="1076325"/>
              <a:ext cx="9526" cy="142876"/>
            </a:xfrm>
            <a:custGeom>
              <a:avLst/>
              <a:gdLst/>
              <a:ahLst/>
              <a:cxnLst/>
              <a:rect l="0" t="0" r="0" b="0"/>
              <a:pathLst>
                <a:path w="9526" h="142876">
                  <a:moveTo>
                    <a:pt x="0" y="142875"/>
                  </a:moveTo>
                  <a:lnTo>
                    <a:pt x="0" y="142875"/>
                  </a:lnTo>
                  <a:lnTo>
                    <a:pt x="0" y="104853"/>
                  </a:lnTo>
                  <a:lnTo>
                    <a:pt x="0" y="62700"/>
                  </a:lnTo>
                  <a:lnTo>
                    <a:pt x="0" y="18461"/>
                  </a:lnTo>
                  <a:lnTo>
                    <a:pt x="0" y="12307"/>
                  </a:lnTo>
                  <a:lnTo>
                    <a:pt x="1058" y="820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3" name="SMARTInkShape-2937"/>
            <p:cNvSpPr/>
            <p:nvPr>
              <p:custDataLst>
                <p:tags r:id="rId82"/>
              </p:custDataLst>
            </p:nvPr>
          </p:nvSpPr>
          <p:spPr>
            <a:xfrm>
              <a:off x="10744200" y="1078157"/>
              <a:ext cx="85726" cy="172385"/>
            </a:xfrm>
            <a:custGeom>
              <a:avLst/>
              <a:gdLst/>
              <a:ahLst/>
              <a:cxnLst/>
              <a:rect l="0" t="0" r="0" b="0"/>
              <a:pathLst>
                <a:path w="85726" h="172385">
                  <a:moveTo>
                    <a:pt x="85725" y="26743"/>
                  </a:moveTo>
                  <a:lnTo>
                    <a:pt x="85725" y="26743"/>
                  </a:lnTo>
                  <a:lnTo>
                    <a:pt x="63605" y="7445"/>
                  </a:lnTo>
                  <a:lnTo>
                    <a:pt x="52611" y="2291"/>
                  </a:lnTo>
                  <a:lnTo>
                    <a:pt x="40670" y="0"/>
                  </a:lnTo>
                  <a:lnTo>
                    <a:pt x="31128" y="1805"/>
                  </a:lnTo>
                  <a:lnTo>
                    <a:pt x="27102" y="3767"/>
                  </a:lnTo>
                  <a:lnTo>
                    <a:pt x="19809" y="11593"/>
                  </a:lnTo>
                  <a:lnTo>
                    <a:pt x="14093" y="21068"/>
                  </a:lnTo>
                  <a:lnTo>
                    <a:pt x="11556" y="28807"/>
                  </a:lnTo>
                  <a:lnTo>
                    <a:pt x="13250" y="38596"/>
                  </a:lnTo>
                  <a:lnTo>
                    <a:pt x="36441" y="84934"/>
                  </a:lnTo>
                  <a:lnTo>
                    <a:pt x="45415" y="112086"/>
                  </a:lnTo>
                  <a:lnTo>
                    <a:pt x="46970" y="134227"/>
                  </a:lnTo>
                  <a:lnTo>
                    <a:pt x="41690" y="148950"/>
                  </a:lnTo>
                  <a:lnTo>
                    <a:pt x="32286" y="161490"/>
                  </a:lnTo>
                  <a:lnTo>
                    <a:pt x="21052" y="170592"/>
                  </a:lnTo>
                  <a:lnTo>
                    <a:pt x="16151" y="172384"/>
                  </a:lnTo>
                  <a:lnTo>
                    <a:pt x="0" y="1696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4" name="SMARTInkShape-2938"/>
            <p:cNvSpPr/>
            <p:nvPr>
              <p:custDataLst>
                <p:tags r:id="rId83"/>
              </p:custDataLst>
            </p:nvPr>
          </p:nvSpPr>
          <p:spPr>
            <a:xfrm>
              <a:off x="10860503" y="1088498"/>
              <a:ext cx="64673" cy="145831"/>
            </a:xfrm>
            <a:custGeom>
              <a:avLst/>
              <a:gdLst/>
              <a:ahLst/>
              <a:cxnLst/>
              <a:rect l="0" t="0" r="0" b="0"/>
              <a:pathLst>
                <a:path w="64673" h="145831">
                  <a:moveTo>
                    <a:pt x="64672" y="16402"/>
                  </a:moveTo>
                  <a:lnTo>
                    <a:pt x="64672" y="16402"/>
                  </a:lnTo>
                  <a:lnTo>
                    <a:pt x="64672" y="0"/>
                  </a:lnTo>
                  <a:lnTo>
                    <a:pt x="62555" y="176"/>
                  </a:lnTo>
                  <a:lnTo>
                    <a:pt x="54560" y="3193"/>
                  </a:lnTo>
                  <a:lnTo>
                    <a:pt x="46772" y="10884"/>
                  </a:lnTo>
                  <a:lnTo>
                    <a:pt x="19134" y="55690"/>
                  </a:lnTo>
                  <a:lnTo>
                    <a:pt x="2506" y="101225"/>
                  </a:lnTo>
                  <a:lnTo>
                    <a:pt x="0" y="116190"/>
                  </a:lnTo>
                  <a:lnTo>
                    <a:pt x="2508" y="123144"/>
                  </a:lnTo>
                  <a:lnTo>
                    <a:pt x="13760" y="136515"/>
                  </a:lnTo>
                  <a:lnTo>
                    <a:pt x="23701" y="143869"/>
                  </a:lnTo>
                  <a:lnTo>
                    <a:pt x="27833" y="145830"/>
                  </a:lnTo>
                  <a:lnTo>
                    <a:pt x="64672" y="1402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5" name="SMARTInkShape-2939"/>
            <p:cNvSpPr/>
            <p:nvPr>
              <p:custDataLst>
                <p:tags r:id="rId84"/>
              </p:custDataLst>
            </p:nvPr>
          </p:nvSpPr>
          <p:spPr>
            <a:xfrm>
              <a:off x="10974123" y="1085850"/>
              <a:ext cx="103453" cy="129511"/>
            </a:xfrm>
            <a:custGeom>
              <a:avLst/>
              <a:gdLst/>
              <a:ahLst/>
              <a:cxnLst/>
              <a:rect l="0" t="0" r="0" b="0"/>
              <a:pathLst>
                <a:path w="103453" h="129511">
                  <a:moveTo>
                    <a:pt x="8202" y="28575"/>
                  </a:moveTo>
                  <a:lnTo>
                    <a:pt x="8202" y="28575"/>
                  </a:lnTo>
                  <a:lnTo>
                    <a:pt x="0" y="28575"/>
                  </a:lnTo>
                  <a:lnTo>
                    <a:pt x="4126" y="23519"/>
                  </a:lnTo>
                  <a:lnTo>
                    <a:pt x="9213" y="21036"/>
                  </a:lnTo>
                  <a:lnTo>
                    <a:pt x="12051" y="20374"/>
                  </a:lnTo>
                  <a:lnTo>
                    <a:pt x="15002" y="20991"/>
                  </a:lnTo>
                  <a:lnTo>
                    <a:pt x="24210" y="26916"/>
                  </a:lnTo>
                  <a:lnTo>
                    <a:pt x="48627" y="51129"/>
                  </a:lnTo>
                  <a:lnTo>
                    <a:pt x="52625" y="59060"/>
                  </a:lnTo>
                  <a:lnTo>
                    <a:pt x="55546" y="100723"/>
                  </a:lnTo>
                  <a:lnTo>
                    <a:pt x="55802" y="129510"/>
                  </a:lnTo>
                  <a:lnTo>
                    <a:pt x="63430" y="85423"/>
                  </a:lnTo>
                  <a:lnTo>
                    <a:pt x="1034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6" name="SMARTInkShape-2940"/>
            <p:cNvSpPr/>
            <p:nvPr>
              <p:custDataLst>
                <p:tags r:id="rId85"/>
              </p:custDataLst>
            </p:nvPr>
          </p:nvSpPr>
          <p:spPr>
            <a:xfrm>
              <a:off x="11115675" y="946236"/>
              <a:ext cx="257176" cy="241107"/>
            </a:xfrm>
            <a:custGeom>
              <a:avLst/>
              <a:gdLst/>
              <a:ahLst/>
              <a:cxnLst/>
              <a:rect l="0" t="0" r="0" b="0"/>
              <a:pathLst>
                <a:path w="257176" h="241107">
                  <a:moveTo>
                    <a:pt x="0" y="177714"/>
                  </a:moveTo>
                  <a:lnTo>
                    <a:pt x="0" y="177714"/>
                  </a:lnTo>
                  <a:lnTo>
                    <a:pt x="0" y="185915"/>
                  </a:lnTo>
                  <a:lnTo>
                    <a:pt x="1058" y="186356"/>
                  </a:lnTo>
                  <a:lnTo>
                    <a:pt x="13257" y="187123"/>
                  </a:lnTo>
                  <a:lnTo>
                    <a:pt x="19296" y="184365"/>
                  </a:lnTo>
                  <a:lnTo>
                    <a:pt x="36856" y="168915"/>
                  </a:lnTo>
                  <a:lnTo>
                    <a:pt x="49489" y="151588"/>
                  </a:lnTo>
                  <a:lnTo>
                    <a:pt x="56477" y="124263"/>
                  </a:lnTo>
                  <a:lnTo>
                    <a:pt x="54585" y="123030"/>
                  </a:lnTo>
                  <a:lnTo>
                    <a:pt x="46837" y="121660"/>
                  </a:lnTo>
                  <a:lnTo>
                    <a:pt x="42866" y="123412"/>
                  </a:lnTo>
                  <a:lnTo>
                    <a:pt x="35632" y="131002"/>
                  </a:lnTo>
                  <a:lnTo>
                    <a:pt x="16876" y="166214"/>
                  </a:lnTo>
                  <a:lnTo>
                    <a:pt x="12792" y="181775"/>
                  </a:lnTo>
                  <a:lnTo>
                    <a:pt x="15550" y="212549"/>
                  </a:lnTo>
                  <a:lnTo>
                    <a:pt x="23069" y="233309"/>
                  </a:lnTo>
                  <a:lnTo>
                    <a:pt x="27021" y="237002"/>
                  </a:lnTo>
                  <a:lnTo>
                    <a:pt x="37056" y="241106"/>
                  </a:lnTo>
                  <a:lnTo>
                    <a:pt x="51395" y="237285"/>
                  </a:lnTo>
                  <a:lnTo>
                    <a:pt x="59662" y="233303"/>
                  </a:lnTo>
                  <a:lnTo>
                    <a:pt x="74495" y="217590"/>
                  </a:lnTo>
                  <a:lnTo>
                    <a:pt x="106320" y="178065"/>
                  </a:lnTo>
                  <a:lnTo>
                    <a:pt x="116045" y="158820"/>
                  </a:lnTo>
                  <a:lnTo>
                    <a:pt x="132401" y="115538"/>
                  </a:lnTo>
                  <a:lnTo>
                    <a:pt x="144828" y="78741"/>
                  </a:lnTo>
                  <a:lnTo>
                    <a:pt x="157451" y="32614"/>
                  </a:lnTo>
                  <a:lnTo>
                    <a:pt x="161749" y="44"/>
                  </a:lnTo>
                  <a:lnTo>
                    <a:pt x="161810" y="0"/>
                  </a:lnTo>
                  <a:lnTo>
                    <a:pt x="161872" y="2775"/>
                  </a:lnTo>
                  <a:lnTo>
                    <a:pt x="151559" y="39710"/>
                  </a:lnTo>
                  <a:lnTo>
                    <a:pt x="142959" y="85889"/>
                  </a:lnTo>
                  <a:lnTo>
                    <a:pt x="135561" y="131393"/>
                  </a:lnTo>
                  <a:lnTo>
                    <a:pt x="133641" y="173064"/>
                  </a:lnTo>
                  <a:lnTo>
                    <a:pt x="134494" y="197150"/>
                  </a:lnTo>
                  <a:lnTo>
                    <a:pt x="140980" y="217104"/>
                  </a:lnTo>
                  <a:lnTo>
                    <a:pt x="146618" y="226265"/>
                  </a:lnTo>
                  <a:lnTo>
                    <a:pt x="150661" y="228073"/>
                  </a:lnTo>
                  <a:lnTo>
                    <a:pt x="160799" y="227260"/>
                  </a:lnTo>
                  <a:lnTo>
                    <a:pt x="178408" y="215795"/>
                  </a:lnTo>
                  <a:lnTo>
                    <a:pt x="221707" y="175013"/>
                  </a:lnTo>
                  <a:lnTo>
                    <a:pt x="225537" y="165578"/>
                  </a:lnTo>
                  <a:lnTo>
                    <a:pt x="226557" y="160098"/>
                  </a:lnTo>
                  <a:lnTo>
                    <a:pt x="226181" y="156445"/>
                  </a:lnTo>
                  <a:lnTo>
                    <a:pt x="224870" y="154010"/>
                  </a:lnTo>
                  <a:lnTo>
                    <a:pt x="222938" y="152386"/>
                  </a:lnTo>
                  <a:lnTo>
                    <a:pt x="210107" y="150101"/>
                  </a:lnTo>
                  <a:lnTo>
                    <a:pt x="204629" y="152955"/>
                  </a:lnTo>
                  <a:lnTo>
                    <a:pt x="192899" y="164594"/>
                  </a:lnTo>
                  <a:lnTo>
                    <a:pt x="186274" y="177527"/>
                  </a:lnTo>
                  <a:lnTo>
                    <a:pt x="182021" y="198021"/>
                  </a:lnTo>
                  <a:lnTo>
                    <a:pt x="191399" y="219009"/>
                  </a:lnTo>
                  <a:lnTo>
                    <a:pt x="199012" y="227817"/>
                  </a:lnTo>
                  <a:lnTo>
                    <a:pt x="202526" y="230166"/>
                  </a:lnTo>
                  <a:lnTo>
                    <a:pt x="214893" y="229954"/>
                  </a:lnTo>
                  <a:lnTo>
                    <a:pt x="229918" y="225273"/>
                  </a:lnTo>
                  <a:lnTo>
                    <a:pt x="257175" y="2062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7" name="SMARTInkShape-2941"/>
            <p:cNvSpPr/>
            <p:nvPr>
              <p:custDataLst>
                <p:tags r:id="rId86"/>
              </p:custDataLst>
            </p:nvPr>
          </p:nvSpPr>
          <p:spPr>
            <a:xfrm>
              <a:off x="11196343" y="1009650"/>
              <a:ext cx="109833" cy="9526"/>
            </a:xfrm>
            <a:custGeom>
              <a:avLst/>
              <a:gdLst/>
              <a:ahLst/>
              <a:cxnLst/>
              <a:rect l="0" t="0" r="0" b="0"/>
              <a:pathLst>
                <a:path w="109833" h="9526">
                  <a:moveTo>
                    <a:pt x="5057" y="0"/>
                  </a:moveTo>
                  <a:lnTo>
                    <a:pt x="5057" y="0"/>
                  </a:lnTo>
                  <a:lnTo>
                    <a:pt x="0" y="0"/>
                  </a:lnTo>
                  <a:lnTo>
                    <a:pt x="12682" y="1058"/>
                  </a:lnTo>
                  <a:lnTo>
                    <a:pt x="50308" y="7539"/>
                  </a:lnTo>
                  <a:lnTo>
                    <a:pt x="109832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8" name="SMARTInkShape-2942"/>
            <p:cNvSpPr/>
            <p:nvPr>
              <p:custDataLst>
                <p:tags r:id="rId87"/>
              </p:custDataLst>
            </p:nvPr>
          </p:nvSpPr>
          <p:spPr>
            <a:xfrm>
              <a:off x="11544729" y="933383"/>
              <a:ext cx="102313" cy="238649"/>
            </a:xfrm>
            <a:custGeom>
              <a:avLst/>
              <a:gdLst/>
              <a:ahLst/>
              <a:cxnLst/>
              <a:rect l="0" t="0" r="0" b="0"/>
              <a:pathLst>
                <a:path w="102313" h="238649">
                  <a:moveTo>
                    <a:pt x="28146" y="95317"/>
                  </a:moveTo>
                  <a:lnTo>
                    <a:pt x="28146" y="95317"/>
                  </a:lnTo>
                  <a:lnTo>
                    <a:pt x="25322" y="136735"/>
                  </a:lnTo>
                  <a:lnTo>
                    <a:pt x="16386" y="180497"/>
                  </a:lnTo>
                  <a:lnTo>
                    <a:pt x="12336" y="194558"/>
                  </a:lnTo>
                  <a:lnTo>
                    <a:pt x="4466" y="233661"/>
                  </a:lnTo>
                  <a:lnTo>
                    <a:pt x="2835" y="237288"/>
                  </a:lnTo>
                  <a:lnTo>
                    <a:pt x="1747" y="238648"/>
                  </a:lnTo>
                  <a:lnTo>
                    <a:pt x="1021" y="238496"/>
                  </a:lnTo>
                  <a:lnTo>
                    <a:pt x="0" y="228169"/>
                  </a:lnTo>
                  <a:lnTo>
                    <a:pt x="7258" y="181845"/>
                  </a:lnTo>
                  <a:lnTo>
                    <a:pt x="12866" y="148591"/>
                  </a:lnTo>
                  <a:lnTo>
                    <a:pt x="21707" y="115466"/>
                  </a:lnTo>
                  <a:lnTo>
                    <a:pt x="35764" y="72712"/>
                  </a:lnTo>
                  <a:lnTo>
                    <a:pt x="55051" y="29821"/>
                  </a:lnTo>
                  <a:lnTo>
                    <a:pt x="73040" y="5473"/>
                  </a:lnTo>
                  <a:lnTo>
                    <a:pt x="78186" y="1554"/>
                  </a:lnTo>
                  <a:lnTo>
                    <a:pt x="82672" y="0"/>
                  </a:lnTo>
                  <a:lnTo>
                    <a:pt x="86720" y="23"/>
                  </a:lnTo>
                  <a:lnTo>
                    <a:pt x="90478" y="3212"/>
                  </a:lnTo>
                  <a:lnTo>
                    <a:pt x="97478" y="15223"/>
                  </a:lnTo>
                  <a:lnTo>
                    <a:pt x="102312" y="49949"/>
                  </a:lnTo>
                  <a:lnTo>
                    <a:pt x="97798" y="73036"/>
                  </a:lnTo>
                  <a:lnTo>
                    <a:pt x="83357" y="101063"/>
                  </a:lnTo>
                  <a:lnTo>
                    <a:pt x="59837" y="128490"/>
                  </a:lnTo>
                  <a:lnTo>
                    <a:pt x="44120" y="138190"/>
                  </a:lnTo>
                  <a:lnTo>
                    <a:pt x="28793" y="144826"/>
                  </a:lnTo>
                  <a:lnTo>
                    <a:pt x="19216" y="152020"/>
                  </a:lnTo>
                  <a:lnTo>
                    <a:pt x="33947" y="166529"/>
                  </a:lnTo>
                  <a:lnTo>
                    <a:pt x="94821" y="2000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9" name="SMARTInkShape-2943"/>
            <p:cNvSpPr/>
            <p:nvPr>
              <p:custDataLst>
                <p:tags r:id="rId88"/>
              </p:custDataLst>
            </p:nvPr>
          </p:nvSpPr>
          <p:spPr>
            <a:xfrm>
              <a:off x="11706225" y="942975"/>
              <a:ext cx="123826" cy="218764"/>
            </a:xfrm>
            <a:custGeom>
              <a:avLst/>
              <a:gdLst/>
              <a:ahLst/>
              <a:cxnLst/>
              <a:rect l="0" t="0" r="0" b="0"/>
              <a:pathLst>
                <a:path w="123826" h="218764">
                  <a:moveTo>
                    <a:pt x="0" y="66675"/>
                  </a:moveTo>
                  <a:lnTo>
                    <a:pt x="0" y="66675"/>
                  </a:lnTo>
                  <a:lnTo>
                    <a:pt x="0" y="52545"/>
                  </a:lnTo>
                  <a:lnTo>
                    <a:pt x="0" y="88082"/>
                  </a:lnTo>
                  <a:lnTo>
                    <a:pt x="0" y="127463"/>
                  </a:lnTo>
                  <a:lnTo>
                    <a:pt x="2824" y="173109"/>
                  </a:lnTo>
                  <a:lnTo>
                    <a:pt x="9702" y="216785"/>
                  </a:lnTo>
                  <a:lnTo>
                    <a:pt x="11760" y="218607"/>
                  </a:lnTo>
                  <a:lnTo>
                    <a:pt x="14191" y="218763"/>
                  </a:lnTo>
                  <a:lnTo>
                    <a:pt x="27723" y="203813"/>
                  </a:lnTo>
                  <a:lnTo>
                    <a:pt x="51260" y="161654"/>
                  </a:lnTo>
                  <a:lnTo>
                    <a:pt x="68927" y="121863"/>
                  </a:lnTo>
                  <a:lnTo>
                    <a:pt x="88360" y="75733"/>
                  </a:lnTo>
                  <a:lnTo>
                    <a:pt x="108039" y="3252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0" name="SMARTInkShape-2944"/>
            <p:cNvSpPr/>
            <p:nvPr>
              <p:custDataLst>
                <p:tags r:id="rId89"/>
              </p:custDataLst>
            </p:nvPr>
          </p:nvSpPr>
          <p:spPr>
            <a:xfrm>
              <a:off x="11801475" y="1077260"/>
              <a:ext cx="66676" cy="132416"/>
            </a:xfrm>
            <a:custGeom>
              <a:avLst/>
              <a:gdLst/>
              <a:ahLst/>
              <a:cxnLst/>
              <a:rect l="0" t="0" r="0" b="0"/>
              <a:pathLst>
                <a:path w="66676" h="132416">
                  <a:moveTo>
                    <a:pt x="66675" y="37165"/>
                  </a:moveTo>
                  <a:lnTo>
                    <a:pt x="66675" y="37165"/>
                  </a:lnTo>
                  <a:lnTo>
                    <a:pt x="66675" y="32109"/>
                  </a:lnTo>
                  <a:lnTo>
                    <a:pt x="63851" y="26804"/>
                  </a:lnTo>
                  <a:lnTo>
                    <a:pt x="61617" y="23908"/>
                  </a:lnTo>
                  <a:lnTo>
                    <a:pt x="59137" y="15045"/>
                  </a:lnTo>
                  <a:lnTo>
                    <a:pt x="58473" y="9718"/>
                  </a:lnTo>
                  <a:lnTo>
                    <a:pt x="55915" y="6167"/>
                  </a:lnTo>
                  <a:lnTo>
                    <a:pt x="52094" y="3800"/>
                  </a:lnTo>
                  <a:lnTo>
                    <a:pt x="40863" y="0"/>
                  </a:lnTo>
                  <a:lnTo>
                    <a:pt x="36506" y="2303"/>
                  </a:lnTo>
                  <a:lnTo>
                    <a:pt x="33862" y="4399"/>
                  </a:lnTo>
                  <a:lnTo>
                    <a:pt x="33158" y="7912"/>
                  </a:lnTo>
                  <a:lnTo>
                    <a:pt x="37240" y="29681"/>
                  </a:lnTo>
                  <a:lnTo>
                    <a:pt x="54427" y="57966"/>
                  </a:lnTo>
                  <a:lnTo>
                    <a:pt x="56910" y="91573"/>
                  </a:lnTo>
                  <a:lnTo>
                    <a:pt x="51399" y="104033"/>
                  </a:lnTo>
                  <a:lnTo>
                    <a:pt x="41894" y="115567"/>
                  </a:lnTo>
                  <a:lnTo>
                    <a:pt x="30613" y="124221"/>
                  </a:lnTo>
                  <a:lnTo>
                    <a:pt x="0" y="1324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5" name="SMARTInkShape-Group537"/>
          <p:cNvGrpSpPr/>
          <p:nvPr/>
        </p:nvGrpSpPr>
        <p:grpSpPr>
          <a:xfrm>
            <a:off x="8403551" y="2399263"/>
            <a:ext cx="442638" cy="353463"/>
            <a:chOff x="8403551" y="2399263"/>
            <a:chExt cx="442638" cy="353463"/>
          </a:xfrm>
        </p:grpSpPr>
        <p:sp>
          <p:nvSpPr>
            <p:cNvPr id="1382" name="SMARTInkShape-2945"/>
            <p:cNvSpPr/>
            <p:nvPr>
              <p:custDataLst>
                <p:tags r:id="rId77"/>
              </p:custDataLst>
            </p:nvPr>
          </p:nvSpPr>
          <p:spPr>
            <a:xfrm>
              <a:off x="8553450" y="2501614"/>
              <a:ext cx="28576" cy="251112"/>
            </a:xfrm>
            <a:custGeom>
              <a:avLst/>
              <a:gdLst/>
              <a:ahLst/>
              <a:cxnLst/>
              <a:rect l="0" t="0" r="0" b="0"/>
              <a:pathLst>
                <a:path w="28576" h="251112">
                  <a:moveTo>
                    <a:pt x="0" y="32036"/>
                  </a:moveTo>
                  <a:lnTo>
                    <a:pt x="0" y="32036"/>
                  </a:lnTo>
                  <a:lnTo>
                    <a:pt x="0" y="26980"/>
                  </a:lnTo>
                  <a:lnTo>
                    <a:pt x="8200" y="1445"/>
                  </a:lnTo>
                  <a:lnTo>
                    <a:pt x="9701" y="0"/>
                  </a:lnTo>
                  <a:lnTo>
                    <a:pt x="11758" y="96"/>
                  </a:lnTo>
                  <a:lnTo>
                    <a:pt x="14189" y="1217"/>
                  </a:lnTo>
                  <a:lnTo>
                    <a:pt x="16890" y="10931"/>
                  </a:lnTo>
                  <a:lnTo>
                    <a:pt x="18766" y="54186"/>
                  </a:lnTo>
                  <a:lnTo>
                    <a:pt x="18966" y="95161"/>
                  </a:lnTo>
                  <a:lnTo>
                    <a:pt x="19025" y="137641"/>
                  </a:lnTo>
                  <a:lnTo>
                    <a:pt x="19045" y="178211"/>
                  </a:lnTo>
                  <a:lnTo>
                    <a:pt x="20108" y="217091"/>
                  </a:lnTo>
                  <a:lnTo>
                    <a:pt x="28575" y="2511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3" name="SMARTInkShape-2946"/>
            <p:cNvSpPr/>
            <p:nvPr>
              <p:custDataLst>
                <p:tags r:id="rId78"/>
              </p:custDataLst>
            </p:nvPr>
          </p:nvSpPr>
          <p:spPr>
            <a:xfrm>
              <a:off x="8403551" y="2447925"/>
              <a:ext cx="226100" cy="66676"/>
            </a:xfrm>
            <a:custGeom>
              <a:avLst/>
              <a:gdLst/>
              <a:ahLst/>
              <a:cxnLst/>
              <a:rect l="0" t="0" r="0" b="0"/>
              <a:pathLst>
                <a:path w="226100" h="66676">
                  <a:moveTo>
                    <a:pt x="35599" y="66675"/>
                  </a:moveTo>
                  <a:lnTo>
                    <a:pt x="35599" y="66675"/>
                  </a:lnTo>
                  <a:lnTo>
                    <a:pt x="3126" y="56974"/>
                  </a:lnTo>
                  <a:lnTo>
                    <a:pt x="1250" y="54917"/>
                  </a:lnTo>
                  <a:lnTo>
                    <a:pt x="0" y="52486"/>
                  </a:lnTo>
                  <a:lnTo>
                    <a:pt x="1283" y="49807"/>
                  </a:lnTo>
                  <a:lnTo>
                    <a:pt x="8353" y="44009"/>
                  </a:lnTo>
                  <a:lnTo>
                    <a:pt x="36685" y="32721"/>
                  </a:lnTo>
                  <a:lnTo>
                    <a:pt x="72228" y="26571"/>
                  </a:lnTo>
                  <a:lnTo>
                    <a:pt x="114095" y="15479"/>
                  </a:lnTo>
                  <a:lnTo>
                    <a:pt x="151167" y="6233"/>
                  </a:lnTo>
                  <a:lnTo>
                    <a:pt x="195664" y="1847"/>
                  </a:lnTo>
                  <a:lnTo>
                    <a:pt x="22609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4" name="SMARTInkShape-2947"/>
            <p:cNvSpPr/>
            <p:nvPr>
              <p:custDataLst>
                <p:tags r:id="rId79"/>
              </p:custDataLst>
            </p:nvPr>
          </p:nvSpPr>
          <p:spPr>
            <a:xfrm>
              <a:off x="8753595" y="2399263"/>
              <a:ext cx="92594" cy="319431"/>
            </a:xfrm>
            <a:custGeom>
              <a:avLst/>
              <a:gdLst/>
              <a:ahLst/>
              <a:cxnLst/>
              <a:rect l="0" t="0" r="0" b="0"/>
              <a:pathLst>
                <a:path w="92594" h="319431">
                  <a:moveTo>
                    <a:pt x="28455" y="77237"/>
                  </a:moveTo>
                  <a:lnTo>
                    <a:pt x="28455" y="77237"/>
                  </a:lnTo>
                  <a:lnTo>
                    <a:pt x="28455" y="120079"/>
                  </a:lnTo>
                  <a:lnTo>
                    <a:pt x="28455" y="162017"/>
                  </a:lnTo>
                  <a:lnTo>
                    <a:pt x="28455" y="208480"/>
                  </a:lnTo>
                  <a:lnTo>
                    <a:pt x="28455" y="255883"/>
                  </a:lnTo>
                  <a:lnTo>
                    <a:pt x="20915" y="297260"/>
                  </a:lnTo>
                  <a:lnTo>
                    <a:pt x="18754" y="312608"/>
                  </a:lnTo>
                  <a:lnTo>
                    <a:pt x="16695" y="316701"/>
                  </a:lnTo>
                  <a:lnTo>
                    <a:pt x="14264" y="319430"/>
                  </a:lnTo>
                  <a:lnTo>
                    <a:pt x="12645" y="319132"/>
                  </a:lnTo>
                  <a:lnTo>
                    <a:pt x="11565" y="316817"/>
                  </a:lnTo>
                  <a:lnTo>
                    <a:pt x="8631" y="277924"/>
                  </a:lnTo>
                  <a:lnTo>
                    <a:pt x="1923" y="230826"/>
                  </a:lnTo>
                  <a:lnTo>
                    <a:pt x="788" y="197357"/>
                  </a:lnTo>
                  <a:lnTo>
                    <a:pt x="283" y="161315"/>
                  </a:lnTo>
                  <a:lnTo>
                    <a:pt x="0" y="120494"/>
                  </a:lnTo>
                  <a:lnTo>
                    <a:pt x="4972" y="73120"/>
                  </a:lnTo>
                  <a:lnTo>
                    <a:pt x="8091" y="28980"/>
                  </a:lnTo>
                  <a:lnTo>
                    <a:pt x="14072" y="4260"/>
                  </a:lnTo>
                  <a:lnTo>
                    <a:pt x="17808" y="1069"/>
                  </a:lnTo>
                  <a:lnTo>
                    <a:pt x="22415" y="0"/>
                  </a:lnTo>
                  <a:lnTo>
                    <a:pt x="50075" y="5889"/>
                  </a:lnTo>
                  <a:lnTo>
                    <a:pt x="77450" y="23789"/>
                  </a:lnTo>
                  <a:lnTo>
                    <a:pt x="86567" y="31610"/>
                  </a:lnTo>
                  <a:lnTo>
                    <a:pt x="91325" y="41436"/>
                  </a:lnTo>
                  <a:lnTo>
                    <a:pt x="92593" y="47020"/>
                  </a:lnTo>
                  <a:lnTo>
                    <a:pt x="86706" y="86866"/>
                  </a:lnTo>
                  <a:lnTo>
                    <a:pt x="77627" y="97744"/>
                  </a:lnTo>
                  <a:lnTo>
                    <a:pt x="63009" y="108576"/>
                  </a:lnTo>
                  <a:lnTo>
                    <a:pt x="18930" y="1248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8" name="SMARTInkShape-Group538"/>
          <p:cNvGrpSpPr/>
          <p:nvPr/>
        </p:nvGrpSpPr>
        <p:grpSpPr>
          <a:xfrm>
            <a:off x="9134475" y="2366182"/>
            <a:ext cx="533401" cy="304654"/>
            <a:chOff x="9134475" y="2366182"/>
            <a:chExt cx="533401" cy="304654"/>
          </a:xfrm>
        </p:grpSpPr>
        <p:sp>
          <p:nvSpPr>
            <p:cNvPr id="1386" name="SMARTInkShape-2948"/>
            <p:cNvSpPr/>
            <p:nvPr>
              <p:custDataLst>
                <p:tags r:id="rId75"/>
              </p:custDataLst>
            </p:nvPr>
          </p:nvSpPr>
          <p:spPr>
            <a:xfrm>
              <a:off x="9305925" y="2366182"/>
              <a:ext cx="361951" cy="266254"/>
            </a:xfrm>
            <a:custGeom>
              <a:avLst/>
              <a:gdLst/>
              <a:ahLst/>
              <a:cxnLst/>
              <a:rect l="0" t="0" r="0" b="0"/>
              <a:pathLst>
                <a:path w="361951" h="266254">
                  <a:moveTo>
                    <a:pt x="0" y="176993"/>
                  </a:moveTo>
                  <a:lnTo>
                    <a:pt x="0" y="176993"/>
                  </a:lnTo>
                  <a:lnTo>
                    <a:pt x="0" y="167860"/>
                  </a:lnTo>
                  <a:lnTo>
                    <a:pt x="0" y="208182"/>
                  </a:lnTo>
                  <a:lnTo>
                    <a:pt x="1058" y="242068"/>
                  </a:lnTo>
                  <a:lnTo>
                    <a:pt x="5057" y="252835"/>
                  </a:lnTo>
                  <a:lnTo>
                    <a:pt x="13257" y="264846"/>
                  </a:lnTo>
                  <a:lnTo>
                    <a:pt x="17304" y="266253"/>
                  </a:lnTo>
                  <a:lnTo>
                    <a:pt x="27446" y="264995"/>
                  </a:lnTo>
                  <a:lnTo>
                    <a:pt x="40000" y="258336"/>
                  </a:lnTo>
                  <a:lnTo>
                    <a:pt x="60213" y="218929"/>
                  </a:lnTo>
                  <a:lnTo>
                    <a:pt x="64760" y="204470"/>
                  </a:lnTo>
                  <a:lnTo>
                    <a:pt x="66456" y="202720"/>
                  </a:lnTo>
                  <a:lnTo>
                    <a:pt x="68646" y="202611"/>
                  </a:lnTo>
                  <a:lnTo>
                    <a:pt x="71164" y="203597"/>
                  </a:lnTo>
                  <a:lnTo>
                    <a:pt x="72843" y="206370"/>
                  </a:lnTo>
                  <a:lnTo>
                    <a:pt x="75537" y="226031"/>
                  </a:lnTo>
                  <a:lnTo>
                    <a:pt x="76965" y="237946"/>
                  </a:lnTo>
                  <a:lnTo>
                    <a:pt x="81126" y="250297"/>
                  </a:lnTo>
                  <a:lnTo>
                    <a:pt x="83718" y="254437"/>
                  </a:lnTo>
                  <a:lnTo>
                    <a:pt x="89419" y="259038"/>
                  </a:lnTo>
                  <a:lnTo>
                    <a:pt x="93479" y="259206"/>
                  </a:lnTo>
                  <a:lnTo>
                    <a:pt x="103635" y="256571"/>
                  </a:lnTo>
                  <a:lnTo>
                    <a:pt x="112382" y="246228"/>
                  </a:lnTo>
                  <a:lnTo>
                    <a:pt x="135411" y="205709"/>
                  </a:lnTo>
                  <a:lnTo>
                    <a:pt x="146947" y="166023"/>
                  </a:lnTo>
                  <a:lnTo>
                    <a:pt x="155841" y="128352"/>
                  </a:lnTo>
                  <a:lnTo>
                    <a:pt x="165178" y="88733"/>
                  </a:lnTo>
                  <a:lnTo>
                    <a:pt x="176756" y="46082"/>
                  </a:lnTo>
                  <a:lnTo>
                    <a:pt x="180811" y="0"/>
                  </a:lnTo>
                  <a:lnTo>
                    <a:pt x="179884" y="14130"/>
                  </a:lnTo>
                  <a:lnTo>
                    <a:pt x="173429" y="55491"/>
                  </a:lnTo>
                  <a:lnTo>
                    <a:pt x="172037" y="94779"/>
                  </a:lnTo>
                  <a:lnTo>
                    <a:pt x="171565" y="140292"/>
                  </a:lnTo>
                  <a:lnTo>
                    <a:pt x="176540" y="167883"/>
                  </a:lnTo>
                  <a:lnTo>
                    <a:pt x="189774" y="196166"/>
                  </a:lnTo>
                  <a:lnTo>
                    <a:pt x="201113" y="209503"/>
                  </a:lnTo>
                  <a:lnTo>
                    <a:pt x="207101" y="214542"/>
                  </a:lnTo>
                  <a:lnTo>
                    <a:pt x="212151" y="215784"/>
                  </a:lnTo>
                  <a:lnTo>
                    <a:pt x="216575" y="214495"/>
                  </a:lnTo>
                  <a:lnTo>
                    <a:pt x="241167" y="197023"/>
                  </a:lnTo>
                  <a:lnTo>
                    <a:pt x="249355" y="182720"/>
                  </a:lnTo>
                  <a:lnTo>
                    <a:pt x="256487" y="144204"/>
                  </a:lnTo>
                  <a:lnTo>
                    <a:pt x="255660" y="143492"/>
                  </a:lnTo>
                  <a:lnTo>
                    <a:pt x="254047" y="144076"/>
                  </a:lnTo>
                  <a:lnTo>
                    <a:pt x="243857" y="152617"/>
                  </a:lnTo>
                  <a:lnTo>
                    <a:pt x="234768" y="166478"/>
                  </a:lnTo>
                  <a:lnTo>
                    <a:pt x="234163" y="180786"/>
                  </a:lnTo>
                  <a:lnTo>
                    <a:pt x="237422" y="195612"/>
                  </a:lnTo>
                  <a:lnTo>
                    <a:pt x="242400" y="205729"/>
                  </a:lnTo>
                  <a:lnTo>
                    <a:pt x="256208" y="222432"/>
                  </a:lnTo>
                  <a:lnTo>
                    <a:pt x="267682" y="228938"/>
                  </a:lnTo>
                  <a:lnTo>
                    <a:pt x="297330" y="232601"/>
                  </a:lnTo>
                  <a:lnTo>
                    <a:pt x="361950" y="2246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7" name="SMARTInkShape-2949"/>
            <p:cNvSpPr/>
            <p:nvPr>
              <p:custDataLst>
                <p:tags r:id="rId76"/>
              </p:custDataLst>
            </p:nvPr>
          </p:nvSpPr>
          <p:spPr>
            <a:xfrm>
              <a:off x="9134475" y="2552700"/>
              <a:ext cx="95251" cy="118136"/>
            </a:xfrm>
            <a:custGeom>
              <a:avLst/>
              <a:gdLst/>
              <a:ahLst/>
              <a:cxnLst/>
              <a:rect l="0" t="0" r="0" b="0"/>
              <a:pathLst>
                <a:path w="95251" h="118136">
                  <a:moveTo>
                    <a:pt x="0" y="38100"/>
                  </a:moveTo>
                  <a:lnTo>
                    <a:pt x="0" y="38100"/>
                  </a:lnTo>
                  <a:lnTo>
                    <a:pt x="0" y="29899"/>
                  </a:lnTo>
                  <a:lnTo>
                    <a:pt x="1058" y="29458"/>
                  </a:lnTo>
                  <a:lnTo>
                    <a:pt x="5057" y="28967"/>
                  </a:lnTo>
                  <a:lnTo>
                    <a:pt x="10361" y="31572"/>
                  </a:lnTo>
                  <a:lnTo>
                    <a:pt x="16246" y="35198"/>
                  </a:lnTo>
                  <a:lnTo>
                    <a:pt x="22390" y="36811"/>
                  </a:lnTo>
                  <a:lnTo>
                    <a:pt x="49491" y="54389"/>
                  </a:lnTo>
                  <a:lnTo>
                    <a:pt x="56568" y="64389"/>
                  </a:lnTo>
                  <a:lnTo>
                    <a:pt x="63680" y="85048"/>
                  </a:lnTo>
                  <a:lnTo>
                    <a:pt x="64285" y="97066"/>
                  </a:lnTo>
                  <a:lnTo>
                    <a:pt x="58300" y="116878"/>
                  </a:lnTo>
                  <a:lnTo>
                    <a:pt x="56858" y="118135"/>
                  </a:lnTo>
                  <a:lnTo>
                    <a:pt x="54839" y="117915"/>
                  </a:lnTo>
                  <a:lnTo>
                    <a:pt x="52435" y="116710"/>
                  </a:lnTo>
                  <a:lnTo>
                    <a:pt x="49762" y="104082"/>
                  </a:lnTo>
                  <a:lnTo>
                    <a:pt x="49632" y="86476"/>
                  </a:lnTo>
                  <a:lnTo>
                    <a:pt x="61008" y="46260"/>
                  </a:lnTo>
                  <a:lnTo>
                    <a:pt x="79706" y="1791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1" name="SMARTInkShape-Group539"/>
          <p:cNvGrpSpPr/>
          <p:nvPr/>
        </p:nvGrpSpPr>
        <p:grpSpPr>
          <a:xfrm>
            <a:off x="9988002" y="2297357"/>
            <a:ext cx="270424" cy="274394"/>
            <a:chOff x="9988002" y="2297357"/>
            <a:chExt cx="270424" cy="274394"/>
          </a:xfrm>
        </p:grpSpPr>
        <p:sp>
          <p:nvSpPr>
            <p:cNvPr id="1389" name="SMARTInkShape-2950"/>
            <p:cNvSpPr/>
            <p:nvPr>
              <p:custDataLst>
                <p:tags r:id="rId73"/>
              </p:custDataLst>
            </p:nvPr>
          </p:nvSpPr>
          <p:spPr>
            <a:xfrm>
              <a:off x="9988002" y="2409825"/>
              <a:ext cx="270424" cy="133351"/>
            </a:xfrm>
            <a:custGeom>
              <a:avLst/>
              <a:gdLst/>
              <a:ahLst/>
              <a:cxnLst/>
              <a:rect l="0" t="0" r="0" b="0"/>
              <a:pathLst>
                <a:path w="270424" h="133351">
                  <a:moveTo>
                    <a:pt x="22773" y="133350"/>
                  </a:moveTo>
                  <a:lnTo>
                    <a:pt x="22773" y="133350"/>
                  </a:lnTo>
                  <a:lnTo>
                    <a:pt x="4873" y="112628"/>
                  </a:lnTo>
                  <a:lnTo>
                    <a:pt x="1315" y="106835"/>
                  </a:lnTo>
                  <a:lnTo>
                    <a:pt x="0" y="101915"/>
                  </a:lnTo>
                  <a:lnTo>
                    <a:pt x="184" y="97576"/>
                  </a:lnTo>
                  <a:lnTo>
                    <a:pt x="1363" y="93626"/>
                  </a:lnTo>
                  <a:lnTo>
                    <a:pt x="3209" y="90992"/>
                  </a:lnTo>
                  <a:lnTo>
                    <a:pt x="5497" y="89237"/>
                  </a:lnTo>
                  <a:lnTo>
                    <a:pt x="26887" y="81362"/>
                  </a:lnTo>
                  <a:lnTo>
                    <a:pt x="62680" y="77730"/>
                  </a:lnTo>
                  <a:lnTo>
                    <a:pt x="106973" y="69956"/>
                  </a:lnTo>
                  <a:lnTo>
                    <a:pt x="140652" y="64501"/>
                  </a:lnTo>
                  <a:lnTo>
                    <a:pt x="153068" y="58602"/>
                  </a:lnTo>
                  <a:lnTo>
                    <a:pt x="151968" y="58118"/>
                  </a:lnTo>
                  <a:lnTo>
                    <a:pt x="134396" y="57278"/>
                  </a:lnTo>
                  <a:lnTo>
                    <a:pt x="119465" y="62244"/>
                  </a:lnTo>
                  <a:lnTo>
                    <a:pt x="115809" y="64780"/>
                  </a:lnTo>
                  <a:lnTo>
                    <a:pt x="111747" y="70419"/>
                  </a:lnTo>
                  <a:lnTo>
                    <a:pt x="109462" y="84600"/>
                  </a:lnTo>
                  <a:lnTo>
                    <a:pt x="113840" y="102208"/>
                  </a:lnTo>
                  <a:lnTo>
                    <a:pt x="116292" y="106238"/>
                  </a:lnTo>
                  <a:lnTo>
                    <a:pt x="121840" y="110717"/>
                  </a:lnTo>
                  <a:lnTo>
                    <a:pt x="135969" y="113238"/>
                  </a:lnTo>
                  <a:lnTo>
                    <a:pt x="144697" y="111006"/>
                  </a:lnTo>
                  <a:lnTo>
                    <a:pt x="148506" y="108929"/>
                  </a:lnTo>
                  <a:lnTo>
                    <a:pt x="151044" y="106486"/>
                  </a:lnTo>
                  <a:lnTo>
                    <a:pt x="153866" y="100950"/>
                  </a:lnTo>
                  <a:lnTo>
                    <a:pt x="156085" y="54029"/>
                  </a:lnTo>
                  <a:lnTo>
                    <a:pt x="156122" y="30582"/>
                  </a:lnTo>
                  <a:lnTo>
                    <a:pt x="157180" y="29913"/>
                  </a:lnTo>
                  <a:lnTo>
                    <a:pt x="161179" y="29170"/>
                  </a:lnTo>
                  <a:lnTo>
                    <a:pt x="166484" y="31662"/>
                  </a:lnTo>
                  <a:lnTo>
                    <a:pt x="173427" y="38414"/>
                  </a:lnTo>
                  <a:lnTo>
                    <a:pt x="200781" y="80043"/>
                  </a:lnTo>
                  <a:lnTo>
                    <a:pt x="215334" y="104856"/>
                  </a:lnTo>
                  <a:lnTo>
                    <a:pt x="221814" y="129179"/>
                  </a:lnTo>
                  <a:lnTo>
                    <a:pt x="222143" y="128453"/>
                  </a:lnTo>
                  <a:lnTo>
                    <a:pt x="223799" y="90892"/>
                  </a:lnTo>
                  <a:lnTo>
                    <a:pt x="231442" y="53977"/>
                  </a:lnTo>
                  <a:lnTo>
                    <a:pt x="27042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0" name="SMARTInkShape-2951"/>
            <p:cNvSpPr/>
            <p:nvPr>
              <p:custDataLst>
                <p:tags r:id="rId74"/>
              </p:custDataLst>
            </p:nvPr>
          </p:nvSpPr>
          <p:spPr>
            <a:xfrm>
              <a:off x="10050372" y="2297357"/>
              <a:ext cx="65179" cy="274394"/>
            </a:xfrm>
            <a:custGeom>
              <a:avLst/>
              <a:gdLst/>
              <a:ahLst/>
              <a:cxnLst/>
              <a:rect l="0" t="0" r="0" b="0"/>
              <a:pathLst>
                <a:path w="65179" h="274394">
                  <a:moveTo>
                    <a:pt x="65178" y="26743"/>
                  </a:moveTo>
                  <a:lnTo>
                    <a:pt x="65178" y="26743"/>
                  </a:lnTo>
                  <a:lnTo>
                    <a:pt x="65178" y="21687"/>
                  </a:lnTo>
                  <a:lnTo>
                    <a:pt x="62354" y="16382"/>
                  </a:lnTo>
                  <a:lnTo>
                    <a:pt x="47843" y="0"/>
                  </a:lnTo>
                  <a:lnTo>
                    <a:pt x="41247" y="1805"/>
                  </a:lnTo>
                  <a:lnTo>
                    <a:pt x="36525" y="3767"/>
                  </a:lnTo>
                  <a:lnTo>
                    <a:pt x="28454" y="11593"/>
                  </a:lnTo>
                  <a:lnTo>
                    <a:pt x="17962" y="30720"/>
                  </a:lnTo>
                  <a:lnTo>
                    <a:pt x="6078" y="71987"/>
                  </a:lnTo>
                  <a:lnTo>
                    <a:pt x="0" y="117054"/>
                  </a:lnTo>
                  <a:lnTo>
                    <a:pt x="5345" y="164605"/>
                  </a:lnTo>
                  <a:lnTo>
                    <a:pt x="7498" y="202220"/>
                  </a:lnTo>
                  <a:lnTo>
                    <a:pt x="10692" y="231842"/>
                  </a:lnTo>
                  <a:lnTo>
                    <a:pt x="17553" y="2743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8" name="SMARTInkShape-Group540"/>
          <p:cNvGrpSpPr/>
          <p:nvPr/>
        </p:nvGrpSpPr>
        <p:grpSpPr>
          <a:xfrm>
            <a:off x="10630491" y="2234103"/>
            <a:ext cx="523285" cy="318598"/>
            <a:chOff x="10630491" y="2234103"/>
            <a:chExt cx="523285" cy="318598"/>
          </a:xfrm>
        </p:grpSpPr>
        <p:sp>
          <p:nvSpPr>
            <p:cNvPr id="1392" name="SMARTInkShape-2952"/>
            <p:cNvSpPr/>
            <p:nvPr>
              <p:custDataLst>
                <p:tags r:id="rId67"/>
              </p:custDataLst>
            </p:nvPr>
          </p:nvSpPr>
          <p:spPr>
            <a:xfrm>
              <a:off x="10630491" y="2409825"/>
              <a:ext cx="56560" cy="142876"/>
            </a:xfrm>
            <a:custGeom>
              <a:avLst/>
              <a:gdLst/>
              <a:ahLst/>
              <a:cxnLst/>
              <a:rect l="0" t="0" r="0" b="0"/>
              <a:pathLst>
                <a:path w="56560" h="142876">
                  <a:moveTo>
                    <a:pt x="56559" y="0"/>
                  </a:moveTo>
                  <a:lnTo>
                    <a:pt x="56559" y="0"/>
                  </a:lnTo>
                  <a:lnTo>
                    <a:pt x="51502" y="0"/>
                  </a:lnTo>
                  <a:lnTo>
                    <a:pt x="46198" y="2822"/>
                  </a:lnTo>
                  <a:lnTo>
                    <a:pt x="29113" y="18314"/>
                  </a:lnTo>
                  <a:lnTo>
                    <a:pt x="6137" y="57334"/>
                  </a:lnTo>
                  <a:lnTo>
                    <a:pt x="1402" y="84133"/>
                  </a:lnTo>
                  <a:lnTo>
                    <a:pt x="0" y="113828"/>
                  </a:lnTo>
                  <a:lnTo>
                    <a:pt x="2978" y="121394"/>
                  </a:lnTo>
                  <a:lnTo>
                    <a:pt x="14754" y="132622"/>
                  </a:lnTo>
                  <a:lnTo>
                    <a:pt x="37509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3" name="SMARTInkShape-2953"/>
            <p:cNvSpPr/>
            <p:nvPr>
              <p:custDataLst>
                <p:tags r:id="rId68"/>
              </p:custDataLst>
            </p:nvPr>
          </p:nvSpPr>
          <p:spPr>
            <a:xfrm>
              <a:off x="10708665" y="2428875"/>
              <a:ext cx="70964" cy="99445"/>
            </a:xfrm>
            <a:custGeom>
              <a:avLst/>
              <a:gdLst/>
              <a:ahLst/>
              <a:cxnLst/>
              <a:rect l="0" t="0" r="0" b="0"/>
              <a:pathLst>
                <a:path w="70964" h="99445">
                  <a:moveTo>
                    <a:pt x="45060" y="38100"/>
                  </a:moveTo>
                  <a:lnTo>
                    <a:pt x="45060" y="38100"/>
                  </a:lnTo>
                  <a:lnTo>
                    <a:pt x="45060" y="33044"/>
                  </a:lnTo>
                  <a:lnTo>
                    <a:pt x="44002" y="31554"/>
                  </a:lnTo>
                  <a:lnTo>
                    <a:pt x="42236" y="30561"/>
                  </a:lnTo>
                  <a:lnTo>
                    <a:pt x="31803" y="28967"/>
                  </a:lnTo>
                  <a:lnTo>
                    <a:pt x="17614" y="33748"/>
                  </a:lnTo>
                  <a:lnTo>
                    <a:pt x="5060" y="41867"/>
                  </a:lnTo>
                  <a:lnTo>
                    <a:pt x="824" y="53532"/>
                  </a:lnTo>
                  <a:lnTo>
                    <a:pt x="0" y="68242"/>
                  </a:lnTo>
                  <a:lnTo>
                    <a:pt x="3162" y="81835"/>
                  </a:lnTo>
                  <a:lnTo>
                    <a:pt x="6547" y="86307"/>
                  </a:lnTo>
                  <a:lnTo>
                    <a:pt x="33141" y="99129"/>
                  </a:lnTo>
                  <a:lnTo>
                    <a:pt x="45410" y="99444"/>
                  </a:lnTo>
                  <a:lnTo>
                    <a:pt x="51643" y="98046"/>
                  </a:lnTo>
                  <a:lnTo>
                    <a:pt x="61391" y="90848"/>
                  </a:lnTo>
                  <a:lnTo>
                    <a:pt x="65472" y="85965"/>
                  </a:lnTo>
                  <a:lnTo>
                    <a:pt x="70007" y="72074"/>
                  </a:lnTo>
                  <a:lnTo>
                    <a:pt x="70963" y="56374"/>
                  </a:lnTo>
                  <a:lnTo>
                    <a:pt x="62954" y="29049"/>
                  </a:lnTo>
                  <a:lnTo>
                    <a:pt x="545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4" name="SMARTInkShape-2954"/>
            <p:cNvSpPr/>
            <p:nvPr>
              <p:custDataLst>
                <p:tags r:id="rId69"/>
              </p:custDataLst>
            </p:nvPr>
          </p:nvSpPr>
          <p:spPr>
            <a:xfrm>
              <a:off x="11136048" y="2400300"/>
              <a:ext cx="17728" cy="9526"/>
            </a:xfrm>
            <a:custGeom>
              <a:avLst/>
              <a:gdLst/>
              <a:ahLst/>
              <a:cxnLst/>
              <a:rect l="0" t="0" r="0" b="0"/>
              <a:pathLst>
                <a:path w="17728" h="9526">
                  <a:moveTo>
                    <a:pt x="8202" y="0"/>
                  </a:moveTo>
                  <a:lnTo>
                    <a:pt x="8202" y="0"/>
                  </a:lnTo>
                  <a:lnTo>
                    <a:pt x="3145" y="0"/>
                  </a:lnTo>
                  <a:lnTo>
                    <a:pt x="1656" y="1058"/>
                  </a:lnTo>
                  <a:lnTo>
                    <a:pt x="664" y="2822"/>
                  </a:lnTo>
                  <a:lnTo>
                    <a:pt x="0" y="5056"/>
                  </a:lnTo>
                  <a:lnTo>
                    <a:pt x="618" y="6546"/>
                  </a:lnTo>
                  <a:lnTo>
                    <a:pt x="2088" y="7539"/>
                  </a:lnTo>
                  <a:lnTo>
                    <a:pt x="17727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5" name="SMARTInkShape-2955"/>
            <p:cNvSpPr/>
            <p:nvPr>
              <p:custDataLst>
                <p:tags r:id="rId70"/>
              </p:custDataLst>
            </p:nvPr>
          </p:nvSpPr>
          <p:spPr>
            <a:xfrm>
              <a:off x="10954141" y="2352675"/>
              <a:ext cx="152010" cy="19051"/>
            </a:xfrm>
            <a:custGeom>
              <a:avLst/>
              <a:gdLst/>
              <a:ahLst/>
              <a:cxnLst/>
              <a:rect l="0" t="0" r="0" b="0"/>
              <a:pathLst>
                <a:path w="152010" h="19051">
                  <a:moveTo>
                    <a:pt x="9134" y="19050"/>
                  </a:moveTo>
                  <a:lnTo>
                    <a:pt x="9134" y="19050"/>
                  </a:lnTo>
                  <a:lnTo>
                    <a:pt x="932" y="19050"/>
                  </a:lnTo>
                  <a:lnTo>
                    <a:pt x="492" y="17992"/>
                  </a:lnTo>
                  <a:lnTo>
                    <a:pt x="0" y="13994"/>
                  </a:lnTo>
                  <a:lnTo>
                    <a:pt x="1987" y="12504"/>
                  </a:lnTo>
                  <a:lnTo>
                    <a:pt x="17012" y="10408"/>
                  </a:lnTo>
                  <a:lnTo>
                    <a:pt x="58942" y="6878"/>
                  </a:lnTo>
                  <a:lnTo>
                    <a:pt x="97877" y="1358"/>
                  </a:lnTo>
                  <a:lnTo>
                    <a:pt x="1520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6" name="SMARTInkShape-2956"/>
            <p:cNvSpPr/>
            <p:nvPr>
              <p:custDataLst>
                <p:tags r:id="rId71"/>
              </p:custDataLst>
            </p:nvPr>
          </p:nvSpPr>
          <p:spPr>
            <a:xfrm>
              <a:off x="11002019" y="2234103"/>
              <a:ext cx="35901" cy="264566"/>
            </a:xfrm>
            <a:custGeom>
              <a:avLst/>
              <a:gdLst/>
              <a:ahLst/>
              <a:cxnLst/>
              <a:rect l="0" t="0" r="0" b="0"/>
              <a:pathLst>
                <a:path w="35901" h="264566">
                  <a:moveTo>
                    <a:pt x="8881" y="23322"/>
                  </a:moveTo>
                  <a:lnTo>
                    <a:pt x="8881" y="23322"/>
                  </a:lnTo>
                  <a:lnTo>
                    <a:pt x="32203" y="0"/>
                  </a:lnTo>
                  <a:lnTo>
                    <a:pt x="33955" y="366"/>
                  </a:lnTo>
                  <a:lnTo>
                    <a:pt x="35121" y="2726"/>
                  </a:lnTo>
                  <a:lnTo>
                    <a:pt x="35900" y="6416"/>
                  </a:lnTo>
                  <a:lnTo>
                    <a:pt x="29713" y="46731"/>
                  </a:lnTo>
                  <a:lnTo>
                    <a:pt x="25639" y="76119"/>
                  </a:lnTo>
                  <a:lnTo>
                    <a:pt x="20549" y="103876"/>
                  </a:lnTo>
                  <a:lnTo>
                    <a:pt x="16218" y="133268"/>
                  </a:lnTo>
                  <a:lnTo>
                    <a:pt x="11055" y="163848"/>
                  </a:lnTo>
                  <a:lnTo>
                    <a:pt x="6704" y="200779"/>
                  </a:lnTo>
                  <a:lnTo>
                    <a:pt x="0" y="243238"/>
                  </a:lnTo>
                  <a:lnTo>
                    <a:pt x="702" y="254413"/>
                  </a:lnTo>
                  <a:lnTo>
                    <a:pt x="4540" y="262907"/>
                  </a:lnTo>
                  <a:lnTo>
                    <a:pt x="5987" y="264537"/>
                  </a:lnTo>
                  <a:lnTo>
                    <a:pt x="6950" y="264565"/>
                  </a:lnTo>
                  <a:lnTo>
                    <a:pt x="18406" y="2519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7" name="SMARTInkShape-2957"/>
            <p:cNvSpPr/>
            <p:nvPr>
              <p:custDataLst>
                <p:tags r:id="rId72"/>
              </p:custDataLst>
            </p:nvPr>
          </p:nvSpPr>
          <p:spPr>
            <a:xfrm>
              <a:off x="10829925" y="2421929"/>
              <a:ext cx="76201" cy="99764"/>
            </a:xfrm>
            <a:custGeom>
              <a:avLst/>
              <a:gdLst/>
              <a:ahLst/>
              <a:cxnLst/>
              <a:rect l="0" t="0" r="0" b="0"/>
              <a:pathLst>
                <a:path w="76201" h="99764">
                  <a:moveTo>
                    <a:pt x="0" y="6946"/>
                  </a:moveTo>
                  <a:lnTo>
                    <a:pt x="0" y="6946"/>
                  </a:lnTo>
                  <a:lnTo>
                    <a:pt x="5057" y="6946"/>
                  </a:lnTo>
                  <a:lnTo>
                    <a:pt x="6546" y="8004"/>
                  </a:lnTo>
                  <a:lnTo>
                    <a:pt x="7538" y="9768"/>
                  </a:lnTo>
                  <a:lnTo>
                    <a:pt x="8937" y="20129"/>
                  </a:lnTo>
                  <a:lnTo>
                    <a:pt x="8444" y="67414"/>
                  </a:lnTo>
                  <a:lnTo>
                    <a:pt x="391" y="99763"/>
                  </a:lnTo>
                  <a:lnTo>
                    <a:pt x="7681" y="85448"/>
                  </a:lnTo>
                  <a:lnTo>
                    <a:pt x="16491" y="53144"/>
                  </a:lnTo>
                  <a:lnTo>
                    <a:pt x="17345" y="44095"/>
                  </a:lnTo>
                  <a:lnTo>
                    <a:pt x="23939" y="28396"/>
                  </a:lnTo>
                  <a:lnTo>
                    <a:pt x="33923" y="15421"/>
                  </a:lnTo>
                  <a:lnTo>
                    <a:pt x="50385" y="3225"/>
                  </a:lnTo>
                  <a:lnTo>
                    <a:pt x="58729" y="0"/>
                  </a:lnTo>
                  <a:lnTo>
                    <a:pt x="62436" y="199"/>
                  </a:lnTo>
                  <a:lnTo>
                    <a:pt x="69376" y="3242"/>
                  </a:lnTo>
                  <a:lnTo>
                    <a:pt x="71651" y="7651"/>
                  </a:lnTo>
                  <a:lnTo>
                    <a:pt x="75800" y="48923"/>
                  </a:lnTo>
                  <a:lnTo>
                    <a:pt x="76200" y="831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2" name="SMARTInkShape-Group541"/>
          <p:cNvGrpSpPr/>
          <p:nvPr/>
        </p:nvGrpSpPr>
        <p:grpSpPr>
          <a:xfrm>
            <a:off x="11477671" y="2260656"/>
            <a:ext cx="352380" cy="269644"/>
            <a:chOff x="11477671" y="2260656"/>
            <a:chExt cx="352380" cy="269644"/>
          </a:xfrm>
        </p:grpSpPr>
        <p:sp>
          <p:nvSpPr>
            <p:cNvPr id="1399" name="SMARTInkShape-2958"/>
            <p:cNvSpPr/>
            <p:nvPr>
              <p:custDataLst>
                <p:tags r:id="rId64"/>
              </p:custDataLst>
            </p:nvPr>
          </p:nvSpPr>
          <p:spPr>
            <a:xfrm>
              <a:off x="11477671" y="2260656"/>
              <a:ext cx="102066" cy="269644"/>
            </a:xfrm>
            <a:custGeom>
              <a:avLst/>
              <a:gdLst/>
              <a:ahLst/>
              <a:cxnLst/>
              <a:rect l="0" t="0" r="0" b="0"/>
              <a:pathLst>
                <a:path w="102066" h="269644">
                  <a:moveTo>
                    <a:pt x="28529" y="111069"/>
                  </a:moveTo>
                  <a:lnTo>
                    <a:pt x="28529" y="111069"/>
                  </a:lnTo>
                  <a:lnTo>
                    <a:pt x="25705" y="151089"/>
                  </a:lnTo>
                  <a:lnTo>
                    <a:pt x="18827" y="190501"/>
                  </a:lnTo>
                  <a:lnTo>
                    <a:pt x="8818" y="228830"/>
                  </a:lnTo>
                  <a:lnTo>
                    <a:pt x="473" y="269643"/>
                  </a:lnTo>
                  <a:lnTo>
                    <a:pt x="0" y="236072"/>
                  </a:lnTo>
                  <a:lnTo>
                    <a:pt x="5023" y="196555"/>
                  </a:lnTo>
                  <a:lnTo>
                    <a:pt x="9657" y="151003"/>
                  </a:lnTo>
                  <a:lnTo>
                    <a:pt x="19667" y="111431"/>
                  </a:lnTo>
                  <a:lnTo>
                    <a:pt x="28725" y="76957"/>
                  </a:lnTo>
                  <a:lnTo>
                    <a:pt x="38113" y="38873"/>
                  </a:lnTo>
                  <a:lnTo>
                    <a:pt x="47597" y="13125"/>
                  </a:lnTo>
                  <a:lnTo>
                    <a:pt x="53938" y="4038"/>
                  </a:lnTo>
                  <a:lnTo>
                    <a:pt x="60283" y="0"/>
                  </a:lnTo>
                  <a:lnTo>
                    <a:pt x="72275" y="1027"/>
                  </a:lnTo>
                  <a:lnTo>
                    <a:pt x="79918" y="2783"/>
                  </a:lnTo>
                  <a:lnTo>
                    <a:pt x="86072" y="7128"/>
                  </a:lnTo>
                  <a:lnTo>
                    <a:pt x="95732" y="20423"/>
                  </a:lnTo>
                  <a:lnTo>
                    <a:pt x="102065" y="45758"/>
                  </a:lnTo>
                  <a:lnTo>
                    <a:pt x="96839" y="89377"/>
                  </a:lnTo>
                  <a:lnTo>
                    <a:pt x="96293" y="96607"/>
                  </a:lnTo>
                  <a:lnTo>
                    <a:pt x="87222" y="110286"/>
                  </a:lnTo>
                  <a:lnTo>
                    <a:pt x="60584" y="131258"/>
                  </a:lnTo>
                  <a:lnTo>
                    <a:pt x="46376" y="137159"/>
                  </a:lnTo>
                  <a:lnTo>
                    <a:pt x="36109" y="135718"/>
                  </a:lnTo>
                  <a:lnTo>
                    <a:pt x="20005" y="130447"/>
                  </a:lnTo>
                  <a:lnTo>
                    <a:pt x="49622" y="173976"/>
                  </a:lnTo>
                  <a:lnTo>
                    <a:pt x="69705" y="215761"/>
                  </a:lnTo>
                  <a:lnTo>
                    <a:pt x="95204" y="2444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0" name="SMARTInkShape-2959"/>
            <p:cNvSpPr/>
            <p:nvPr>
              <p:custDataLst>
                <p:tags r:id="rId65"/>
              </p:custDataLst>
            </p:nvPr>
          </p:nvSpPr>
          <p:spPr>
            <a:xfrm>
              <a:off x="11649075" y="2267717"/>
              <a:ext cx="85726" cy="186220"/>
            </a:xfrm>
            <a:custGeom>
              <a:avLst/>
              <a:gdLst/>
              <a:ahLst/>
              <a:cxnLst/>
              <a:rect l="0" t="0" r="0" b="0"/>
              <a:pathLst>
                <a:path w="85726" h="186220">
                  <a:moveTo>
                    <a:pt x="0" y="46858"/>
                  </a:moveTo>
                  <a:lnTo>
                    <a:pt x="0" y="46858"/>
                  </a:lnTo>
                  <a:lnTo>
                    <a:pt x="0" y="33600"/>
                  </a:lnTo>
                  <a:lnTo>
                    <a:pt x="2824" y="69452"/>
                  </a:lnTo>
                  <a:lnTo>
                    <a:pt x="8937" y="108291"/>
                  </a:lnTo>
                  <a:lnTo>
                    <a:pt x="17012" y="155890"/>
                  </a:lnTo>
                  <a:lnTo>
                    <a:pt x="21268" y="171944"/>
                  </a:lnTo>
                  <a:lnTo>
                    <a:pt x="26386" y="181827"/>
                  </a:lnTo>
                  <a:lnTo>
                    <a:pt x="32188" y="186219"/>
                  </a:lnTo>
                  <a:lnTo>
                    <a:pt x="36276" y="185274"/>
                  </a:lnTo>
                  <a:lnTo>
                    <a:pt x="46462" y="178579"/>
                  </a:lnTo>
                  <a:lnTo>
                    <a:pt x="52400" y="162904"/>
                  </a:lnTo>
                  <a:lnTo>
                    <a:pt x="63070" y="118192"/>
                  </a:lnTo>
                  <a:lnTo>
                    <a:pt x="66666" y="79518"/>
                  </a:lnTo>
                  <a:lnTo>
                    <a:pt x="74002" y="33632"/>
                  </a:lnTo>
                  <a:lnTo>
                    <a:pt x="75764" y="3559"/>
                  </a:lnTo>
                  <a:lnTo>
                    <a:pt x="76969" y="0"/>
                  </a:lnTo>
                  <a:lnTo>
                    <a:pt x="85725" y="87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1" name="SMARTInkShape-2960"/>
            <p:cNvSpPr/>
            <p:nvPr>
              <p:custDataLst>
                <p:tags r:id="rId66"/>
              </p:custDataLst>
            </p:nvPr>
          </p:nvSpPr>
          <p:spPr>
            <a:xfrm>
              <a:off x="11744325" y="2367560"/>
              <a:ext cx="85726" cy="137516"/>
            </a:xfrm>
            <a:custGeom>
              <a:avLst/>
              <a:gdLst/>
              <a:ahLst/>
              <a:cxnLst/>
              <a:rect l="0" t="0" r="0" b="0"/>
              <a:pathLst>
                <a:path w="85726" h="137516">
                  <a:moveTo>
                    <a:pt x="85725" y="51790"/>
                  </a:moveTo>
                  <a:lnTo>
                    <a:pt x="85725" y="51790"/>
                  </a:lnTo>
                  <a:lnTo>
                    <a:pt x="85725" y="46734"/>
                  </a:lnTo>
                  <a:lnTo>
                    <a:pt x="76023" y="17638"/>
                  </a:lnTo>
                  <a:lnTo>
                    <a:pt x="63059" y="1092"/>
                  </a:lnTo>
                  <a:lnTo>
                    <a:pt x="60031" y="0"/>
                  </a:lnTo>
                  <a:lnTo>
                    <a:pt x="56954" y="330"/>
                  </a:lnTo>
                  <a:lnTo>
                    <a:pt x="39355" y="8464"/>
                  </a:lnTo>
                  <a:lnTo>
                    <a:pt x="33365" y="14189"/>
                  </a:lnTo>
                  <a:lnTo>
                    <a:pt x="31771" y="17198"/>
                  </a:lnTo>
                  <a:lnTo>
                    <a:pt x="28997" y="43145"/>
                  </a:lnTo>
                  <a:lnTo>
                    <a:pt x="29821" y="55356"/>
                  </a:lnTo>
                  <a:lnTo>
                    <a:pt x="41857" y="86767"/>
                  </a:lnTo>
                  <a:lnTo>
                    <a:pt x="50973" y="100724"/>
                  </a:lnTo>
                  <a:lnTo>
                    <a:pt x="51974" y="105579"/>
                  </a:lnTo>
                  <a:lnTo>
                    <a:pt x="50263" y="116619"/>
                  </a:lnTo>
                  <a:lnTo>
                    <a:pt x="43153" y="125758"/>
                  </a:lnTo>
                  <a:lnTo>
                    <a:pt x="38293" y="129677"/>
                  </a:lnTo>
                  <a:lnTo>
                    <a:pt x="0" y="137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6" name="SMARTInkShape-Group542"/>
          <p:cNvGrpSpPr/>
          <p:nvPr/>
        </p:nvGrpSpPr>
        <p:grpSpPr>
          <a:xfrm>
            <a:off x="7668066" y="4781666"/>
            <a:ext cx="512913" cy="304296"/>
            <a:chOff x="7668066" y="4781666"/>
            <a:chExt cx="512913" cy="304296"/>
          </a:xfrm>
        </p:grpSpPr>
        <p:sp>
          <p:nvSpPr>
            <p:cNvPr id="1403" name="SMARTInkShape-2961"/>
            <p:cNvSpPr/>
            <p:nvPr>
              <p:custDataLst>
                <p:tags r:id="rId61"/>
              </p:custDataLst>
            </p:nvPr>
          </p:nvSpPr>
          <p:spPr>
            <a:xfrm>
              <a:off x="7668066" y="4781666"/>
              <a:ext cx="161485" cy="304296"/>
            </a:xfrm>
            <a:custGeom>
              <a:avLst/>
              <a:gdLst/>
              <a:ahLst/>
              <a:cxnLst/>
              <a:rect l="0" t="0" r="0" b="0"/>
              <a:pathLst>
                <a:path w="161485" h="304296">
                  <a:moveTo>
                    <a:pt x="47184" y="9409"/>
                  </a:moveTo>
                  <a:lnTo>
                    <a:pt x="47184" y="9409"/>
                  </a:lnTo>
                  <a:lnTo>
                    <a:pt x="56593" y="0"/>
                  </a:lnTo>
                  <a:lnTo>
                    <a:pt x="50140" y="16173"/>
                  </a:lnTo>
                  <a:lnTo>
                    <a:pt x="42517" y="62981"/>
                  </a:lnTo>
                  <a:lnTo>
                    <a:pt x="31014" y="105011"/>
                  </a:lnTo>
                  <a:lnTo>
                    <a:pt x="21696" y="141688"/>
                  </a:lnTo>
                  <a:lnTo>
                    <a:pt x="13292" y="182423"/>
                  </a:lnTo>
                  <a:lnTo>
                    <a:pt x="7093" y="222403"/>
                  </a:lnTo>
                  <a:lnTo>
                    <a:pt x="1047" y="265383"/>
                  </a:lnTo>
                  <a:lnTo>
                    <a:pt x="0" y="289747"/>
                  </a:lnTo>
                  <a:lnTo>
                    <a:pt x="3028" y="294725"/>
                  </a:lnTo>
                  <a:lnTo>
                    <a:pt x="8221" y="298044"/>
                  </a:lnTo>
                  <a:lnTo>
                    <a:pt x="30701" y="302717"/>
                  </a:lnTo>
                  <a:lnTo>
                    <a:pt x="76854" y="304295"/>
                  </a:lnTo>
                  <a:lnTo>
                    <a:pt x="120661" y="298061"/>
                  </a:lnTo>
                  <a:lnTo>
                    <a:pt x="161484" y="2951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4" name="SMARTInkShape-2962"/>
            <p:cNvSpPr/>
            <p:nvPr>
              <p:custDataLst>
                <p:tags r:id="rId62"/>
              </p:custDataLst>
            </p:nvPr>
          </p:nvSpPr>
          <p:spPr>
            <a:xfrm>
              <a:off x="7882871" y="4943983"/>
              <a:ext cx="108605" cy="106425"/>
            </a:xfrm>
            <a:custGeom>
              <a:avLst/>
              <a:gdLst/>
              <a:ahLst/>
              <a:cxnLst/>
              <a:rect l="0" t="0" r="0" b="0"/>
              <a:pathLst>
                <a:path w="108605" h="106425">
                  <a:moveTo>
                    <a:pt x="80029" y="18542"/>
                  </a:moveTo>
                  <a:lnTo>
                    <a:pt x="80029" y="18542"/>
                  </a:lnTo>
                  <a:lnTo>
                    <a:pt x="74973" y="18542"/>
                  </a:lnTo>
                  <a:lnTo>
                    <a:pt x="73484" y="17484"/>
                  </a:lnTo>
                  <a:lnTo>
                    <a:pt x="72491" y="15720"/>
                  </a:lnTo>
                  <a:lnTo>
                    <a:pt x="71829" y="13486"/>
                  </a:lnTo>
                  <a:lnTo>
                    <a:pt x="65840" y="5285"/>
                  </a:lnTo>
                  <a:lnTo>
                    <a:pt x="60318" y="2067"/>
                  </a:lnTo>
                  <a:lnTo>
                    <a:pt x="48148" y="0"/>
                  </a:lnTo>
                  <a:lnTo>
                    <a:pt x="39049" y="5363"/>
                  </a:lnTo>
                  <a:lnTo>
                    <a:pt x="33659" y="9756"/>
                  </a:lnTo>
                  <a:lnTo>
                    <a:pt x="7263" y="52616"/>
                  </a:lnTo>
                  <a:lnTo>
                    <a:pt x="769" y="64026"/>
                  </a:lnTo>
                  <a:lnTo>
                    <a:pt x="0" y="78974"/>
                  </a:lnTo>
                  <a:lnTo>
                    <a:pt x="3186" y="94084"/>
                  </a:lnTo>
                  <a:lnTo>
                    <a:pt x="8130" y="104327"/>
                  </a:lnTo>
                  <a:lnTo>
                    <a:pt x="13045" y="106424"/>
                  </a:lnTo>
                  <a:lnTo>
                    <a:pt x="26976" y="105932"/>
                  </a:lnTo>
                  <a:lnTo>
                    <a:pt x="38105" y="102185"/>
                  </a:lnTo>
                  <a:lnTo>
                    <a:pt x="42555" y="99704"/>
                  </a:lnTo>
                  <a:lnTo>
                    <a:pt x="58930" y="81042"/>
                  </a:lnTo>
                  <a:lnTo>
                    <a:pt x="67075" y="65518"/>
                  </a:lnTo>
                  <a:lnTo>
                    <a:pt x="77591" y="29549"/>
                  </a:lnTo>
                  <a:lnTo>
                    <a:pt x="79548" y="13073"/>
                  </a:lnTo>
                  <a:lnTo>
                    <a:pt x="79708" y="12779"/>
                  </a:lnTo>
                  <a:lnTo>
                    <a:pt x="86567" y="57390"/>
                  </a:lnTo>
                  <a:lnTo>
                    <a:pt x="88226" y="71438"/>
                  </a:lnTo>
                  <a:lnTo>
                    <a:pt x="108604" y="104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5" name="SMARTInkShape-2963"/>
            <p:cNvSpPr/>
            <p:nvPr>
              <p:custDataLst>
                <p:tags r:id="rId63"/>
              </p:custDataLst>
            </p:nvPr>
          </p:nvSpPr>
          <p:spPr>
            <a:xfrm>
              <a:off x="8048625" y="4943475"/>
              <a:ext cx="132354" cy="89979"/>
            </a:xfrm>
            <a:custGeom>
              <a:avLst/>
              <a:gdLst/>
              <a:ahLst/>
              <a:cxnLst/>
              <a:rect l="0" t="0" r="0" b="0"/>
              <a:pathLst>
                <a:path w="132354" h="89979">
                  <a:moveTo>
                    <a:pt x="0" y="9525"/>
                  </a:moveTo>
                  <a:lnTo>
                    <a:pt x="0" y="9525"/>
                  </a:lnTo>
                  <a:lnTo>
                    <a:pt x="0" y="4037"/>
                  </a:lnTo>
                  <a:lnTo>
                    <a:pt x="1058" y="51227"/>
                  </a:lnTo>
                  <a:lnTo>
                    <a:pt x="5056" y="63690"/>
                  </a:lnTo>
                  <a:lnTo>
                    <a:pt x="7604" y="67861"/>
                  </a:lnTo>
                  <a:lnTo>
                    <a:pt x="17333" y="75102"/>
                  </a:lnTo>
                  <a:lnTo>
                    <a:pt x="21110" y="72890"/>
                  </a:lnTo>
                  <a:lnTo>
                    <a:pt x="32157" y="62846"/>
                  </a:lnTo>
                  <a:lnTo>
                    <a:pt x="35458" y="54037"/>
                  </a:lnTo>
                  <a:lnTo>
                    <a:pt x="37578" y="41248"/>
                  </a:lnTo>
                  <a:lnTo>
                    <a:pt x="37752" y="41258"/>
                  </a:lnTo>
                  <a:lnTo>
                    <a:pt x="40902" y="67882"/>
                  </a:lnTo>
                  <a:lnTo>
                    <a:pt x="43142" y="73829"/>
                  </a:lnTo>
                  <a:lnTo>
                    <a:pt x="46755" y="77795"/>
                  </a:lnTo>
                  <a:lnTo>
                    <a:pt x="73747" y="89737"/>
                  </a:lnTo>
                  <a:lnTo>
                    <a:pt x="86046" y="89978"/>
                  </a:lnTo>
                  <a:lnTo>
                    <a:pt x="92288" y="88560"/>
                  </a:lnTo>
                  <a:lnTo>
                    <a:pt x="102047" y="81342"/>
                  </a:lnTo>
                  <a:lnTo>
                    <a:pt x="121992" y="54402"/>
                  </a:lnTo>
                  <a:lnTo>
                    <a:pt x="128302" y="39701"/>
                  </a:lnTo>
                  <a:lnTo>
                    <a:pt x="132353" y="13015"/>
                  </a:lnTo>
                  <a:lnTo>
                    <a:pt x="131626" y="867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0" name="SMARTInkShape-Group543"/>
          <p:cNvGrpSpPr/>
          <p:nvPr/>
        </p:nvGrpSpPr>
        <p:grpSpPr>
          <a:xfrm>
            <a:off x="8488514" y="4670984"/>
            <a:ext cx="255437" cy="371872"/>
            <a:chOff x="8488514" y="4670984"/>
            <a:chExt cx="255437" cy="371872"/>
          </a:xfrm>
        </p:grpSpPr>
        <p:sp>
          <p:nvSpPr>
            <p:cNvPr id="1407" name="SMARTInkShape-2964"/>
            <p:cNvSpPr/>
            <p:nvPr>
              <p:custDataLst>
                <p:tags r:id="rId58"/>
              </p:custDataLst>
            </p:nvPr>
          </p:nvSpPr>
          <p:spPr>
            <a:xfrm>
              <a:off x="8488514" y="4876800"/>
              <a:ext cx="93512" cy="166056"/>
            </a:xfrm>
            <a:custGeom>
              <a:avLst/>
              <a:gdLst/>
              <a:ahLst/>
              <a:cxnLst/>
              <a:rect l="0" t="0" r="0" b="0"/>
              <a:pathLst>
                <a:path w="93512" h="166056">
                  <a:moveTo>
                    <a:pt x="93511" y="47625"/>
                  </a:moveTo>
                  <a:lnTo>
                    <a:pt x="93511" y="47625"/>
                  </a:lnTo>
                  <a:lnTo>
                    <a:pt x="75611" y="40086"/>
                  </a:lnTo>
                  <a:lnTo>
                    <a:pt x="61988" y="38492"/>
                  </a:lnTo>
                  <a:lnTo>
                    <a:pt x="42190" y="48329"/>
                  </a:lnTo>
                  <a:lnTo>
                    <a:pt x="26329" y="64649"/>
                  </a:lnTo>
                  <a:lnTo>
                    <a:pt x="3420" y="100118"/>
                  </a:lnTo>
                  <a:lnTo>
                    <a:pt x="554" y="111173"/>
                  </a:lnTo>
                  <a:lnTo>
                    <a:pt x="0" y="135246"/>
                  </a:lnTo>
                  <a:lnTo>
                    <a:pt x="3620" y="153242"/>
                  </a:lnTo>
                  <a:lnTo>
                    <a:pt x="7125" y="159311"/>
                  </a:lnTo>
                  <a:lnTo>
                    <a:pt x="11579" y="163357"/>
                  </a:lnTo>
                  <a:lnTo>
                    <a:pt x="16665" y="166055"/>
                  </a:lnTo>
                  <a:lnTo>
                    <a:pt x="23231" y="165737"/>
                  </a:lnTo>
                  <a:lnTo>
                    <a:pt x="38992" y="159739"/>
                  </a:lnTo>
                  <a:lnTo>
                    <a:pt x="50936" y="147195"/>
                  </a:lnTo>
                  <a:lnTo>
                    <a:pt x="63610" y="119461"/>
                  </a:lnTo>
                  <a:lnTo>
                    <a:pt x="72318" y="77219"/>
                  </a:lnTo>
                  <a:lnTo>
                    <a:pt x="68769" y="47927"/>
                  </a:lnTo>
                  <a:lnTo>
                    <a:pt x="5541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8" name="SMARTInkShape-2965"/>
            <p:cNvSpPr/>
            <p:nvPr>
              <p:custDataLst>
                <p:tags r:id="rId59"/>
              </p:custDataLst>
            </p:nvPr>
          </p:nvSpPr>
          <p:spPr>
            <a:xfrm>
              <a:off x="8659502" y="4670984"/>
              <a:ext cx="79981" cy="367742"/>
            </a:xfrm>
            <a:custGeom>
              <a:avLst/>
              <a:gdLst/>
              <a:ahLst/>
              <a:cxnLst/>
              <a:rect l="0" t="0" r="0" b="0"/>
              <a:pathLst>
                <a:path w="79981" h="367742">
                  <a:moveTo>
                    <a:pt x="74923" y="72466"/>
                  </a:moveTo>
                  <a:lnTo>
                    <a:pt x="74923" y="72466"/>
                  </a:lnTo>
                  <a:lnTo>
                    <a:pt x="79980" y="62353"/>
                  </a:lnTo>
                  <a:lnTo>
                    <a:pt x="79640" y="51743"/>
                  </a:lnTo>
                  <a:lnTo>
                    <a:pt x="61942" y="8868"/>
                  </a:lnTo>
                  <a:lnTo>
                    <a:pt x="55748" y="1867"/>
                  </a:lnTo>
                  <a:lnTo>
                    <a:pt x="52614" y="0"/>
                  </a:lnTo>
                  <a:lnTo>
                    <a:pt x="48410" y="872"/>
                  </a:lnTo>
                  <a:lnTo>
                    <a:pt x="25440" y="18052"/>
                  </a:lnTo>
                  <a:lnTo>
                    <a:pt x="8422" y="59747"/>
                  </a:lnTo>
                  <a:lnTo>
                    <a:pt x="3034" y="78455"/>
                  </a:lnTo>
                  <a:lnTo>
                    <a:pt x="0" y="121513"/>
                  </a:lnTo>
                  <a:lnTo>
                    <a:pt x="160" y="157907"/>
                  </a:lnTo>
                  <a:lnTo>
                    <a:pt x="6440" y="202322"/>
                  </a:lnTo>
                  <a:lnTo>
                    <a:pt x="12031" y="237071"/>
                  </a:lnTo>
                  <a:lnTo>
                    <a:pt x="17698" y="282820"/>
                  </a:lnTo>
                  <a:lnTo>
                    <a:pt x="17773" y="3677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9" name="SMARTInkShape-2966"/>
            <p:cNvSpPr/>
            <p:nvPr>
              <p:custDataLst>
                <p:tags r:id="rId60"/>
              </p:custDataLst>
            </p:nvPr>
          </p:nvSpPr>
          <p:spPr>
            <a:xfrm>
              <a:off x="8610600" y="4876800"/>
              <a:ext cx="133351" cy="66676"/>
            </a:xfrm>
            <a:custGeom>
              <a:avLst/>
              <a:gdLst/>
              <a:ahLst/>
              <a:cxnLst/>
              <a:rect l="0" t="0" r="0" b="0"/>
              <a:pathLst>
                <a:path w="133351" h="66676">
                  <a:moveTo>
                    <a:pt x="0" y="66675"/>
                  </a:moveTo>
                  <a:lnTo>
                    <a:pt x="0" y="66675"/>
                  </a:lnTo>
                  <a:lnTo>
                    <a:pt x="0" y="53418"/>
                  </a:lnTo>
                  <a:lnTo>
                    <a:pt x="2117" y="50428"/>
                  </a:lnTo>
                  <a:lnTo>
                    <a:pt x="10113" y="44285"/>
                  </a:lnTo>
                  <a:lnTo>
                    <a:pt x="52982" y="25385"/>
                  </a:lnTo>
                  <a:lnTo>
                    <a:pt x="93330" y="1269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7" name="SMARTInkShape-Group544"/>
          <p:cNvGrpSpPr/>
          <p:nvPr/>
        </p:nvGrpSpPr>
        <p:grpSpPr>
          <a:xfrm>
            <a:off x="9097275" y="4607096"/>
            <a:ext cx="694426" cy="381610"/>
            <a:chOff x="9097275" y="4607096"/>
            <a:chExt cx="694426" cy="381610"/>
          </a:xfrm>
        </p:grpSpPr>
        <p:sp>
          <p:nvSpPr>
            <p:cNvPr id="1411" name="SMARTInkShape-2967"/>
            <p:cNvSpPr/>
            <p:nvPr>
              <p:custDataLst>
                <p:tags r:id="rId52"/>
              </p:custDataLst>
            </p:nvPr>
          </p:nvSpPr>
          <p:spPr>
            <a:xfrm>
              <a:off x="9134924" y="4648627"/>
              <a:ext cx="66227" cy="340079"/>
            </a:xfrm>
            <a:custGeom>
              <a:avLst/>
              <a:gdLst/>
              <a:ahLst/>
              <a:cxnLst/>
              <a:rect l="0" t="0" r="0" b="0"/>
              <a:pathLst>
                <a:path w="66227" h="340079">
                  <a:moveTo>
                    <a:pt x="56701" y="18623"/>
                  </a:moveTo>
                  <a:lnTo>
                    <a:pt x="56701" y="18623"/>
                  </a:lnTo>
                  <a:lnTo>
                    <a:pt x="48500" y="10422"/>
                  </a:lnTo>
                  <a:lnTo>
                    <a:pt x="47210" y="0"/>
                  </a:lnTo>
                  <a:lnTo>
                    <a:pt x="39642" y="41074"/>
                  </a:lnTo>
                  <a:lnTo>
                    <a:pt x="32596" y="79603"/>
                  </a:lnTo>
                  <a:lnTo>
                    <a:pt x="19925" y="124533"/>
                  </a:lnTo>
                  <a:lnTo>
                    <a:pt x="12291" y="165715"/>
                  </a:lnTo>
                  <a:lnTo>
                    <a:pt x="7206" y="203670"/>
                  </a:lnTo>
                  <a:lnTo>
                    <a:pt x="1820" y="245606"/>
                  </a:lnTo>
                  <a:lnTo>
                    <a:pt x="0" y="287591"/>
                  </a:lnTo>
                  <a:lnTo>
                    <a:pt x="4741" y="319627"/>
                  </a:lnTo>
                  <a:lnTo>
                    <a:pt x="9971" y="332319"/>
                  </a:lnTo>
                  <a:lnTo>
                    <a:pt x="12849" y="335703"/>
                  </a:lnTo>
                  <a:lnTo>
                    <a:pt x="24511" y="339464"/>
                  </a:lnTo>
                  <a:lnTo>
                    <a:pt x="38160" y="340078"/>
                  </a:lnTo>
                  <a:lnTo>
                    <a:pt x="66226" y="3329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2" name="SMARTInkShape-2968"/>
            <p:cNvSpPr/>
            <p:nvPr>
              <p:custDataLst>
                <p:tags r:id="rId53"/>
              </p:custDataLst>
            </p:nvPr>
          </p:nvSpPr>
          <p:spPr>
            <a:xfrm>
              <a:off x="9097275" y="4857750"/>
              <a:ext cx="122926" cy="28576"/>
            </a:xfrm>
            <a:custGeom>
              <a:avLst/>
              <a:gdLst/>
              <a:ahLst/>
              <a:cxnLst/>
              <a:rect l="0" t="0" r="0" b="0"/>
              <a:pathLst>
                <a:path w="122926" h="28576">
                  <a:moveTo>
                    <a:pt x="27675" y="28575"/>
                  </a:moveTo>
                  <a:lnTo>
                    <a:pt x="27675" y="28575"/>
                  </a:lnTo>
                  <a:lnTo>
                    <a:pt x="0" y="28575"/>
                  </a:lnTo>
                  <a:lnTo>
                    <a:pt x="38952" y="15318"/>
                  </a:lnTo>
                  <a:lnTo>
                    <a:pt x="80075" y="4123"/>
                  </a:lnTo>
                  <a:lnTo>
                    <a:pt x="122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3" name="SMARTInkShape-2969"/>
            <p:cNvSpPr/>
            <p:nvPr>
              <p:custDataLst>
                <p:tags r:id="rId54"/>
              </p:custDataLst>
            </p:nvPr>
          </p:nvSpPr>
          <p:spPr>
            <a:xfrm>
              <a:off x="9264117" y="4859074"/>
              <a:ext cx="73401" cy="101009"/>
            </a:xfrm>
            <a:custGeom>
              <a:avLst/>
              <a:gdLst/>
              <a:ahLst/>
              <a:cxnLst/>
              <a:rect l="0" t="0" r="0" b="0"/>
              <a:pathLst>
                <a:path w="73401" h="101009">
                  <a:moveTo>
                    <a:pt x="60858" y="8201"/>
                  </a:moveTo>
                  <a:lnTo>
                    <a:pt x="60858" y="8201"/>
                  </a:lnTo>
                  <a:lnTo>
                    <a:pt x="55801" y="8201"/>
                  </a:lnTo>
                  <a:lnTo>
                    <a:pt x="50497" y="5379"/>
                  </a:lnTo>
                  <a:lnTo>
                    <a:pt x="44612" y="1656"/>
                  </a:lnTo>
                  <a:lnTo>
                    <a:pt x="38468" y="0"/>
                  </a:lnTo>
                  <a:lnTo>
                    <a:pt x="24002" y="4125"/>
                  </a:lnTo>
                  <a:lnTo>
                    <a:pt x="15196" y="14856"/>
                  </a:lnTo>
                  <a:lnTo>
                    <a:pt x="921" y="42560"/>
                  </a:lnTo>
                  <a:lnTo>
                    <a:pt x="0" y="55574"/>
                  </a:lnTo>
                  <a:lnTo>
                    <a:pt x="8033" y="81175"/>
                  </a:lnTo>
                  <a:lnTo>
                    <a:pt x="16566" y="91082"/>
                  </a:lnTo>
                  <a:lnTo>
                    <a:pt x="27414" y="97954"/>
                  </a:lnTo>
                  <a:lnTo>
                    <a:pt x="39291" y="101008"/>
                  </a:lnTo>
                  <a:lnTo>
                    <a:pt x="45423" y="99704"/>
                  </a:lnTo>
                  <a:lnTo>
                    <a:pt x="67648" y="85229"/>
                  </a:lnTo>
                  <a:lnTo>
                    <a:pt x="71734" y="81778"/>
                  </a:lnTo>
                  <a:lnTo>
                    <a:pt x="73400" y="76301"/>
                  </a:lnTo>
                  <a:lnTo>
                    <a:pt x="72429" y="61751"/>
                  </a:lnTo>
                  <a:lnTo>
                    <a:pt x="65933" y="40766"/>
                  </a:lnTo>
                  <a:lnTo>
                    <a:pt x="51333" y="272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4" name="SMARTInkShape-2970"/>
            <p:cNvSpPr/>
            <p:nvPr>
              <p:custDataLst>
                <p:tags r:id="rId55"/>
              </p:custDataLst>
            </p:nvPr>
          </p:nvSpPr>
          <p:spPr>
            <a:xfrm>
              <a:off x="9430410" y="4658466"/>
              <a:ext cx="56491" cy="308573"/>
            </a:xfrm>
            <a:custGeom>
              <a:avLst/>
              <a:gdLst/>
              <a:ahLst/>
              <a:cxnLst/>
              <a:rect l="0" t="0" r="0" b="0"/>
              <a:pathLst>
                <a:path w="56491" h="308573">
                  <a:moveTo>
                    <a:pt x="27915" y="37359"/>
                  </a:moveTo>
                  <a:lnTo>
                    <a:pt x="27915" y="37359"/>
                  </a:lnTo>
                  <a:lnTo>
                    <a:pt x="37616" y="4886"/>
                  </a:lnTo>
                  <a:lnTo>
                    <a:pt x="39675" y="3010"/>
                  </a:lnTo>
                  <a:lnTo>
                    <a:pt x="42106" y="1760"/>
                  </a:lnTo>
                  <a:lnTo>
                    <a:pt x="42667" y="926"/>
                  </a:lnTo>
                  <a:lnTo>
                    <a:pt x="41982" y="371"/>
                  </a:lnTo>
                  <a:lnTo>
                    <a:pt x="40468" y="0"/>
                  </a:lnTo>
                  <a:lnTo>
                    <a:pt x="24449" y="47298"/>
                  </a:lnTo>
                  <a:lnTo>
                    <a:pt x="15128" y="85694"/>
                  </a:lnTo>
                  <a:lnTo>
                    <a:pt x="9044" y="124322"/>
                  </a:lnTo>
                  <a:lnTo>
                    <a:pt x="1570" y="167074"/>
                  </a:lnTo>
                  <a:lnTo>
                    <a:pt x="0" y="210553"/>
                  </a:lnTo>
                  <a:lnTo>
                    <a:pt x="2358" y="254129"/>
                  </a:lnTo>
                  <a:lnTo>
                    <a:pt x="12636" y="296666"/>
                  </a:lnTo>
                  <a:lnTo>
                    <a:pt x="17729" y="302305"/>
                  </a:lnTo>
                  <a:lnTo>
                    <a:pt x="31855" y="308572"/>
                  </a:lnTo>
                  <a:lnTo>
                    <a:pt x="37948" y="307067"/>
                  </a:lnTo>
                  <a:lnTo>
                    <a:pt x="43071" y="302889"/>
                  </a:lnTo>
                  <a:lnTo>
                    <a:pt x="50525" y="290839"/>
                  </a:lnTo>
                  <a:lnTo>
                    <a:pt x="56490" y="2659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5" name="SMARTInkShape-2971"/>
            <p:cNvSpPr/>
            <p:nvPr>
              <p:custDataLst>
                <p:tags r:id="rId56"/>
              </p:custDataLst>
            </p:nvPr>
          </p:nvSpPr>
          <p:spPr>
            <a:xfrm>
              <a:off x="9375639" y="4838700"/>
              <a:ext cx="149362" cy="9526"/>
            </a:xfrm>
            <a:custGeom>
              <a:avLst/>
              <a:gdLst/>
              <a:ahLst/>
              <a:cxnLst/>
              <a:rect l="0" t="0" r="0" b="0"/>
              <a:pathLst>
                <a:path w="149362" h="9526">
                  <a:moveTo>
                    <a:pt x="25536" y="9525"/>
                  </a:moveTo>
                  <a:lnTo>
                    <a:pt x="25536" y="9525"/>
                  </a:lnTo>
                  <a:lnTo>
                    <a:pt x="0" y="9525"/>
                  </a:lnTo>
                  <a:lnTo>
                    <a:pt x="39353" y="9525"/>
                  </a:lnTo>
                  <a:lnTo>
                    <a:pt x="78430" y="8467"/>
                  </a:lnTo>
                  <a:lnTo>
                    <a:pt x="14936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6" name="SMARTInkShape-2972"/>
            <p:cNvSpPr/>
            <p:nvPr>
              <p:custDataLst>
                <p:tags r:id="rId57"/>
              </p:custDataLst>
            </p:nvPr>
          </p:nvSpPr>
          <p:spPr>
            <a:xfrm>
              <a:off x="9535540" y="4607096"/>
              <a:ext cx="256161" cy="326855"/>
            </a:xfrm>
            <a:custGeom>
              <a:avLst/>
              <a:gdLst/>
              <a:ahLst/>
              <a:cxnLst/>
              <a:rect l="0" t="0" r="0" b="0"/>
              <a:pathLst>
                <a:path w="256161" h="326855">
                  <a:moveTo>
                    <a:pt x="65660" y="241129"/>
                  </a:moveTo>
                  <a:lnTo>
                    <a:pt x="65660" y="241129"/>
                  </a:lnTo>
                  <a:lnTo>
                    <a:pt x="65660" y="222815"/>
                  </a:lnTo>
                  <a:lnTo>
                    <a:pt x="64602" y="219395"/>
                  </a:lnTo>
                  <a:lnTo>
                    <a:pt x="62838" y="217114"/>
                  </a:lnTo>
                  <a:lnTo>
                    <a:pt x="60603" y="215595"/>
                  </a:lnTo>
                  <a:lnTo>
                    <a:pt x="42290" y="213455"/>
                  </a:lnTo>
                  <a:lnTo>
                    <a:pt x="31284" y="215777"/>
                  </a:lnTo>
                  <a:lnTo>
                    <a:pt x="21808" y="221395"/>
                  </a:lnTo>
                  <a:lnTo>
                    <a:pt x="10540" y="230947"/>
                  </a:lnTo>
                  <a:lnTo>
                    <a:pt x="4120" y="242247"/>
                  </a:lnTo>
                  <a:lnTo>
                    <a:pt x="0" y="266750"/>
                  </a:lnTo>
                  <a:lnTo>
                    <a:pt x="2257" y="276505"/>
                  </a:lnTo>
                  <a:lnTo>
                    <a:pt x="4342" y="280587"/>
                  </a:lnTo>
                  <a:lnTo>
                    <a:pt x="8907" y="283309"/>
                  </a:lnTo>
                  <a:lnTo>
                    <a:pt x="22445" y="286334"/>
                  </a:lnTo>
                  <a:lnTo>
                    <a:pt x="33401" y="284856"/>
                  </a:lnTo>
                  <a:lnTo>
                    <a:pt x="42856" y="279612"/>
                  </a:lnTo>
                  <a:lnTo>
                    <a:pt x="57964" y="265820"/>
                  </a:lnTo>
                  <a:lnTo>
                    <a:pt x="62239" y="258100"/>
                  </a:lnTo>
                  <a:lnTo>
                    <a:pt x="65359" y="234906"/>
                  </a:lnTo>
                  <a:lnTo>
                    <a:pt x="65459" y="234864"/>
                  </a:lnTo>
                  <a:lnTo>
                    <a:pt x="66701" y="255648"/>
                  </a:lnTo>
                  <a:lnTo>
                    <a:pt x="73260" y="272360"/>
                  </a:lnTo>
                  <a:lnTo>
                    <a:pt x="78916" y="280762"/>
                  </a:lnTo>
                  <a:lnTo>
                    <a:pt x="93106" y="291442"/>
                  </a:lnTo>
                  <a:lnTo>
                    <a:pt x="97715" y="292663"/>
                  </a:lnTo>
                  <a:lnTo>
                    <a:pt x="101847" y="292419"/>
                  </a:lnTo>
                  <a:lnTo>
                    <a:pt x="105660" y="291197"/>
                  </a:lnTo>
                  <a:lnTo>
                    <a:pt x="134074" y="267510"/>
                  </a:lnTo>
                  <a:lnTo>
                    <a:pt x="151196" y="225344"/>
                  </a:lnTo>
                  <a:lnTo>
                    <a:pt x="167233" y="184213"/>
                  </a:lnTo>
                  <a:lnTo>
                    <a:pt x="179956" y="144789"/>
                  </a:lnTo>
                  <a:lnTo>
                    <a:pt x="186661" y="103575"/>
                  </a:lnTo>
                  <a:lnTo>
                    <a:pt x="191470" y="65611"/>
                  </a:lnTo>
                  <a:lnTo>
                    <a:pt x="194600" y="38238"/>
                  </a:lnTo>
                  <a:lnTo>
                    <a:pt x="190368" y="0"/>
                  </a:lnTo>
                  <a:lnTo>
                    <a:pt x="187956" y="1001"/>
                  </a:lnTo>
                  <a:lnTo>
                    <a:pt x="179634" y="10580"/>
                  </a:lnTo>
                  <a:lnTo>
                    <a:pt x="164647" y="49146"/>
                  </a:lnTo>
                  <a:lnTo>
                    <a:pt x="155786" y="81940"/>
                  </a:lnTo>
                  <a:lnTo>
                    <a:pt x="153748" y="127286"/>
                  </a:lnTo>
                  <a:lnTo>
                    <a:pt x="162004" y="172663"/>
                  </a:lnTo>
                  <a:lnTo>
                    <a:pt x="173825" y="212201"/>
                  </a:lnTo>
                  <a:lnTo>
                    <a:pt x="193957" y="256072"/>
                  </a:lnTo>
                  <a:lnTo>
                    <a:pt x="225386" y="300814"/>
                  </a:lnTo>
                  <a:lnTo>
                    <a:pt x="256160" y="3268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3" name="SMARTInkShape-Group545"/>
          <p:cNvGrpSpPr/>
          <p:nvPr/>
        </p:nvGrpSpPr>
        <p:grpSpPr>
          <a:xfrm>
            <a:off x="10020300" y="4728352"/>
            <a:ext cx="409576" cy="292705"/>
            <a:chOff x="10020300" y="4728352"/>
            <a:chExt cx="409576" cy="292705"/>
          </a:xfrm>
        </p:grpSpPr>
        <p:sp>
          <p:nvSpPr>
            <p:cNvPr id="1418" name="SMARTInkShape-2973"/>
            <p:cNvSpPr/>
            <p:nvPr>
              <p:custDataLst>
                <p:tags r:id="rId47"/>
              </p:custDataLst>
            </p:nvPr>
          </p:nvSpPr>
          <p:spPr>
            <a:xfrm>
              <a:off x="10020300" y="4768128"/>
              <a:ext cx="104776" cy="131910"/>
            </a:xfrm>
            <a:custGeom>
              <a:avLst/>
              <a:gdLst/>
              <a:ahLst/>
              <a:cxnLst/>
              <a:rect l="0" t="0" r="0" b="0"/>
              <a:pathLst>
                <a:path w="104776" h="131910">
                  <a:moveTo>
                    <a:pt x="0" y="61047"/>
                  </a:moveTo>
                  <a:lnTo>
                    <a:pt x="0" y="61047"/>
                  </a:lnTo>
                  <a:lnTo>
                    <a:pt x="0" y="66103"/>
                  </a:lnTo>
                  <a:lnTo>
                    <a:pt x="1058" y="67592"/>
                  </a:lnTo>
                  <a:lnTo>
                    <a:pt x="2824" y="68586"/>
                  </a:lnTo>
                  <a:lnTo>
                    <a:pt x="13257" y="70180"/>
                  </a:lnTo>
                  <a:lnTo>
                    <a:pt x="22389" y="70456"/>
                  </a:lnTo>
                  <a:lnTo>
                    <a:pt x="54546" y="57305"/>
                  </a:lnTo>
                  <a:lnTo>
                    <a:pt x="64107" y="48447"/>
                  </a:lnTo>
                  <a:lnTo>
                    <a:pt x="70826" y="37456"/>
                  </a:lnTo>
                  <a:lnTo>
                    <a:pt x="73810" y="25514"/>
                  </a:lnTo>
                  <a:lnTo>
                    <a:pt x="72316" y="15974"/>
                  </a:lnTo>
                  <a:lnTo>
                    <a:pt x="70435" y="11948"/>
                  </a:lnTo>
                  <a:lnTo>
                    <a:pt x="62702" y="4654"/>
                  </a:lnTo>
                  <a:lnTo>
                    <a:pt x="57677" y="1226"/>
                  </a:lnTo>
                  <a:lnTo>
                    <a:pt x="53268" y="0"/>
                  </a:lnTo>
                  <a:lnTo>
                    <a:pt x="49271" y="240"/>
                  </a:lnTo>
                  <a:lnTo>
                    <a:pt x="45548" y="1460"/>
                  </a:lnTo>
                  <a:lnTo>
                    <a:pt x="30194" y="13288"/>
                  </a:lnTo>
                  <a:lnTo>
                    <a:pt x="17295" y="35254"/>
                  </a:lnTo>
                  <a:lnTo>
                    <a:pt x="11828" y="66928"/>
                  </a:lnTo>
                  <a:lnTo>
                    <a:pt x="15263" y="93011"/>
                  </a:lnTo>
                  <a:lnTo>
                    <a:pt x="28042" y="114145"/>
                  </a:lnTo>
                  <a:lnTo>
                    <a:pt x="36451" y="121687"/>
                  </a:lnTo>
                  <a:lnTo>
                    <a:pt x="55531" y="131586"/>
                  </a:lnTo>
                  <a:lnTo>
                    <a:pt x="70189" y="131909"/>
                  </a:lnTo>
                  <a:lnTo>
                    <a:pt x="85170" y="128524"/>
                  </a:lnTo>
                  <a:lnTo>
                    <a:pt x="104775" y="1181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9" name="SMARTInkShape-2974"/>
            <p:cNvSpPr/>
            <p:nvPr>
              <p:custDataLst>
                <p:tags r:id="rId48"/>
              </p:custDataLst>
            </p:nvPr>
          </p:nvSpPr>
          <p:spPr>
            <a:xfrm>
              <a:off x="10153650" y="4772417"/>
              <a:ext cx="76201" cy="132959"/>
            </a:xfrm>
            <a:custGeom>
              <a:avLst/>
              <a:gdLst/>
              <a:ahLst/>
              <a:cxnLst/>
              <a:rect l="0" t="0" r="0" b="0"/>
              <a:pathLst>
                <a:path w="76201" h="13295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1058" y="14894"/>
                  </a:lnTo>
                  <a:lnTo>
                    <a:pt x="19296" y="61626"/>
                  </a:lnTo>
                  <a:lnTo>
                    <a:pt x="40944" y="102825"/>
                  </a:lnTo>
                  <a:lnTo>
                    <a:pt x="53948" y="119362"/>
                  </a:lnTo>
                  <a:lnTo>
                    <a:pt x="76200" y="1329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0" name="SMARTInkShape-2975"/>
            <p:cNvSpPr/>
            <p:nvPr>
              <p:custDataLst>
                <p:tags r:id="rId49"/>
              </p:custDataLst>
            </p:nvPr>
          </p:nvSpPr>
          <p:spPr>
            <a:xfrm>
              <a:off x="10153650" y="4785587"/>
              <a:ext cx="85726" cy="129314"/>
            </a:xfrm>
            <a:custGeom>
              <a:avLst/>
              <a:gdLst/>
              <a:ahLst/>
              <a:cxnLst/>
              <a:rect l="0" t="0" r="0" b="0"/>
              <a:pathLst>
                <a:path w="85726" h="129314">
                  <a:moveTo>
                    <a:pt x="85725" y="5488"/>
                  </a:moveTo>
                  <a:lnTo>
                    <a:pt x="85725" y="5488"/>
                  </a:lnTo>
                  <a:lnTo>
                    <a:pt x="80668" y="432"/>
                  </a:lnTo>
                  <a:lnTo>
                    <a:pt x="78119" y="0"/>
                  </a:lnTo>
                  <a:lnTo>
                    <a:pt x="75364" y="772"/>
                  </a:lnTo>
                  <a:lnTo>
                    <a:pt x="72468" y="2344"/>
                  </a:lnTo>
                  <a:lnTo>
                    <a:pt x="49538" y="33336"/>
                  </a:lnTo>
                  <a:lnTo>
                    <a:pt x="21204" y="76816"/>
                  </a:lnTo>
                  <a:lnTo>
                    <a:pt x="6775" y="98482"/>
                  </a:lnTo>
                  <a:lnTo>
                    <a:pt x="0" y="1293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1" name="SMARTInkShape-2976"/>
            <p:cNvSpPr/>
            <p:nvPr>
              <p:custDataLst>
                <p:tags r:id="rId50"/>
              </p:custDataLst>
            </p:nvPr>
          </p:nvSpPr>
          <p:spPr>
            <a:xfrm>
              <a:off x="10296957" y="4728352"/>
              <a:ext cx="84622" cy="292705"/>
            </a:xfrm>
            <a:custGeom>
              <a:avLst/>
              <a:gdLst/>
              <a:ahLst/>
              <a:cxnLst/>
              <a:rect l="0" t="0" r="0" b="0"/>
              <a:pathLst>
                <a:path w="84622" h="292705">
                  <a:moveTo>
                    <a:pt x="37668" y="62723"/>
                  </a:moveTo>
                  <a:lnTo>
                    <a:pt x="37668" y="62723"/>
                  </a:lnTo>
                  <a:lnTo>
                    <a:pt x="37668" y="77893"/>
                  </a:lnTo>
                  <a:lnTo>
                    <a:pt x="24577" y="113580"/>
                  </a:lnTo>
                  <a:lnTo>
                    <a:pt x="19325" y="152345"/>
                  </a:lnTo>
                  <a:lnTo>
                    <a:pt x="12594" y="186998"/>
                  </a:lnTo>
                  <a:lnTo>
                    <a:pt x="9074" y="227721"/>
                  </a:lnTo>
                  <a:lnTo>
                    <a:pt x="1759" y="268176"/>
                  </a:lnTo>
                  <a:lnTo>
                    <a:pt x="0" y="291807"/>
                  </a:lnTo>
                  <a:lnTo>
                    <a:pt x="914" y="292704"/>
                  </a:lnTo>
                  <a:lnTo>
                    <a:pt x="2584" y="291185"/>
                  </a:lnTo>
                  <a:lnTo>
                    <a:pt x="4752" y="288057"/>
                  </a:lnTo>
                  <a:lnTo>
                    <a:pt x="11343" y="241177"/>
                  </a:lnTo>
                  <a:lnTo>
                    <a:pt x="17182" y="197456"/>
                  </a:lnTo>
                  <a:lnTo>
                    <a:pt x="23248" y="152738"/>
                  </a:lnTo>
                  <a:lnTo>
                    <a:pt x="25967" y="117547"/>
                  </a:lnTo>
                  <a:lnTo>
                    <a:pt x="30320" y="73323"/>
                  </a:lnTo>
                  <a:lnTo>
                    <a:pt x="37759" y="25823"/>
                  </a:lnTo>
                  <a:lnTo>
                    <a:pt x="42294" y="10692"/>
                  </a:lnTo>
                  <a:lnTo>
                    <a:pt x="47840" y="2557"/>
                  </a:lnTo>
                  <a:lnTo>
                    <a:pt x="50799" y="387"/>
                  </a:lnTo>
                  <a:lnTo>
                    <a:pt x="54888" y="0"/>
                  </a:lnTo>
                  <a:lnTo>
                    <a:pt x="65077" y="2390"/>
                  </a:lnTo>
                  <a:lnTo>
                    <a:pt x="73837" y="9803"/>
                  </a:lnTo>
                  <a:lnTo>
                    <a:pt x="77656" y="14743"/>
                  </a:lnTo>
                  <a:lnTo>
                    <a:pt x="81899" y="28698"/>
                  </a:lnTo>
                  <a:lnTo>
                    <a:pt x="84621" y="63528"/>
                  </a:lnTo>
                  <a:lnTo>
                    <a:pt x="79352" y="79308"/>
                  </a:lnTo>
                  <a:lnTo>
                    <a:pt x="69954" y="92320"/>
                  </a:lnTo>
                  <a:lnTo>
                    <a:pt x="47193" y="1103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2" name="SMARTInkShape-2977"/>
            <p:cNvSpPr/>
            <p:nvPr>
              <p:custDataLst>
                <p:tags r:id="rId51"/>
              </p:custDataLst>
            </p:nvPr>
          </p:nvSpPr>
          <p:spPr>
            <a:xfrm>
              <a:off x="10410825" y="48291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2117"/>
                  </a:lnTo>
                  <a:lnTo>
                    <a:pt x="9702" y="13092"/>
                  </a:lnTo>
                  <a:lnTo>
                    <a:pt x="11760" y="15078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4" name="SMARTInkShape-2978"/>
          <p:cNvSpPr/>
          <p:nvPr>
            <p:custDataLst>
              <p:tags r:id="rId17"/>
            </p:custDataLst>
          </p:nvPr>
        </p:nvSpPr>
        <p:spPr>
          <a:xfrm>
            <a:off x="10725702" y="4578881"/>
            <a:ext cx="285199" cy="313771"/>
          </a:xfrm>
          <a:custGeom>
            <a:avLst/>
            <a:gdLst/>
            <a:ahLst/>
            <a:cxnLst/>
            <a:rect l="0" t="0" r="0" b="0"/>
            <a:pathLst>
              <a:path w="285199" h="313771">
                <a:moveTo>
                  <a:pt x="151848" y="164569"/>
                </a:moveTo>
                <a:lnTo>
                  <a:pt x="151848" y="164569"/>
                </a:lnTo>
                <a:lnTo>
                  <a:pt x="151848" y="142179"/>
                </a:lnTo>
                <a:lnTo>
                  <a:pt x="149024" y="135921"/>
                </a:lnTo>
                <a:lnTo>
                  <a:pt x="142325" y="126472"/>
                </a:lnTo>
                <a:lnTo>
                  <a:pt x="142324" y="126471"/>
                </a:lnTo>
                <a:lnTo>
                  <a:pt x="142324" y="126470"/>
                </a:lnTo>
                <a:lnTo>
                  <a:pt x="142323" y="126469"/>
                </a:lnTo>
                <a:lnTo>
                  <a:pt x="147380" y="126469"/>
                </a:lnTo>
                <a:lnTo>
                  <a:pt x="148869" y="125411"/>
                </a:lnTo>
                <a:lnTo>
                  <a:pt x="149861" y="123647"/>
                </a:lnTo>
                <a:lnTo>
                  <a:pt x="151260" y="113286"/>
                </a:lnTo>
                <a:lnTo>
                  <a:pt x="151733" y="90821"/>
                </a:lnTo>
                <a:lnTo>
                  <a:pt x="133932" y="49337"/>
                </a:lnTo>
                <a:lnTo>
                  <a:pt x="120322" y="17042"/>
                </a:lnTo>
                <a:lnTo>
                  <a:pt x="108203" y="6221"/>
                </a:lnTo>
                <a:lnTo>
                  <a:pt x="100527" y="1853"/>
                </a:lnTo>
                <a:lnTo>
                  <a:pt x="93293" y="0"/>
                </a:lnTo>
                <a:lnTo>
                  <a:pt x="79610" y="763"/>
                </a:lnTo>
                <a:lnTo>
                  <a:pt x="66473" y="7453"/>
                </a:lnTo>
                <a:lnTo>
                  <a:pt x="60006" y="12200"/>
                </a:lnTo>
                <a:lnTo>
                  <a:pt x="49998" y="25941"/>
                </a:lnTo>
                <a:lnTo>
                  <a:pt x="41238" y="48705"/>
                </a:lnTo>
                <a:lnTo>
                  <a:pt x="33220" y="85473"/>
                </a:lnTo>
                <a:lnTo>
                  <a:pt x="29563" y="126199"/>
                </a:lnTo>
                <a:lnTo>
                  <a:pt x="29387" y="167730"/>
                </a:lnTo>
                <a:lnTo>
                  <a:pt x="34661" y="207604"/>
                </a:lnTo>
                <a:lnTo>
                  <a:pt x="36975" y="251073"/>
                </a:lnTo>
                <a:lnTo>
                  <a:pt x="37473" y="294180"/>
                </a:lnTo>
                <a:lnTo>
                  <a:pt x="37539" y="313759"/>
                </a:lnTo>
                <a:lnTo>
                  <a:pt x="36484" y="313770"/>
                </a:lnTo>
                <a:lnTo>
                  <a:pt x="32489" y="310961"/>
                </a:lnTo>
                <a:lnTo>
                  <a:pt x="2248" y="263371"/>
                </a:lnTo>
                <a:lnTo>
                  <a:pt x="1315" y="262187"/>
                </a:lnTo>
                <a:lnTo>
                  <a:pt x="0" y="255464"/>
                </a:lnTo>
                <a:lnTo>
                  <a:pt x="874" y="253741"/>
                </a:lnTo>
                <a:lnTo>
                  <a:pt x="2515" y="252592"/>
                </a:lnTo>
                <a:lnTo>
                  <a:pt x="36667" y="242956"/>
                </a:lnTo>
                <a:lnTo>
                  <a:pt x="76786" y="239999"/>
                </a:lnTo>
                <a:lnTo>
                  <a:pt x="119806" y="231094"/>
                </a:lnTo>
                <a:lnTo>
                  <a:pt x="155163" y="221624"/>
                </a:lnTo>
                <a:lnTo>
                  <a:pt x="157233" y="219539"/>
                </a:lnTo>
                <a:lnTo>
                  <a:pt x="158613" y="217091"/>
                </a:lnTo>
                <a:lnTo>
                  <a:pt x="158474" y="215459"/>
                </a:lnTo>
                <a:lnTo>
                  <a:pt x="157324" y="214369"/>
                </a:lnTo>
                <a:lnTo>
                  <a:pt x="153224" y="213161"/>
                </a:lnTo>
                <a:lnTo>
                  <a:pt x="138910" y="212321"/>
                </a:lnTo>
                <a:lnTo>
                  <a:pt x="135815" y="214395"/>
                </a:lnTo>
                <a:lnTo>
                  <a:pt x="129552" y="222344"/>
                </a:lnTo>
                <a:lnTo>
                  <a:pt x="126064" y="232933"/>
                </a:lnTo>
                <a:lnTo>
                  <a:pt x="125133" y="238721"/>
                </a:lnTo>
                <a:lnTo>
                  <a:pt x="125571" y="242578"/>
                </a:lnTo>
                <a:lnTo>
                  <a:pt x="126922" y="245150"/>
                </a:lnTo>
                <a:lnTo>
                  <a:pt x="139629" y="256163"/>
                </a:lnTo>
                <a:lnTo>
                  <a:pt x="145712" y="258194"/>
                </a:lnTo>
                <a:lnTo>
                  <a:pt x="148816" y="257678"/>
                </a:lnTo>
                <a:lnTo>
                  <a:pt x="155086" y="254281"/>
                </a:lnTo>
                <a:lnTo>
                  <a:pt x="157181" y="251894"/>
                </a:lnTo>
                <a:lnTo>
                  <a:pt x="159510" y="246419"/>
                </a:lnTo>
                <a:lnTo>
                  <a:pt x="160821" y="237387"/>
                </a:lnTo>
                <a:lnTo>
                  <a:pt x="152226" y="204937"/>
                </a:lnTo>
                <a:lnTo>
                  <a:pt x="153159" y="204181"/>
                </a:lnTo>
                <a:lnTo>
                  <a:pt x="157017" y="203341"/>
                </a:lnTo>
                <a:lnTo>
                  <a:pt x="162259" y="205790"/>
                </a:lnTo>
                <a:lnTo>
                  <a:pt x="201340" y="242674"/>
                </a:lnTo>
                <a:lnTo>
                  <a:pt x="215090" y="265056"/>
                </a:lnTo>
                <a:lnTo>
                  <a:pt x="225175" y="296131"/>
                </a:lnTo>
                <a:lnTo>
                  <a:pt x="226133" y="303077"/>
                </a:lnTo>
                <a:lnTo>
                  <a:pt x="225713" y="307708"/>
                </a:lnTo>
                <a:lnTo>
                  <a:pt x="224375" y="310795"/>
                </a:lnTo>
                <a:lnTo>
                  <a:pt x="222426" y="312853"/>
                </a:lnTo>
                <a:lnTo>
                  <a:pt x="221124" y="312108"/>
                </a:lnTo>
                <a:lnTo>
                  <a:pt x="219679" y="305636"/>
                </a:lnTo>
                <a:lnTo>
                  <a:pt x="219810" y="283176"/>
                </a:lnTo>
                <a:lnTo>
                  <a:pt x="231810" y="245139"/>
                </a:lnTo>
                <a:lnTo>
                  <a:pt x="268671" y="200621"/>
                </a:lnTo>
                <a:lnTo>
                  <a:pt x="285198" y="18361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4" name="SMARTInkShape-Group547"/>
          <p:cNvGrpSpPr/>
          <p:nvPr/>
        </p:nvGrpSpPr>
        <p:grpSpPr>
          <a:xfrm>
            <a:off x="11244798" y="4569049"/>
            <a:ext cx="747178" cy="304831"/>
            <a:chOff x="11244798" y="4569049"/>
            <a:chExt cx="747178" cy="304831"/>
          </a:xfrm>
        </p:grpSpPr>
        <p:sp>
          <p:nvSpPr>
            <p:cNvPr id="1425" name="SMARTInkShape-2979"/>
            <p:cNvSpPr/>
            <p:nvPr>
              <p:custDataLst>
                <p:tags r:id="rId38"/>
              </p:custDataLst>
            </p:nvPr>
          </p:nvSpPr>
          <p:spPr>
            <a:xfrm>
              <a:off x="11244798" y="4585139"/>
              <a:ext cx="118528" cy="288741"/>
            </a:xfrm>
            <a:custGeom>
              <a:avLst/>
              <a:gdLst/>
              <a:ahLst/>
              <a:cxnLst/>
              <a:rect l="0" t="0" r="0" b="0"/>
              <a:pathLst>
                <a:path w="118528" h="288741">
                  <a:moveTo>
                    <a:pt x="80427" y="196411"/>
                  </a:moveTo>
                  <a:lnTo>
                    <a:pt x="80427" y="196411"/>
                  </a:lnTo>
                  <a:lnTo>
                    <a:pt x="80427" y="183154"/>
                  </a:lnTo>
                  <a:lnTo>
                    <a:pt x="77603" y="177113"/>
                  </a:lnTo>
                  <a:lnTo>
                    <a:pt x="75370" y="174021"/>
                  </a:lnTo>
                  <a:lnTo>
                    <a:pt x="70066" y="170585"/>
                  </a:lnTo>
                  <a:lnTo>
                    <a:pt x="58307" y="168650"/>
                  </a:lnTo>
                  <a:lnTo>
                    <a:pt x="52981" y="168379"/>
                  </a:lnTo>
                  <a:lnTo>
                    <a:pt x="41419" y="173722"/>
                  </a:lnTo>
                  <a:lnTo>
                    <a:pt x="29223" y="184211"/>
                  </a:lnTo>
                  <a:lnTo>
                    <a:pt x="12574" y="205849"/>
                  </a:lnTo>
                  <a:lnTo>
                    <a:pt x="271" y="237427"/>
                  </a:lnTo>
                  <a:lnTo>
                    <a:pt x="0" y="254857"/>
                  </a:lnTo>
                  <a:lnTo>
                    <a:pt x="3406" y="271070"/>
                  </a:lnTo>
                  <a:lnTo>
                    <a:pt x="8448" y="281804"/>
                  </a:lnTo>
                  <a:lnTo>
                    <a:pt x="13390" y="285089"/>
                  </a:lnTo>
                  <a:lnTo>
                    <a:pt x="27349" y="288740"/>
                  </a:lnTo>
                  <a:lnTo>
                    <a:pt x="34458" y="287597"/>
                  </a:lnTo>
                  <a:lnTo>
                    <a:pt x="48002" y="280683"/>
                  </a:lnTo>
                  <a:lnTo>
                    <a:pt x="62471" y="264889"/>
                  </a:lnTo>
                  <a:lnTo>
                    <a:pt x="83387" y="224324"/>
                  </a:lnTo>
                  <a:lnTo>
                    <a:pt x="94239" y="183750"/>
                  </a:lnTo>
                  <a:lnTo>
                    <a:pt x="97924" y="147504"/>
                  </a:lnTo>
                  <a:lnTo>
                    <a:pt x="99018" y="100076"/>
                  </a:lnTo>
                  <a:lnTo>
                    <a:pt x="99343" y="58271"/>
                  </a:lnTo>
                  <a:lnTo>
                    <a:pt x="99450" y="14686"/>
                  </a:lnTo>
                  <a:lnTo>
                    <a:pt x="99459" y="8586"/>
                  </a:lnTo>
                  <a:lnTo>
                    <a:pt x="98407" y="4519"/>
                  </a:lnTo>
                  <a:lnTo>
                    <a:pt x="96647" y="1808"/>
                  </a:lnTo>
                  <a:lnTo>
                    <a:pt x="94416" y="0"/>
                  </a:lnTo>
                  <a:lnTo>
                    <a:pt x="92928" y="3029"/>
                  </a:lnTo>
                  <a:lnTo>
                    <a:pt x="90343" y="49733"/>
                  </a:lnTo>
                  <a:lnTo>
                    <a:pt x="90067" y="91097"/>
                  </a:lnTo>
                  <a:lnTo>
                    <a:pt x="91033" y="130727"/>
                  </a:lnTo>
                  <a:lnTo>
                    <a:pt x="98155" y="172435"/>
                  </a:lnTo>
                  <a:lnTo>
                    <a:pt x="102125" y="217961"/>
                  </a:lnTo>
                  <a:lnTo>
                    <a:pt x="105945" y="229273"/>
                  </a:lnTo>
                  <a:lnTo>
                    <a:pt x="108600" y="255001"/>
                  </a:lnTo>
                  <a:lnTo>
                    <a:pt x="109793" y="257696"/>
                  </a:lnTo>
                  <a:lnTo>
                    <a:pt x="118527" y="2630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" name="SMARTInkShape-2980"/>
            <p:cNvSpPr/>
            <p:nvPr>
              <p:custDataLst>
                <p:tags r:id="rId39"/>
              </p:custDataLst>
            </p:nvPr>
          </p:nvSpPr>
          <p:spPr>
            <a:xfrm>
              <a:off x="11410950" y="47815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467" y="6545"/>
                  </a:lnTo>
                  <a:lnTo>
                    <a:pt x="6701" y="7539"/>
                  </a:lnTo>
                  <a:lnTo>
                    <a:pt x="4468" y="8201"/>
                  </a:lnTo>
                  <a:lnTo>
                    <a:pt x="2979" y="1075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7" name="SMARTInkShape-2981"/>
            <p:cNvSpPr/>
            <p:nvPr>
              <p:custDataLst>
                <p:tags r:id="rId40"/>
              </p:custDataLst>
            </p:nvPr>
          </p:nvSpPr>
          <p:spPr>
            <a:xfrm>
              <a:off x="11454417" y="4705617"/>
              <a:ext cx="70834" cy="152134"/>
            </a:xfrm>
            <a:custGeom>
              <a:avLst/>
              <a:gdLst/>
              <a:ahLst/>
              <a:cxnLst/>
              <a:rect l="0" t="0" r="0" b="0"/>
              <a:pathLst>
                <a:path w="70834" h="152134">
                  <a:moveTo>
                    <a:pt x="70833" y="28308"/>
                  </a:moveTo>
                  <a:lnTo>
                    <a:pt x="70833" y="28308"/>
                  </a:lnTo>
                  <a:lnTo>
                    <a:pt x="65776" y="23252"/>
                  </a:lnTo>
                  <a:lnTo>
                    <a:pt x="63295" y="15125"/>
                  </a:lnTo>
                  <a:lnTo>
                    <a:pt x="62631" y="9994"/>
                  </a:lnTo>
                  <a:lnTo>
                    <a:pt x="61131" y="6574"/>
                  </a:lnTo>
                  <a:lnTo>
                    <a:pt x="59073" y="4293"/>
                  </a:lnTo>
                  <a:lnTo>
                    <a:pt x="53966" y="1760"/>
                  </a:lnTo>
                  <a:lnTo>
                    <a:pt x="33896" y="0"/>
                  </a:lnTo>
                  <a:lnTo>
                    <a:pt x="25136" y="2674"/>
                  </a:lnTo>
                  <a:lnTo>
                    <a:pt x="21319" y="4869"/>
                  </a:lnTo>
                  <a:lnTo>
                    <a:pt x="1097" y="30331"/>
                  </a:lnTo>
                  <a:lnTo>
                    <a:pt x="0" y="36006"/>
                  </a:lnTo>
                  <a:lnTo>
                    <a:pt x="1605" y="50780"/>
                  </a:lnTo>
                  <a:lnTo>
                    <a:pt x="8669" y="65106"/>
                  </a:lnTo>
                  <a:lnTo>
                    <a:pt x="40673" y="110782"/>
                  </a:lnTo>
                  <a:lnTo>
                    <a:pt x="53547" y="124828"/>
                  </a:lnTo>
                  <a:lnTo>
                    <a:pt x="55076" y="128638"/>
                  </a:lnTo>
                  <a:lnTo>
                    <a:pt x="55036" y="132237"/>
                  </a:lnTo>
                  <a:lnTo>
                    <a:pt x="53951" y="135694"/>
                  </a:lnTo>
                  <a:lnTo>
                    <a:pt x="44282" y="142357"/>
                  </a:lnTo>
                  <a:lnTo>
                    <a:pt x="13683" y="152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8" name="SMARTInkShape-2982"/>
            <p:cNvSpPr/>
            <p:nvPr>
              <p:custDataLst>
                <p:tags r:id="rId41"/>
              </p:custDataLst>
            </p:nvPr>
          </p:nvSpPr>
          <p:spPr>
            <a:xfrm>
              <a:off x="11373241" y="4648200"/>
              <a:ext cx="18660" cy="9526"/>
            </a:xfrm>
            <a:custGeom>
              <a:avLst/>
              <a:gdLst/>
              <a:ahLst/>
              <a:cxnLst/>
              <a:rect l="0" t="0" r="0" b="0"/>
              <a:pathLst>
                <a:path w="18660" h="9526">
                  <a:moveTo>
                    <a:pt x="9134" y="0"/>
                  </a:moveTo>
                  <a:lnTo>
                    <a:pt x="9134" y="0"/>
                  </a:lnTo>
                  <a:lnTo>
                    <a:pt x="0" y="0"/>
                  </a:lnTo>
                  <a:lnTo>
                    <a:pt x="4783" y="5056"/>
                  </a:lnTo>
                  <a:lnTo>
                    <a:pt x="18659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9" name="SMARTInkShape-2983"/>
            <p:cNvSpPr/>
            <p:nvPr>
              <p:custDataLst>
                <p:tags r:id="rId42"/>
              </p:custDataLst>
            </p:nvPr>
          </p:nvSpPr>
          <p:spPr>
            <a:xfrm>
              <a:off x="11541845" y="4719512"/>
              <a:ext cx="69131" cy="138239"/>
            </a:xfrm>
            <a:custGeom>
              <a:avLst/>
              <a:gdLst/>
              <a:ahLst/>
              <a:cxnLst/>
              <a:rect l="0" t="0" r="0" b="0"/>
              <a:pathLst>
                <a:path w="69131" h="138239">
                  <a:moveTo>
                    <a:pt x="69130" y="33463"/>
                  </a:moveTo>
                  <a:lnTo>
                    <a:pt x="69130" y="33463"/>
                  </a:lnTo>
                  <a:lnTo>
                    <a:pt x="69130" y="7929"/>
                  </a:lnTo>
                  <a:lnTo>
                    <a:pt x="63486" y="3417"/>
                  </a:lnTo>
                  <a:lnTo>
                    <a:pt x="59018" y="732"/>
                  </a:lnTo>
                  <a:lnTo>
                    <a:pt x="54981" y="0"/>
                  </a:lnTo>
                  <a:lnTo>
                    <a:pt x="51230" y="572"/>
                  </a:lnTo>
                  <a:lnTo>
                    <a:pt x="44241" y="4028"/>
                  </a:lnTo>
                  <a:lnTo>
                    <a:pt x="17809" y="22950"/>
                  </a:lnTo>
                  <a:lnTo>
                    <a:pt x="6457" y="40080"/>
                  </a:lnTo>
                  <a:lnTo>
                    <a:pt x="0" y="59687"/>
                  </a:lnTo>
                  <a:lnTo>
                    <a:pt x="659" y="75457"/>
                  </a:lnTo>
                  <a:lnTo>
                    <a:pt x="6979" y="101293"/>
                  </a:lnTo>
                  <a:lnTo>
                    <a:pt x="20612" y="123998"/>
                  </a:lnTo>
                  <a:lnTo>
                    <a:pt x="27260" y="128745"/>
                  </a:lnTo>
                  <a:lnTo>
                    <a:pt x="59605" y="1382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0" name="SMARTInkShape-2984"/>
            <p:cNvSpPr/>
            <p:nvPr>
              <p:custDataLst>
                <p:tags r:id="rId43"/>
              </p:custDataLst>
            </p:nvPr>
          </p:nvSpPr>
          <p:spPr>
            <a:xfrm>
              <a:off x="11641268" y="4714875"/>
              <a:ext cx="84008" cy="121279"/>
            </a:xfrm>
            <a:custGeom>
              <a:avLst/>
              <a:gdLst/>
              <a:ahLst/>
              <a:cxnLst/>
              <a:rect l="0" t="0" r="0" b="0"/>
              <a:pathLst>
                <a:path w="84008" h="121279">
                  <a:moveTo>
                    <a:pt x="17332" y="28575"/>
                  </a:moveTo>
                  <a:lnTo>
                    <a:pt x="17332" y="28575"/>
                  </a:lnTo>
                  <a:lnTo>
                    <a:pt x="0" y="28575"/>
                  </a:lnTo>
                  <a:lnTo>
                    <a:pt x="3847" y="28575"/>
                  </a:lnTo>
                  <a:lnTo>
                    <a:pt x="8870" y="34220"/>
                  </a:lnTo>
                  <a:lnTo>
                    <a:pt x="35150" y="78412"/>
                  </a:lnTo>
                  <a:lnTo>
                    <a:pt x="42722" y="100374"/>
                  </a:lnTo>
                  <a:lnTo>
                    <a:pt x="41668" y="110933"/>
                  </a:lnTo>
                  <a:lnTo>
                    <a:pt x="39907" y="115230"/>
                  </a:lnTo>
                  <a:lnTo>
                    <a:pt x="37674" y="118095"/>
                  </a:lnTo>
                  <a:lnTo>
                    <a:pt x="32370" y="121278"/>
                  </a:lnTo>
                  <a:lnTo>
                    <a:pt x="30531" y="118952"/>
                  </a:lnTo>
                  <a:lnTo>
                    <a:pt x="28490" y="107902"/>
                  </a:lnTo>
                  <a:lnTo>
                    <a:pt x="32397" y="88886"/>
                  </a:lnTo>
                  <a:lnTo>
                    <a:pt x="46219" y="52432"/>
                  </a:lnTo>
                  <a:lnTo>
                    <a:pt x="8400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1" name="SMARTInkShape-2985"/>
            <p:cNvSpPr/>
            <p:nvPr>
              <p:custDataLst>
                <p:tags r:id="rId44"/>
              </p:custDataLst>
            </p:nvPr>
          </p:nvSpPr>
          <p:spPr>
            <a:xfrm>
              <a:off x="11744901" y="4719274"/>
              <a:ext cx="66100" cy="97886"/>
            </a:xfrm>
            <a:custGeom>
              <a:avLst/>
              <a:gdLst/>
              <a:ahLst/>
              <a:cxnLst/>
              <a:rect l="0" t="0" r="0" b="0"/>
              <a:pathLst>
                <a:path w="66100" h="97886">
                  <a:moveTo>
                    <a:pt x="8949" y="24176"/>
                  </a:moveTo>
                  <a:lnTo>
                    <a:pt x="8949" y="24176"/>
                  </a:lnTo>
                  <a:lnTo>
                    <a:pt x="8949" y="33585"/>
                  </a:lnTo>
                  <a:lnTo>
                    <a:pt x="26849" y="23325"/>
                  </a:lnTo>
                  <a:lnTo>
                    <a:pt x="32780" y="17447"/>
                  </a:lnTo>
                  <a:lnTo>
                    <a:pt x="36898" y="6958"/>
                  </a:lnTo>
                  <a:lnTo>
                    <a:pt x="37339" y="613"/>
                  </a:lnTo>
                  <a:lnTo>
                    <a:pt x="35285" y="0"/>
                  </a:lnTo>
                  <a:lnTo>
                    <a:pt x="27357" y="2142"/>
                  </a:lnTo>
                  <a:lnTo>
                    <a:pt x="16049" y="9298"/>
                  </a:lnTo>
                  <a:lnTo>
                    <a:pt x="5995" y="33291"/>
                  </a:lnTo>
                  <a:lnTo>
                    <a:pt x="0" y="77558"/>
                  </a:lnTo>
                  <a:lnTo>
                    <a:pt x="2502" y="87765"/>
                  </a:lnTo>
                  <a:lnTo>
                    <a:pt x="4651" y="91968"/>
                  </a:lnTo>
                  <a:lnTo>
                    <a:pt x="8201" y="94771"/>
                  </a:lnTo>
                  <a:lnTo>
                    <a:pt x="17788" y="97885"/>
                  </a:lnTo>
                  <a:lnTo>
                    <a:pt x="23309" y="96598"/>
                  </a:lnTo>
                  <a:lnTo>
                    <a:pt x="41190" y="84676"/>
                  </a:lnTo>
                  <a:lnTo>
                    <a:pt x="66099" y="622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2" name="SMARTInkShape-2986"/>
            <p:cNvSpPr/>
            <p:nvPr>
              <p:custDataLst>
                <p:tags r:id="rId45"/>
              </p:custDataLst>
            </p:nvPr>
          </p:nvSpPr>
          <p:spPr>
            <a:xfrm>
              <a:off x="11840238" y="4569049"/>
              <a:ext cx="104113" cy="250017"/>
            </a:xfrm>
            <a:custGeom>
              <a:avLst/>
              <a:gdLst/>
              <a:ahLst/>
              <a:cxnLst/>
              <a:rect l="0" t="0" r="0" b="0"/>
              <a:pathLst>
                <a:path w="104113" h="250017">
                  <a:moveTo>
                    <a:pt x="46962" y="31526"/>
                  </a:moveTo>
                  <a:lnTo>
                    <a:pt x="46962" y="31526"/>
                  </a:lnTo>
                  <a:lnTo>
                    <a:pt x="57323" y="6087"/>
                  </a:lnTo>
                  <a:lnTo>
                    <a:pt x="61091" y="111"/>
                  </a:lnTo>
                  <a:lnTo>
                    <a:pt x="60615" y="0"/>
                  </a:lnTo>
                  <a:lnTo>
                    <a:pt x="59240" y="984"/>
                  </a:lnTo>
                  <a:lnTo>
                    <a:pt x="42879" y="26434"/>
                  </a:lnTo>
                  <a:lnTo>
                    <a:pt x="28361" y="71129"/>
                  </a:lnTo>
                  <a:lnTo>
                    <a:pt x="18520" y="108171"/>
                  </a:lnTo>
                  <a:lnTo>
                    <a:pt x="10769" y="148501"/>
                  </a:lnTo>
                  <a:lnTo>
                    <a:pt x="2694" y="185512"/>
                  </a:lnTo>
                  <a:lnTo>
                    <a:pt x="0" y="226847"/>
                  </a:lnTo>
                  <a:lnTo>
                    <a:pt x="689" y="240044"/>
                  </a:lnTo>
                  <a:lnTo>
                    <a:pt x="2355" y="243563"/>
                  </a:lnTo>
                  <a:lnTo>
                    <a:pt x="4524" y="245909"/>
                  </a:lnTo>
                  <a:lnTo>
                    <a:pt x="12579" y="248515"/>
                  </a:lnTo>
                  <a:lnTo>
                    <a:pt x="17689" y="249210"/>
                  </a:lnTo>
                  <a:lnTo>
                    <a:pt x="34996" y="245133"/>
                  </a:lnTo>
                  <a:lnTo>
                    <a:pt x="53530" y="232165"/>
                  </a:lnTo>
                  <a:lnTo>
                    <a:pt x="76638" y="203333"/>
                  </a:lnTo>
                  <a:lnTo>
                    <a:pt x="82567" y="189088"/>
                  </a:lnTo>
                  <a:lnTo>
                    <a:pt x="83954" y="181634"/>
                  </a:lnTo>
                  <a:lnTo>
                    <a:pt x="82206" y="180281"/>
                  </a:lnTo>
                  <a:lnTo>
                    <a:pt x="74622" y="181601"/>
                  </a:lnTo>
                  <a:lnTo>
                    <a:pt x="63507" y="188293"/>
                  </a:lnTo>
                  <a:lnTo>
                    <a:pt x="40701" y="209400"/>
                  </a:lnTo>
                  <a:lnTo>
                    <a:pt x="33347" y="221695"/>
                  </a:lnTo>
                  <a:lnTo>
                    <a:pt x="32593" y="226039"/>
                  </a:lnTo>
                  <a:lnTo>
                    <a:pt x="33150" y="229993"/>
                  </a:lnTo>
                  <a:lnTo>
                    <a:pt x="36591" y="237208"/>
                  </a:lnTo>
                  <a:lnTo>
                    <a:pt x="41648" y="243943"/>
                  </a:lnTo>
                  <a:lnTo>
                    <a:pt x="50245" y="247641"/>
                  </a:lnTo>
                  <a:lnTo>
                    <a:pt x="73009" y="250016"/>
                  </a:lnTo>
                  <a:lnTo>
                    <a:pt x="104112" y="2410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3" name="SMARTInkShape-2987"/>
            <p:cNvSpPr/>
            <p:nvPr>
              <p:custDataLst>
                <p:tags r:id="rId46"/>
              </p:custDataLst>
            </p:nvPr>
          </p:nvSpPr>
          <p:spPr>
            <a:xfrm>
              <a:off x="11793273" y="4621566"/>
              <a:ext cx="198703" cy="26635"/>
            </a:xfrm>
            <a:custGeom>
              <a:avLst/>
              <a:gdLst/>
              <a:ahLst/>
              <a:cxnLst/>
              <a:rect l="0" t="0" r="0" b="0"/>
              <a:pathLst>
                <a:path w="198703" h="26635">
                  <a:moveTo>
                    <a:pt x="8202" y="7584"/>
                  </a:moveTo>
                  <a:lnTo>
                    <a:pt x="8202" y="7584"/>
                  </a:lnTo>
                  <a:lnTo>
                    <a:pt x="0" y="7584"/>
                  </a:lnTo>
                  <a:lnTo>
                    <a:pt x="4126" y="2528"/>
                  </a:lnTo>
                  <a:lnTo>
                    <a:pt x="12034" y="45"/>
                  </a:lnTo>
                  <a:lnTo>
                    <a:pt x="24722" y="0"/>
                  </a:lnTo>
                  <a:lnTo>
                    <a:pt x="69278" y="11433"/>
                  </a:lnTo>
                  <a:lnTo>
                    <a:pt x="110260" y="15427"/>
                  </a:lnTo>
                  <a:lnTo>
                    <a:pt x="147450" y="21667"/>
                  </a:lnTo>
                  <a:lnTo>
                    <a:pt x="198702" y="266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8" name="SMARTInkShape-Group548"/>
          <p:cNvGrpSpPr/>
          <p:nvPr/>
        </p:nvGrpSpPr>
        <p:grpSpPr>
          <a:xfrm>
            <a:off x="7540523" y="5861912"/>
            <a:ext cx="555728" cy="374713"/>
            <a:chOff x="7540523" y="5861912"/>
            <a:chExt cx="555728" cy="374713"/>
          </a:xfrm>
        </p:grpSpPr>
        <p:sp>
          <p:nvSpPr>
            <p:cNvPr id="1435" name="SMARTInkShape-2988"/>
            <p:cNvSpPr/>
            <p:nvPr>
              <p:custDataLst>
                <p:tags r:id="rId35"/>
              </p:custDataLst>
            </p:nvPr>
          </p:nvSpPr>
          <p:spPr>
            <a:xfrm>
              <a:off x="7540523" y="5861912"/>
              <a:ext cx="117578" cy="374713"/>
            </a:xfrm>
            <a:custGeom>
              <a:avLst/>
              <a:gdLst/>
              <a:ahLst/>
              <a:cxnLst/>
              <a:rect l="0" t="0" r="0" b="0"/>
              <a:pathLst>
                <a:path w="117578" h="374713">
                  <a:moveTo>
                    <a:pt x="108052" y="5488"/>
                  </a:moveTo>
                  <a:lnTo>
                    <a:pt x="108052" y="5488"/>
                  </a:lnTo>
                  <a:lnTo>
                    <a:pt x="113539" y="0"/>
                  </a:lnTo>
                  <a:lnTo>
                    <a:pt x="111197" y="2344"/>
                  </a:lnTo>
                  <a:lnTo>
                    <a:pt x="98105" y="38980"/>
                  </a:lnTo>
                  <a:lnTo>
                    <a:pt x="82597" y="86176"/>
                  </a:lnTo>
                  <a:lnTo>
                    <a:pt x="73111" y="124058"/>
                  </a:lnTo>
                  <a:lnTo>
                    <a:pt x="62539" y="159506"/>
                  </a:lnTo>
                  <a:lnTo>
                    <a:pt x="47529" y="206699"/>
                  </a:lnTo>
                  <a:lnTo>
                    <a:pt x="35908" y="247374"/>
                  </a:lnTo>
                  <a:lnTo>
                    <a:pt x="19678" y="292922"/>
                  </a:lnTo>
                  <a:lnTo>
                    <a:pt x="1461" y="337314"/>
                  </a:lnTo>
                  <a:lnTo>
                    <a:pt x="0" y="351580"/>
                  </a:lnTo>
                  <a:lnTo>
                    <a:pt x="1093" y="356866"/>
                  </a:lnTo>
                  <a:lnTo>
                    <a:pt x="7950" y="365561"/>
                  </a:lnTo>
                  <a:lnTo>
                    <a:pt x="12742" y="369362"/>
                  </a:lnTo>
                  <a:lnTo>
                    <a:pt x="23712" y="373585"/>
                  </a:lnTo>
                  <a:lnTo>
                    <a:pt x="29600" y="374712"/>
                  </a:lnTo>
                  <a:lnTo>
                    <a:pt x="117577" y="3674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6" name="SMARTInkShape-2989"/>
            <p:cNvSpPr/>
            <p:nvPr>
              <p:custDataLst>
                <p:tags r:id="rId36"/>
              </p:custDataLst>
            </p:nvPr>
          </p:nvSpPr>
          <p:spPr>
            <a:xfrm>
              <a:off x="7744844" y="6096935"/>
              <a:ext cx="103757" cy="113366"/>
            </a:xfrm>
            <a:custGeom>
              <a:avLst/>
              <a:gdLst/>
              <a:ahLst/>
              <a:cxnLst/>
              <a:rect l="0" t="0" r="0" b="0"/>
              <a:pathLst>
                <a:path w="103757" h="113366">
                  <a:moveTo>
                    <a:pt x="94231" y="37165"/>
                  </a:moveTo>
                  <a:lnTo>
                    <a:pt x="94231" y="37165"/>
                  </a:lnTo>
                  <a:lnTo>
                    <a:pt x="94231" y="32109"/>
                  </a:lnTo>
                  <a:lnTo>
                    <a:pt x="91409" y="26804"/>
                  </a:lnTo>
                  <a:lnTo>
                    <a:pt x="77985" y="6167"/>
                  </a:lnTo>
                  <a:lnTo>
                    <a:pt x="71841" y="2223"/>
                  </a:lnTo>
                  <a:lnTo>
                    <a:pt x="62432" y="0"/>
                  </a:lnTo>
                  <a:lnTo>
                    <a:pt x="42829" y="4399"/>
                  </a:lnTo>
                  <a:lnTo>
                    <a:pt x="31522" y="12371"/>
                  </a:lnTo>
                  <a:lnTo>
                    <a:pt x="10583" y="39793"/>
                  </a:lnTo>
                  <a:lnTo>
                    <a:pt x="4137" y="54561"/>
                  </a:lnTo>
                  <a:lnTo>
                    <a:pt x="0" y="81288"/>
                  </a:lnTo>
                  <a:lnTo>
                    <a:pt x="1777" y="86689"/>
                  </a:lnTo>
                  <a:lnTo>
                    <a:pt x="9396" y="95512"/>
                  </a:lnTo>
                  <a:lnTo>
                    <a:pt x="17016" y="100138"/>
                  </a:lnTo>
                  <a:lnTo>
                    <a:pt x="20529" y="101372"/>
                  </a:lnTo>
                  <a:lnTo>
                    <a:pt x="32900" y="97098"/>
                  </a:lnTo>
                  <a:lnTo>
                    <a:pt x="40643" y="92996"/>
                  </a:lnTo>
                  <a:lnTo>
                    <a:pt x="52070" y="79971"/>
                  </a:lnTo>
                  <a:lnTo>
                    <a:pt x="72002" y="40400"/>
                  </a:lnTo>
                  <a:lnTo>
                    <a:pt x="74552" y="30160"/>
                  </a:lnTo>
                  <a:lnTo>
                    <a:pt x="77724" y="34404"/>
                  </a:lnTo>
                  <a:lnTo>
                    <a:pt x="81603" y="43346"/>
                  </a:lnTo>
                  <a:lnTo>
                    <a:pt x="92038" y="90738"/>
                  </a:lnTo>
                  <a:lnTo>
                    <a:pt x="103756" y="1133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7" name="SMARTInkShape-2990"/>
            <p:cNvSpPr/>
            <p:nvPr>
              <p:custDataLst>
                <p:tags r:id="rId37"/>
              </p:custDataLst>
            </p:nvPr>
          </p:nvSpPr>
          <p:spPr>
            <a:xfrm>
              <a:off x="7907075" y="6086475"/>
              <a:ext cx="189176" cy="130672"/>
            </a:xfrm>
            <a:custGeom>
              <a:avLst/>
              <a:gdLst/>
              <a:ahLst/>
              <a:cxnLst/>
              <a:rect l="0" t="0" r="0" b="0"/>
              <a:pathLst>
                <a:path w="189176" h="130672">
                  <a:moveTo>
                    <a:pt x="8200" y="19050"/>
                  </a:moveTo>
                  <a:lnTo>
                    <a:pt x="8200" y="19050"/>
                  </a:lnTo>
                  <a:lnTo>
                    <a:pt x="8200" y="13994"/>
                  </a:lnTo>
                  <a:lnTo>
                    <a:pt x="7142" y="14621"/>
                  </a:lnTo>
                  <a:lnTo>
                    <a:pt x="1655" y="24558"/>
                  </a:lnTo>
                  <a:lnTo>
                    <a:pt x="0" y="31376"/>
                  </a:lnTo>
                  <a:lnTo>
                    <a:pt x="12049" y="69081"/>
                  </a:lnTo>
                  <a:lnTo>
                    <a:pt x="21100" y="85851"/>
                  </a:lnTo>
                  <a:lnTo>
                    <a:pt x="35540" y="97521"/>
                  </a:lnTo>
                  <a:lnTo>
                    <a:pt x="39127" y="98881"/>
                  </a:lnTo>
                  <a:lnTo>
                    <a:pt x="41518" y="98729"/>
                  </a:lnTo>
                  <a:lnTo>
                    <a:pt x="55468" y="90880"/>
                  </a:lnTo>
                  <a:lnTo>
                    <a:pt x="58762" y="87045"/>
                  </a:lnTo>
                  <a:lnTo>
                    <a:pt x="64482" y="69776"/>
                  </a:lnTo>
                  <a:lnTo>
                    <a:pt x="65830" y="70859"/>
                  </a:lnTo>
                  <a:lnTo>
                    <a:pt x="71725" y="81437"/>
                  </a:lnTo>
                  <a:lnTo>
                    <a:pt x="79516" y="108391"/>
                  </a:lnTo>
                  <a:lnTo>
                    <a:pt x="87873" y="119788"/>
                  </a:lnTo>
                  <a:lnTo>
                    <a:pt x="97585" y="127322"/>
                  </a:lnTo>
                  <a:lnTo>
                    <a:pt x="105430" y="130671"/>
                  </a:lnTo>
                  <a:lnTo>
                    <a:pt x="125908" y="127500"/>
                  </a:lnTo>
                  <a:lnTo>
                    <a:pt x="147030" y="114801"/>
                  </a:lnTo>
                  <a:lnTo>
                    <a:pt x="154569" y="106409"/>
                  </a:lnTo>
                  <a:lnTo>
                    <a:pt x="173505" y="64331"/>
                  </a:lnTo>
                  <a:lnTo>
                    <a:pt x="186380" y="36642"/>
                  </a:lnTo>
                  <a:lnTo>
                    <a:pt x="1891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9" name="SMARTInkShape-2991"/>
          <p:cNvSpPr/>
          <p:nvPr>
            <p:custDataLst>
              <p:tags r:id="rId18"/>
            </p:custDataLst>
          </p:nvPr>
        </p:nvSpPr>
        <p:spPr>
          <a:xfrm>
            <a:off x="8440482" y="5843963"/>
            <a:ext cx="284419" cy="556796"/>
          </a:xfrm>
          <a:custGeom>
            <a:avLst/>
            <a:gdLst/>
            <a:ahLst/>
            <a:cxnLst/>
            <a:rect l="0" t="0" r="0" b="0"/>
            <a:pathLst>
              <a:path w="284419" h="556796">
                <a:moveTo>
                  <a:pt x="74868" y="252037"/>
                </a:moveTo>
                <a:lnTo>
                  <a:pt x="74868" y="252037"/>
                </a:lnTo>
                <a:lnTo>
                  <a:pt x="69812" y="241924"/>
                </a:lnTo>
                <a:lnTo>
                  <a:pt x="67264" y="238945"/>
                </a:lnTo>
                <a:lnTo>
                  <a:pt x="61611" y="235635"/>
                </a:lnTo>
                <a:lnTo>
                  <a:pt x="52478" y="233772"/>
                </a:lnTo>
                <a:lnTo>
                  <a:pt x="46219" y="236159"/>
                </a:lnTo>
                <a:lnTo>
                  <a:pt x="15863" y="263599"/>
                </a:lnTo>
                <a:lnTo>
                  <a:pt x="5409" y="284038"/>
                </a:lnTo>
                <a:lnTo>
                  <a:pt x="0" y="311784"/>
                </a:lnTo>
                <a:lnTo>
                  <a:pt x="121" y="331241"/>
                </a:lnTo>
                <a:lnTo>
                  <a:pt x="3900" y="344036"/>
                </a:lnTo>
                <a:lnTo>
                  <a:pt x="7448" y="347236"/>
                </a:lnTo>
                <a:lnTo>
                  <a:pt x="11930" y="348312"/>
                </a:lnTo>
                <a:lnTo>
                  <a:pt x="22554" y="346684"/>
                </a:lnTo>
                <a:lnTo>
                  <a:pt x="49444" y="334194"/>
                </a:lnTo>
                <a:lnTo>
                  <a:pt x="74902" y="316714"/>
                </a:lnTo>
                <a:lnTo>
                  <a:pt x="86638" y="296247"/>
                </a:lnTo>
                <a:lnTo>
                  <a:pt x="99025" y="259830"/>
                </a:lnTo>
                <a:lnTo>
                  <a:pt x="101076" y="227299"/>
                </a:lnTo>
                <a:lnTo>
                  <a:pt x="95646" y="190628"/>
                </a:lnTo>
                <a:lnTo>
                  <a:pt x="95204" y="144976"/>
                </a:lnTo>
                <a:lnTo>
                  <a:pt x="102149" y="109449"/>
                </a:lnTo>
                <a:lnTo>
                  <a:pt x="108512" y="98353"/>
                </a:lnTo>
                <a:lnTo>
                  <a:pt x="146857" y="57429"/>
                </a:lnTo>
                <a:lnTo>
                  <a:pt x="189868" y="26489"/>
                </a:lnTo>
                <a:lnTo>
                  <a:pt x="235736" y="4042"/>
                </a:lnTo>
                <a:lnTo>
                  <a:pt x="239264" y="982"/>
                </a:lnTo>
                <a:lnTo>
                  <a:pt x="241615" y="0"/>
                </a:lnTo>
                <a:lnTo>
                  <a:pt x="243183" y="404"/>
                </a:lnTo>
                <a:lnTo>
                  <a:pt x="244228" y="1731"/>
                </a:lnTo>
                <a:lnTo>
                  <a:pt x="224676" y="43927"/>
                </a:lnTo>
                <a:lnTo>
                  <a:pt x="197933" y="82762"/>
                </a:lnTo>
                <a:lnTo>
                  <a:pt x="173388" y="129556"/>
                </a:lnTo>
                <a:lnTo>
                  <a:pt x="153282" y="176730"/>
                </a:lnTo>
                <a:lnTo>
                  <a:pt x="139376" y="214202"/>
                </a:lnTo>
                <a:lnTo>
                  <a:pt x="124673" y="252116"/>
                </a:lnTo>
                <a:lnTo>
                  <a:pt x="113614" y="290160"/>
                </a:lnTo>
                <a:lnTo>
                  <a:pt x="100396" y="335885"/>
                </a:lnTo>
                <a:lnTo>
                  <a:pt x="87593" y="383097"/>
                </a:lnTo>
                <a:lnTo>
                  <a:pt x="79109" y="421632"/>
                </a:lnTo>
                <a:lnTo>
                  <a:pt x="76125" y="466094"/>
                </a:lnTo>
                <a:lnTo>
                  <a:pt x="76298" y="510665"/>
                </a:lnTo>
                <a:lnTo>
                  <a:pt x="80089" y="534200"/>
                </a:lnTo>
                <a:lnTo>
                  <a:pt x="84699" y="542804"/>
                </a:lnTo>
                <a:lnTo>
                  <a:pt x="98288" y="555186"/>
                </a:lnTo>
                <a:lnTo>
                  <a:pt x="106356" y="556795"/>
                </a:lnTo>
                <a:lnTo>
                  <a:pt x="123787" y="552938"/>
                </a:lnTo>
                <a:lnTo>
                  <a:pt x="139297" y="541345"/>
                </a:lnTo>
                <a:lnTo>
                  <a:pt x="152186" y="524552"/>
                </a:lnTo>
                <a:lnTo>
                  <a:pt x="172604" y="477144"/>
                </a:lnTo>
                <a:lnTo>
                  <a:pt x="178716" y="432552"/>
                </a:lnTo>
                <a:lnTo>
                  <a:pt x="179588" y="389681"/>
                </a:lnTo>
                <a:lnTo>
                  <a:pt x="182441" y="384473"/>
                </a:lnTo>
                <a:lnTo>
                  <a:pt x="184684" y="381603"/>
                </a:lnTo>
                <a:lnTo>
                  <a:pt x="203009" y="372506"/>
                </a:lnTo>
                <a:lnTo>
                  <a:pt x="248336" y="360152"/>
                </a:lnTo>
                <a:lnTo>
                  <a:pt x="284418" y="35681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4" name="SMARTInkShape-Group550"/>
          <p:cNvGrpSpPr/>
          <p:nvPr/>
        </p:nvGrpSpPr>
        <p:grpSpPr>
          <a:xfrm>
            <a:off x="8951813" y="5842510"/>
            <a:ext cx="599593" cy="382719"/>
            <a:chOff x="8951813" y="5842510"/>
            <a:chExt cx="599593" cy="382719"/>
          </a:xfrm>
        </p:grpSpPr>
        <p:sp>
          <p:nvSpPr>
            <p:cNvPr id="1440" name="SMARTInkShape-2992"/>
            <p:cNvSpPr/>
            <p:nvPr>
              <p:custDataLst>
                <p:tags r:id="rId31"/>
              </p:custDataLst>
            </p:nvPr>
          </p:nvSpPr>
          <p:spPr>
            <a:xfrm>
              <a:off x="8951813" y="5842862"/>
              <a:ext cx="207499" cy="382367"/>
            </a:xfrm>
            <a:custGeom>
              <a:avLst/>
              <a:gdLst/>
              <a:ahLst/>
              <a:cxnLst/>
              <a:rect l="0" t="0" r="0" b="0"/>
              <a:pathLst>
                <a:path w="207499" h="382367">
                  <a:moveTo>
                    <a:pt x="135037" y="5488"/>
                  </a:moveTo>
                  <a:lnTo>
                    <a:pt x="135037" y="5488"/>
                  </a:lnTo>
                  <a:lnTo>
                    <a:pt x="135037" y="432"/>
                  </a:lnTo>
                  <a:lnTo>
                    <a:pt x="133979" y="0"/>
                  </a:lnTo>
                  <a:lnTo>
                    <a:pt x="129980" y="2344"/>
                  </a:lnTo>
                  <a:lnTo>
                    <a:pt x="127497" y="12557"/>
                  </a:lnTo>
                  <a:lnTo>
                    <a:pt x="120846" y="44984"/>
                  </a:lnTo>
                  <a:lnTo>
                    <a:pt x="103854" y="88510"/>
                  </a:lnTo>
                  <a:lnTo>
                    <a:pt x="96871" y="122161"/>
                  </a:lnTo>
                  <a:lnTo>
                    <a:pt x="87735" y="153651"/>
                  </a:lnTo>
                  <a:lnTo>
                    <a:pt x="79441" y="185991"/>
                  </a:lnTo>
                  <a:lnTo>
                    <a:pt x="66000" y="228304"/>
                  </a:lnTo>
                  <a:lnTo>
                    <a:pt x="56729" y="252684"/>
                  </a:lnTo>
                  <a:lnTo>
                    <a:pt x="50451" y="295102"/>
                  </a:lnTo>
                  <a:lnTo>
                    <a:pt x="44476" y="332834"/>
                  </a:lnTo>
                  <a:lnTo>
                    <a:pt x="48466" y="358361"/>
                  </a:lnTo>
                  <a:lnTo>
                    <a:pt x="53523" y="372576"/>
                  </a:lnTo>
                  <a:lnTo>
                    <a:pt x="57411" y="377214"/>
                  </a:lnTo>
                  <a:lnTo>
                    <a:pt x="67375" y="382366"/>
                  </a:lnTo>
                  <a:lnTo>
                    <a:pt x="72997" y="381623"/>
                  </a:lnTo>
                  <a:lnTo>
                    <a:pt x="84885" y="375154"/>
                  </a:lnTo>
                  <a:lnTo>
                    <a:pt x="94403" y="362401"/>
                  </a:lnTo>
                  <a:lnTo>
                    <a:pt x="98422" y="354555"/>
                  </a:lnTo>
                  <a:lnTo>
                    <a:pt x="100066" y="337370"/>
                  </a:lnTo>
                  <a:lnTo>
                    <a:pt x="96211" y="320208"/>
                  </a:lnTo>
                  <a:lnTo>
                    <a:pt x="75663" y="290415"/>
                  </a:lnTo>
                  <a:lnTo>
                    <a:pt x="53537" y="269282"/>
                  </a:lnTo>
                  <a:lnTo>
                    <a:pt x="29750" y="258392"/>
                  </a:lnTo>
                  <a:lnTo>
                    <a:pt x="744" y="253830"/>
                  </a:lnTo>
                  <a:lnTo>
                    <a:pt x="0" y="252541"/>
                  </a:lnTo>
                  <a:lnTo>
                    <a:pt x="1621" y="250623"/>
                  </a:lnTo>
                  <a:lnTo>
                    <a:pt x="4818" y="248287"/>
                  </a:lnTo>
                  <a:lnTo>
                    <a:pt x="14015" y="245689"/>
                  </a:lnTo>
                  <a:lnTo>
                    <a:pt x="52336" y="244023"/>
                  </a:lnTo>
                  <a:lnTo>
                    <a:pt x="95653" y="237148"/>
                  </a:lnTo>
                  <a:lnTo>
                    <a:pt x="141940" y="234357"/>
                  </a:lnTo>
                  <a:lnTo>
                    <a:pt x="186576" y="234123"/>
                  </a:lnTo>
                  <a:lnTo>
                    <a:pt x="190562" y="235170"/>
                  </a:lnTo>
                  <a:lnTo>
                    <a:pt x="192162" y="236926"/>
                  </a:lnTo>
                  <a:lnTo>
                    <a:pt x="192171" y="239156"/>
                  </a:lnTo>
                  <a:lnTo>
                    <a:pt x="186535" y="244454"/>
                  </a:lnTo>
                  <a:lnTo>
                    <a:pt x="147406" y="270944"/>
                  </a:lnTo>
                  <a:lnTo>
                    <a:pt x="133645" y="293692"/>
                  </a:lnTo>
                  <a:lnTo>
                    <a:pt x="131992" y="300281"/>
                  </a:lnTo>
                  <a:lnTo>
                    <a:pt x="132978" y="310427"/>
                  </a:lnTo>
                  <a:lnTo>
                    <a:pt x="144540" y="327145"/>
                  </a:lnTo>
                  <a:lnTo>
                    <a:pt x="161371" y="340449"/>
                  </a:lnTo>
                  <a:lnTo>
                    <a:pt x="167410" y="342036"/>
                  </a:lnTo>
                  <a:lnTo>
                    <a:pt x="179764" y="340979"/>
                  </a:lnTo>
                  <a:lnTo>
                    <a:pt x="192310" y="334158"/>
                  </a:lnTo>
                  <a:lnTo>
                    <a:pt x="202825" y="325132"/>
                  </a:lnTo>
                  <a:lnTo>
                    <a:pt x="207498" y="317590"/>
                  </a:lnTo>
                  <a:lnTo>
                    <a:pt x="206754" y="305068"/>
                  </a:lnTo>
                  <a:lnTo>
                    <a:pt x="192187" y="2436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1" name="SMARTInkShape-2993"/>
            <p:cNvSpPr/>
            <p:nvPr>
              <p:custDataLst>
                <p:tags r:id="rId32"/>
              </p:custDataLst>
            </p:nvPr>
          </p:nvSpPr>
          <p:spPr>
            <a:xfrm>
              <a:off x="9231077" y="5842510"/>
              <a:ext cx="74458" cy="345782"/>
            </a:xfrm>
            <a:custGeom>
              <a:avLst/>
              <a:gdLst/>
              <a:ahLst/>
              <a:cxnLst/>
              <a:rect l="0" t="0" r="0" b="0"/>
              <a:pathLst>
                <a:path w="74458" h="345782">
                  <a:moveTo>
                    <a:pt x="65323" y="53465"/>
                  </a:moveTo>
                  <a:lnTo>
                    <a:pt x="65323" y="53465"/>
                  </a:lnTo>
                  <a:lnTo>
                    <a:pt x="66381" y="43744"/>
                  </a:lnTo>
                  <a:lnTo>
                    <a:pt x="74457" y="256"/>
                  </a:lnTo>
                  <a:lnTo>
                    <a:pt x="73529" y="0"/>
                  </a:lnTo>
                  <a:lnTo>
                    <a:pt x="69674" y="2539"/>
                  </a:lnTo>
                  <a:lnTo>
                    <a:pt x="61557" y="20031"/>
                  </a:lnTo>
                  <a:lnTo>
                    <a:pt x="50911" y="61710"/>
                  </a:lnTo>
                  <a:lnTo>
                    <a:pt x="34490" y="108480"/>
                  </a:lnTo>
                  <a:lnTo>
                    <a:pt x="24320" y="148670"/>
                  </a:lnTo>
                  <a:lnTo>
                    <a:pt x="12459" y="194450"/>
                  </a:lnTo>
                  <a:lnTo>
                    <a:pt x="6197" y="234066"/>
                  </a:lnTo>
                  <a:lnTo>
                    <a:pt x="139" y="277524"/>
                  </a:lnTo>
                  <a:lnTo>
                    <a:pt x="0" y="318210"/>
                  </a:lnTo>
                  <a:lnTo>
                    <a:pt x="3835" y="333760"/>
                  </a:lnTo>
                  <a:lnTo>
                    <a:pt x="7398" y="338753"/>
                  </a:lnTo>
                  <a:lnTo>
                    <a:pt x="11890" y="342082"/>
                  </a:lnTo>
                  <a:lnTo>
                    <a:pt x="22525" y="345781"/>
                  </a:lnTo>
                  <a:lnTo>
                    <a:pt x="46273" y="3392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2" name="SMARTInkShape-2994"/>
            <p:cNvSpPr/>
            <p:nvPr>
              <p:custDataLst>
                <p:tags r:id="rId33"/>
              </p:custDataLst>
            </p:nvPr>
          </p:nvSpPr>
          <p:spPr>
            <a:xfrm>
              <a:off x="9177496" y="6076950"/>
              <a:ext cx="118905" cy="9526"/>
            </a:xfrm>
            <a:custGeom>
              <a:avLst/>
              <a:gdLst/>
              <a:ahLst/>
              <a:cxnLst/>
              <a:rect l="0" t="0" r="0" b="0"/>
              <a:pathLst>
                <a:path w="118905" h="9526">
                  <a:moveTo>
                    <a:pt x="14129" y="9525"/>
                  </a:moveTo>
                  <a:lnTo>
                    <a:pt x="14129" y="9525"/>
                  </a:lnTo>
                  <a:lnTo>
                    <a:pt x="9072" y="4469"/>
                  </a:lnTo>
                  <a:lnTo>
                    <a:pt x="3768" y="1986"/>
                  </a:lnTo>
                  <a:lnTo>
                    <a:pt x="872" y="1324"/>
                  </a:lnTo>
                  <a:lnTo>
                    <a:pt x="0" y="883"/>
                  </a:lnTo>
                  <a:lnTo>
                    <a:pt x="476" y="588"/>
                  </a:lnTo>
                  <a:lnTo>
                    <a:pt x="45687" y="52"/>
                  </a:lnTo>
                  <a:lnTo>
                    <a:pt x="81688" y="17"/>
                  </a:lnTo>
                  <a:lnTo>
                    <a:pt x="11890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3" name="SMARTInkShape-2995"/>
            <p:cNvSpPr/>
            <p:nvPr>
              <p:custDataLst>
                <p:tags r:id="rId34"/>
              </p:custDataLst>
            </p:nvPr>
          </p:nvSpPr>
          <p:spPr>
            <a:xfrm>
              <a:off x="9307589" y="5842938"/>
              <a:ext cx="243817" cy="319738"/>
            </a:xfrm>
            <a:custGeom>
              <a:avLst/>
              <a:gdLst/>
              <a:ahLst/>
              <a:cxnLst/>
              <a:rect l="0" t="0" r="0" b="0"/>
              <a:pathLst>
                <a:path w="243817" h="319738">
                  <a:moveTo>
                    <a:pt x="122161" y="224487"/>
                  </a:moveTo>
                  <a:lnTo>
                    <a:pt x="122161" y="224487"/>
                  </a:lnTo>
                  <a:lnTo>
                    <a:pt x="100407" y="223429"/>
                  </a:lnTo>
                  <a:lnTo>
                    <a:pt x="63191" y="216286"/>
                  </a:lnTo>
                  <a:lnTo>
                    <a:pt x="40954" y="220411"/>
                  </a:lnTo>
                  <a:lnTo>
                    <a:pt x="11742" y="240531"/>
                  </a:lnTo>
                  <a:lnTo>
                    <a:pt x="0" y="267875"/>
                  </a:lnTo>
                  <a:lnTo>
                    <a:pt x="1899" y="275873"/>
                  </a:lnTo>
                  <a:lnTo>
                    <a:pt x="3886" y="280969"/>
                  </a:lnTo>
                  <a:lnTo>
                    <a:pt x="11739" y="289455"/>
                  </a:lnTo>
                  <a:lnTo>
                    <a:pt x="22285" y="295695"/>
                  </a:lnTo>
                  <a:lnTo>
                    <a:pt x="34028" y="298469"/>
                  </a:lnTo>
                  <a:lnTo>
                    <a:pt x="46301" y="296879"/>
                  </a:lnTo>
                  <a:lnTo>
                    <a:pt x="57753" y="292645"/>
                  </a:lnTo>
                  <a:lnTo>
                    <a:pt x="66372" y="287235"/>
                  </a:lnTo>
                  <a:lnTo>
                    <a:pt x="70908" y="281303"/>
                  </a:lnTo>
                  <a:lnTo>
                    <a:pt x="73981" y="275138"/>
                  </a:lnTo>
                  <a:lnTo>
                    <a:pt x="78874" y="268871"/>
                  </a:lnTo>
                  <a:lnTo>
                    <a:pt x="80604" y="268892"/>
                  </a:lnTo>
                  <a:lnTo>
                    <a:pt x="81756" y="271024"/>
                  </a:lnTo>
                  <a:lnTo>
                    <a:pt x="83606" y="284597"/>
                  </a:lnTo>
                  <a:lnTo>
                    <a:pt x="85874" y="287843"/>
                  </a:lnTo>
                  <a:lnTo>
                    <a:pt x="94039" y="294273"/>
                  </a:lnTo>
                  <a:lnTo>
                    <a:pt x="105480" y="298786"/>
                  </a:lnTo>
                  <a:lnTo>
                    <a:pt x="115100" y="297020"/>
                  </a:lnTo>
                  <a:lnTo>
                    <a:pt x="143579" y="282206"/>
                  </a:lnTo>
                  <a:lnTo>
                    <a:pt x="165430" y="259933"/>
                  </a:lnTo>
                  <a:lnTo>
                    <a:pt x="185232" y="222904"/>
                  </a:lnTo>
                  <a:lnTo>
                    <a:pt x="205606" y="178744"/>
                  </a:lnTo>
                  <a:lnTo>
                    <a:pt x="213914" y="148845"/>
                  </a:lnTo>
                  <a:lnTo>
                    <a:pt x="222019" y="114233"/>
                  </a:lnTo>
                  <a:lnTo>
                    <a:pt x="235004" y="73285"/>
                  </a:lnTo>
                  <a:lnTo>
                    <a:pt x="243816" y="31637"/>
                  </a:lnTo>
                  <a:lnTo>
                    <a:pt x="242200" y="16714"/>
                  </a:lnTo>
                  <a:lnTo>
                    <a:pt x="240287" y="9773"/>
                  </a:lnTo>
                  <a:lnTo>
                    <a:pt x="236895" y="5144"/>
                  </a:lnTo>
                  <a:lnTo>
                    <a:pt x="232517" y="2058"/>
                  </a:lnTo>
                  <a:lnTo>
                    <a:pt x="227482" y="0"/>
                  </a:lnTo>
                  <a:lnTo>
                    <a:pt x="223066" y="1804"/>
                  </a:lnTo>
                  <a:lnTo>
                    <a:pt x="211796" y="18455"/>
                  </a:lnTo>
                  <a:lnTo>
                    <a:pt x="195283" y="54964"/>
                  </a:lnTo>
                  <a:lnTo>
                    <a:pt x="186863" y="100915"/>
                  </a:lnTo>
                  <a:lnTo>
                    <a:pt x="181549" y="137779"/>
                  </a:lnTo>
                  <a:lnTo>
                    <a:pt x="180306" y="170075"/>
                  </a:lnTo>
                  <a:lnTo>
                    <a:pt x="179754" y="202068"/>
                  </a:lnTo>
                  <a:lnTo>
                    <a:pt x="179507" y="233926"/>
                  </a:lnTo>
                  <a:lnTo>
                    <a:pt x="179349" y="277269"/>
                  </a:lnTo>
                  <a:lnTo>
                    <a:pt x="198361" y="3197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1" name="SMARTInkShape-Group551"/>
          <p:cNvGrpSpPr/>
          <p:nvPr/>
        </p:nvGrpSpPr>
        <p:grpSpPr>
          <a:xfrm>
            <a:off x="9773207" y="5850183"/>
            <a:ext cx="828119" cy="456481"/>
            <a:chOff x="9773207" y="5850183"/>
            <a:chExt cx="828119" cy="456481"/>
          </a:xfrm>
        </p:grpSpPr>
        <p:sp>
          <p:nvSpPr>
            <p:cNvPr id="1445" name="SMARTInkShape-2996"/>
            <p:cNvSpPr/>
            <p:nvPr>
              <p:custDataLst>
                <p:tags r:id="rId25"/>
              </p:custDataLst>
            </p:nvPr>
          </p:nvSpPr>
          <p:spPr>
            <a:xfrm>
              <a:off x="9773207" y="6041224"/>
              <a:ext cx="104219" cy="158935"/>
            </a:xfrm>
            <a:custGeom>
              <a:avLst/>
              <a:gdLst/>
              <a:ahLst/>
              <a:cxnLst/>
              <a:rect l="0" t="0" r="0" b="0"/>
              <a:pathLst>
                <a:path w="104219" h="158935">
                  <a:moveTo>
                    <a:pt x="8968" y="45251"/>
                  </a:moveTo>
                  <a:lnTo>
                    <a:pt x="8968" y="45251"/>
                  </a:lnTo>
                  <a:lnTo>
                    <a:pt x="8968" y="53452"/>
                  </a:lnTo>
                  <a:lnTo>
                    <a:pt x="10026" y="53893"/>
                  </a:lnTo>
                  <a:lnTo>
                    <a:pt x="14025" y="54383"/>
                  </a:lnTo>
                  <a:lnTo>
                    <a:pt x="27282" y="49603"/>
                  </a:lnTo>
                  <a:lnTo>
                    <a:pt x="35804" y="41541"/>
                  </a:lnTo>
                  <a:lnTo>
                    <a:pt x="49900" y="19118"/>
                  </a:lnTo>
                  <a:lnTo>
                    <a:pt x="51072" y="14070"/>
                  </a:lnTo>
                  <a:lnTo>
                    <a:pt x="50796" y="9647"/>
                  </a:lnTo>
                  <a:lnTo>
                    <a:pt x="49552" y="5641"/>
                  </a:lnTo>
                  <a:lnTo>
                    <a:pt x="47666" y="2969"/>
                  </a:lnTo>
                  <a:lnTo>
                    <a:pt x="45350" y="1188"/>
                  </a:lnTo>
                  <a:lnTo>
                    <a:pt x="42748" y="0"/>
                  </a:lnTo>
                  <a:lnTo>
                    <a:pt x="39953" y="267"/>
                  </a:lnTo>
                  <a:lnTo>
                    <a:pt x="24743" y="6035"/>
                  </a:lnTo>
                  <a:lnTo>
                    <a:pt x="18449" y="17943"/>
                  </a:lnTo>
                  <a:lnTo>
                    <a:pt x="3670" y="63410"/>
                  </a:lnTo>
                  <a:lnTo>
                    <a:pt x="0" y="103748"/>
                  </a:lnTo>
                  <a:lnTo>
                    <a:pt x="5336" y="119226"/>
                  </a:lnTo>
                  <a:lnTo>
                    <a:pt x="14595" y="137020"/>
                  </a:lnTo>
                  <a:lnTo>
                    <a:pt x="15895" y="141356"/>
                  </a:lnTo>
                  <a:lnTo>
                    <a:pt x="22983" y="148995"/>
                  </a:lnTo>
                  <a:lnTo>
                    <a:pt x="27836" y="152514"/>
                  </a:lnTo>
                  <a:lnTo>
                    <a:pt x="62869" y="158161"/>
                  </a:lnTo>
                  <a:lnTo>
                    <a:pt x="74552" y="158934"/>
                  </a:lnTo>
                  <a:lnTo>
                    <a:pt x="86094" y="153632"/>
                  </a:lnTo>
                  <a:lnTo>
                    <a:pt x="104218" y="1405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6" name="SMARTInkShape-2997"/>
            <p:cNvSpPr/>
            <p:nvPr>
              <p:custDataLst>
                <p:tags r:id="rId26"/>
              </p:custDataLst>
            </p:nvPr>
          </p:nvSpPr>
          <p:spPr>
            <a:xfrm>
              <a:off x="9896475" y="6057900"/>
              <a:ext cx="66676" cy="114301"/>
            </a:xfrm>
            <a:custGeom>
              <a:avLst/>
              <a:gdLst/>
              <a:ahLst/>
              <a:cxnLst/>
              <a:rect l="0" t="0" r="0" b="0"/>
              <a:pathLst>
                <a:path w="66676" h="1143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6514" y="48905"/>
                  </a:lnTo>
                  <a:lnTo>
                    <a:pt x="48905" y="78375"/>
                  </a:lnTo>
                  <a:lnTo>
                    <a:pt x="66675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7" name="SMARTInkShape-2998"/>
            <p:cNvSpPr/>
            <p:nvPr>
              <p:custDataLst>
                <p:tags r:id="rId27"/>
              </p:custDataLst>
            </p:nvPr>
          </p:nvSpPr>
          <p:spPr>
            <a:xfrm>
              <a:off x="9896475" y="6038850"/>
              <a:ext cx="76201" cy="171451"/>
            </a:xfrm>
            <a:custGeom>
              <a:avLst/>
              <a:gdLst/>
              <a:ahLst/>
              <a:cxnLst/>
              <a:rect l="0" t="0" r="0" b="0"/>
              <a:pathLst>
                <a:path w="76201" h="171451">
                  <a:moveTo>
                    <a:pt x="76200" y="0"/>
                  </a:moveTo>
                  <a:lnTo>
                    <a:pt x="76200" y="0"/>
                  </a:lnTo>
                  <a:lnTo>
                    <a:pt x="71143" y="0"/>
                  </a:lnTo>
                  <a:lnTo>
                    <a:pt x="65839" y="2822"/>
                  </a:lnTo>
                  <a:lnTo>
                    <a:pt x="62943" y="5056"/>
                  </a:lnTo>
                  <a:lnTo>
                    <a:pt x="41242" y="45969"/>
                  </a:lnTo>
                  <a:lnTo>
                    <a:pt x="25745" y="87907"/>
                  </a:lnTo>
                  <a:lnTo>
                    <a:pt x="10604" y="128816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8" name="SMARTInkShape-2999"/>
            <p:cNvSpPr/>
            <p:nvPr>
              <p:custDataLst>
                <p:tags r:id="rId28"/>
              </p:custDataLst>
            </p:nvPr>
          </p:nvSpPr>
          <p:spPr>
            <a:xfrm>
              <a:off x="10020318" y="5976192"/>
              <a:ext cx="92898" cy="330472"/>
            </a:xfrm>
            <a:custGeom>
              <a:avLst/>
              <a:gdLst/>
              <a:ahLst/>
              <a:cxnLst/>
              <a:rect l="0" t="0" r="0" b="0"/>
              <a:pathLst>
                <a:path w="92898" h="330472">
                  <a:moveTo>
                    <a:pt x="57132" y="119808"/>
                  </a:moveTo>
                  <a:lnTo>
                    <a:pt x="57132" y="119808"/>
                  </a:lnTo>
                  <a:lnTo>
                    <a:pt x="43948" y="140531"/>
                  </a:lnTo>
                  <a:lnTo>
                    <a:pt x="26541" y="164589"/>
                  </a:lnTo>
                  <a:lnTo>
                    <a:pt x="13970" y="196270"/>
                  </a:lnTo>
                  <a:lnTo>
                    <a:pt x="5038" y="235606"/>
                  </a:lnTo>
                  <a:lnTo>
                    <a:pt x="980" y="276933"/>
                  </a:lnTo>
                  <a:lnTo>
                    <a:pt x="41" y="320017"/>
                  </a:lnTo>
                  <a:lnTo>
                    <a:pt x="0" y="330471"/>
                  </a:lnTo>
                  <a:lnTo>
                    <a:pt x="2806" y="297445"/>
                  </a:lnTo>
                  <a:lnTo>
                    <a:pt x="10343" y="252169"/>
                  </a:lnTo>
                  <a:lnTo>
                    <a:pt x="16458" y="208063"/>
                  </a:lnTo>
                  <a:lnTo>
                    <a:pt x="21091" y="171005"/>
                  </a:lnTo>
                  <a:lnTo>
                    <a:pt x="27083" y="130039"/>
                  </a:lnTo>
                  <a:lnTo>
                    <a:pt x="35869" y="90314"/>
                  </a:lnTo>
                  <a:lnTo>
                    <a:pt x="50618" y="45622"/>
                  </a:lnTo>
                  <a:lnTo>
                    <a:pt x="72148" y="5969"/>
                  </a:lnTo>
                  <a:lnTo>
                    <a:pt x="78976" y="421"/>
                  </a:lnTo>
                  <a:lnTo>
                    <a:pt x="82278" y="0"/>
                  </a:lnTo>
                  <a:lnTo>
                    <a:pt x="88768" y="2355"/>
                  </a:lnTo>
                  <a:lnTo>
                    <a:pt x="92360" y="15396"/>
                  </a:lnTo>
                  <a:lnTo>
                    <a:pt x="92897" y="34243"/>
                  </a:lnTo>
                  <a:lnTo>
                    <a:pt x="87250" y="60589"/>
                  </a:lnTo>
                  <a:lnTo>
                    <a:pt x="77816" y="77096"/>
                  </a:lnTo>
                  <a:lnTo>
                    <a:pt x="45077" y="111494"/>
                  </a:lnTo>
                  <a:lnTo>
                    <a:pt x="19032" y="1293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9" name="SMARTInkShape-3000"/>
            <p:cNvSpPr/>
            <p:nvPr>
              <p:custDataLst>
                <p:tags r:id="rId29"/>
              </p:custDataLst>
            </p:nvPr>
          </p:nvSpPr>
          <p:spPr>
            <a:xfrm>
              <a:off x="10153650" y="61150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0" name="SMARTInkShape-3001"/>
            <p:cNvSpPr/>
            <p:nvPr>
              <p:custDataLst>
                <p:tags r:id="rId30"/>
              </p:custDataLst>
            </p:nvPr>
          </p:nvSpPr>
          <p:spPr>
            <a:xfrm>
              <a:off x="10330746" y="5850183"/>
              <a:ext cx="270580" cy="328994"/>
            </a:xfrm>
            <a:custGeom>
              <a:avLst/>
              <a:gdLst/>
              <a:ahLst/>
              <a:cxnLst/>
              <a:rect l="0" t="0" r="0" b="0"/>
              <a:pathLst>
                <a:path w="270580" h="328994">
                  <a:moveTo>
                    <a:pt x="156279" y="26742"/>
                  </a:moveTo>
                  <a:lnTo>
                    <a:pt x="156279" y="26742"/>
                  </a:lnTo>
                  <a:lnTo>
                    <a:pt x="156279" y="13485"/>
                  </a:lnTo>
                  <a:lnTo>
                    <a:pt x="153455" y="7444"/>
                  </a:lnTo>
                  <a:lnTo>
                    <a:pt x="151222" y="4352"/>
                  </a:lnTo>
                  <a:lnTo>
                    <a:pt x="145918" y="916"/>
                  </a:lnTo>
                  <a:lnTo>
                    <a:pt x="143022" y="0"/>
                  </a:lnTo>
                  <a:lnTo>
                    <a:pt x="134159" y="1804"/>
                  </a:lnTo>
                  <a:lnTo>
                    <a:pt x="123165" y="7192"/>
                  </a:lnTo>
                  <a:lnTo>
                    <a:pt x="107191" y="21068"/>
                  </a:lnTo>
                  <a:lnTo>
                    <a:pt x="102713" y="28807"/>
                  </a:lnTo>
                  <a:lnTo>
                    <a:pt x="92233" y="71757"/>
                  </a:lnTo>
                  <a:lnTo>
                    <a:pt x="82793" y="119281"/>
                  </a:lnTo>
                  <a:lnTo>
                    <a:pt x="80882" y="155408"/>
                  </a:lnTo>
                  <a:lnTo>
                    <a:pt x="80317" y="199626"/>
                  </a:lnTo>
                  <a:lnTo>
                    <a:pt x="80126" y="246806"/>
                  </a:lnTo>
                  <a:lnTo>
                    <a:pt x="72545" y="293572"/>
                  </a:lnTo>
                  <a:lnTo>
                    <a:pt x="71882" y="303054"/>
                  </a:lnTo>
                  <a:lnTo>
                    <a:pt x="69323" y="310433"/>
                  </a:lnTo>
                  <a:lnTo>
                    <a:pt x="60834" y="321455"/>
                  </a:lnTo>
                  <a:lnTo>
                    <a:pt x="55607" y="323758"/>
                  </a:lnTo>
                  <a:lnTo>
                    <a:pt x="44156" y="323497"/>
                  </a:lnTo>
                  <a:lnTo>
                    <a:pt x="25809" y="317399"/>
                  </a:lnTo>
                  <a:lnTo>
                    <a:pt x="16095" y="306206"/>
                  </a:lnTo>
                  <a:lnTo>
                    <a:pt x="0" y="279248"/>
                  </a:lnTo>
                  <a:lnTo>
                    <a:pt x="235" y="275513"/>
                  </a:lnTo>
                  <a:lnTo>
                    <a:pt x="1450" y="271964"/>
                  </a:lnTo>
                  <a:lnTo>
                    <a:pt x="14088" y="265200"/>
                  </a:lnTo>
                  <a:lnTo>
                    <a:pt x="42181" y="258262"/>
                  </a:lnTo>
                  <a:lnTo>
                    <a:pt x="85176" y="250862"/>
                  </a:lnTo>
                  <a:lnTo>
                    <a:pt x="131001" y="246482"/>
                  </a:lnTo>
                  <a:lnTo>
                    <a:pt x="136252" y="246260"/>
                  </a:lnTo>
                  <a:lnTo>
                    <a:pt x="139753" y="245054"/>
                  </a:lnTo>
                  <a:lnTo>
                    <a:pt x="142087" y="243192"/>
                  </a:lnTo>
                  <a:lnTo>
                    <a:pt x="143643" y="240892"/>
                  </a:lnTo>
                  <a:lnTo>
                    <a:pt x="142562" y="239358"/>
                  </a:lnTo>
                  <a:lnTo>
                    <a:pt x="135720" y="237655"/>
                  </a:lnTo>
                  <a:lnTo>
                    <a:pt x="119966" y="241752"/>
                  </a:lnTo>
                  <a:lnTo>
                    <a:pt x="103284" y="252618"/>
                  </a:lnTo>
                  <a:lnTo>
                    <a:pt x="96390" y="258717"/>
                  </a:lnTo>
                  <a:lnTo>
                    <a:pt x="92620" y="270601"/>
                  </a:lnTo>
                  <a:lnTo>
                    <a:pt x="92003" y="284349"/>
                  </a:lnTo>
                  <a:lnTo>
                    <a:pt x="95257" y="293986"/>
                  </a:lnTo>
                  <a:lnTo>
                    <a:pt x="113152" y="310419"/>
                  </a:lnTo>
                  <a:lnTo>
                    <a:pt x="128449" y="318580"/>
                  </a:lnTo>
                  <a:lnTo>
                    <a:pt x="132433" y="318667"/>
                  </a:lnTo>
                  <a:lnTo>
                    <a:pt x="139684" y="315943"/>
                  </a:lnTo>
                  <a:lnTo>
                    <a:pt x="149716" y="308458"/>
                  </a:lnTo>
                  <a:lnTo>
                    <a:pt x="153362" y="296941"/>
                  </a:lnTo>
                  <a:lnTo>
                    <a:pt x="153925" y="282297"/>
                  </a:lnTo>
                  <a:lnTo>
                    <a:pt x="146906" y="235168"/>
                  </a:lnTo>
                  <a:lnTo>
                    <a:pt x="146784" y="228426"/>
                  </a:lnTo>
                  <a:lnTo>
                    <a:pt x="147833" y="227874"/>
                  </a:lnTo>
                  <a:lnTo>
                    <a:pt x="151820" y="227259"/>
                  </a:lnTo>
                  <a:lnTo>
                    <a:pt x="165070" y="231969"/>
                  </a:lnTo>
                  <a:lnTo>
                    <a:pt x="182402" y="245124"/>
                  </a:lnTo>
                  <a:lnTo>
                    <a:pt x="211642" y="286016"/>
                  </a:lnTo>
                  <a:lnTo>
                    <a:pt x="219603" y="308057"/>
                  </a:lnTo>
                  <a:lnTo>
                    <a:pt x="218642" y="318635"/>
                  </a:lnTo>
                  <a:lnTo>
                    <a:pt x="214459" y="328993"/>
                  </a:lnTo>
                  <a:lnTo>
                    <a:pt x="213887" y="324765"/>
                  </a:lnTo>
                  <a:lnTo>
                    <a:pt x="214692" y="313712"/>
                  </a:lnTo>
                  <a:lnTo>
                    <a:pt x="223831" y="272124"/>
                  </a:lnTo>
                  <a:lnTo>
                    <a:pt x="235561" y="235620"/>
                  </a:lnTo>
                  <a:lnTo>
                    <a:pt x="245491" y="214827"/>
                  </a:lnTo>
                  <a:lnTo>
                    <a:pt x="270579" y="1886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7" name="SMARTInkShape-Group552"/>
          <p:cNvGrpSpPr/>
          <p:nvPr/>
        </p:nvGrpSpPr>
        <p:grpSpPr>
          <a:xfrm>
            <a:off x="10861786" y="5892155"/>
            <a:ext cx="558690" cy="303739"/>
            <a:chOff x="10861786" y="5892155"/>
            <a:chExt cx="558690" cy="303739"/>
          </a:xfrm>
        </p:grpSpPr>
        <p:sp>
          <p:nvSpPr>
            <p:cNvPr id="1452" name="SMARTInkShape-3002"/>
            <p:cNvSpPr/>
            <p:nvPr>
              <p:custDataLst>
                <p:tags r:id="rId20"/>
              </p:custDataLst>
            </p:nvPr>
          </p:nvSpPr>
          <p:spPr>
            <a:xfrm>
              <a:off x="10861786" y="6019800"/>
              <a:ext cx="82440" cy="151173"/>
            </a:xfrm>
            <a:custGeom>
              <a:avLst/>
              <a:gdLst/>
              <a:ahLst/>
              <a:cxnLst/>
              <a:rect l="0" t="0" r="0" b="0"/>
              <a:pathLst>
                <a:path w="82440" h="151173">
                  <a:moveTo>
                    <a:pt x="63389" y="0"/>
                  </a:moveTo>
                  <a:lnTo>
                    <a:pt x="63389" y="0"/>
                  </a:lnTo>
                  <a:lnTo>
                    <a:pt x="46054" y="0"/>
                  </a:lnTo>
                  <a:lnTo>
                    <a:pt x="30527" y="15210"/>
                  </a:lnTo>
                  <a:lnTo>
                    <a:pt x="7804" y="49837"/>
                  </a:lnTo>
                  <a:lnTo>
                    <a:pt x="0" y="86968"/>
                  </a:lnTo>
                  <a:lnTo>
                    <a:pt x="2744" y="116314"/>
                  </a:lnTo>
                  <a:lnTo>
                    <a:pt x="15317" y="138415"/>
                  </a:lnTo>
                  <a:lnTo>
                    <a:pt x="23680" y="146185"/>
                  </a:lnTo>
                  <a:lnTo>
                    <a:pt x="31983" y="149637"/>
                  </a:lnTo>
                  <a:lnTo>
                    <a:pt x="42729" y="151172"/>
                  </a:lnTo>
                  <a:lnTo>
                    <a:pt x="82439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3" name="SMARTInkShape-3003"/>
            <p:cNvSpPr/>
            <p:nvPr>
              <p:custDataLst>
                <p:tags r:id="rId21"/>
              </p:custDataLst>
            </p:nvPr>
          </p:nvSpPr>
          <p:spPr>
            <a:xfrm>
              <a:off x="10932999" y="6070859"/>
              <a:ext cx="88746" cy="79544"/>
            </a:xfrm>
            <a:custGeom>
              <a:avLst/>
              <a:gdLst/>
              <a:ahLst/>
              <a:cxnLst/>
              <a:rect l="0" t="0" r="0" b="0"/>
              <a:pathLst>
                <a:path w="88746" h="79544">
                  <a:moveTo>
                    <a:pt x="77901" y="34666"/>
                  </a:moveTo>
                  <a:lnTo>
                    <a:pt x="77901" y="34666"/>
                  </a:lnTo>
                  <a:lnTo>
                    <a:pt x="76843" y="19456"/>
                  </a:lnTo>
                  <a:lnTo>
                    <a:pt x="72844" y="8151"/>
                  </a:lnTo>
                  <a:lnTo>
                    <a:pt x="69238" y="4290"/>
                  </a:lnTo>
                  <a:lnTo>
                    <a:pt x="59587" y="0"/>
                  </a:lnTo>
                  <a:lnTo>
                    <a:pt x="37197" y="2640"/>
                  </a:lnTo>
                  <a:lnTo>
                    <a:pt x="15511" y="15182"/>
                  </a:lnTo>
                  <a:lnTo>
                    <a:pt x="5016" y="29181"/>
                  </a:lnTo>
                  <a:lnTo>
                    <a:pt x="736" y="37360"/>
                  </a:lnTo>
                  <a:lnTo>
                    <a:pt x="0" y="44929"/>
                  </a:lnTo>
                  <a:lnTo>
                    <a:pt x="4826" y="58983"/>
                  </a:lnTo>
                  <a:lnTo>
                    <a:pt x="14026" y="69462"/>
                  </a:lnTo>
                  <a:lnTo>
                    <a:pt x="19445" y="73738"/>
                  </a:lnTo>
                  <a:lnTo>
                    <a:pt x="36750" y="78490"/>
                  </a:lnTo>
                  <a:lnTo>
                    <a:pt x="55378" y="79543"/>
                  </a:lnTo>
                  <a:lnTo>
                    <a:pt x="72874" y="74186"/>
                  </a:lnTo>
                  <a:lnTo>
                    <a:pt x="84839" y="68811"/>
                  </a:lnTo>
                  <a:lnTo>
                    <a:pt x="87817" y="64837"/>
                  </a:lnTo>
                  <a:lnTo>
                    <a:pt x="88745" y="60071"/>
                  </a:lnTo>
                  <a:lnTo>
                    <a:pt x="86954" y="50191"/>
                  </a:lnTo>
                  <a:lnTo>
                    <a:pt x="68376" y="156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4" name="SMARTInkShape-3004"/>
            <p:cNvSpPr/>
            <p:nvPr>
              <p:custDataLst>
                <p:tags r:id="rId22"/>
              </p:custDataLst>
            </p:nvPr>
          </p:nvSpPr>
          <p:spPr>
            <a:xfrm>
              <a:off x="11068150" y="6055852"/>
              <a:ext cx="60936" cy="112717"/>
            </a:xfrm>
            <a:custGeom>
              <a:avLst/>
              <a:gdLst/>
              <a:ahLst/>
              <a:cxnLst/>
              <a:rect l="0" t="0" r="0" b="0"/>
              <a:pathLst>
                <a:path w="60936" h="112717">
                  <a:moveTo>
                    <a:pt x="18950" y="21098"/>
                  </a:moveTo>
                  <a:lnTo>
                    <a:pt x="18950" y="21098"/>
                  </a:lnTo>
                  <a:lnTo>
                    <a:pt x="18950" y="26154"/>
                  </a:lnTo>
                  <a:lnTo>
                    <a:pt x="3763" y="69401"/>
                  </a:lnTo>
                  <a:lnTo>
                    <a:pt x="0" y="112716"/>
                  </a:lnTo>
                  <a:lnTo>
                    <a:pt x="967" y="86784"/>
                  </a:lnTo>
                  <a:lnTo>
                    <a:pt x="15090" y="43205"/>
                  </a:lnTo>
                  <a:lnTo>
                    <a:pt x="23499" y="14106"/>
                  </a:lnTo>
                  <a:lnTo>
                    <a:pt x="32056" y="564"/>
                  </a:lnTo>
                  <a:lnTo>
                    <a:pt x="35096" y="0"/>
                  </a:lnTo>
                  <a:lnTo>
                    <a:pt x="38182" y="1741"/>
                  </a:lnTo>
                  <a:lnTo>
                    <a:pt x="47578" y="14306"/>
                  </a:lnTo>
                  <a:lnTo>
                    <a:pt x="60235" y="42570"/>
                  </a:lnTo>
                  <a:lnTo>
                    <a:pt x="60935" y="60274"/>
                  </a:lnTo>
                  <a:lnTo>
                    <a:pt x="57050" y="972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5" name="SMARTInkShape-3005"/>
            <p:cNvSpPr/>
            <p:nvPr>
              <p:custDataLst>
                <p:tags r:id="rId23"/>
              </p:custDataLst>
            </p:nvPr>
          </p:nvSpPr>
          <p:spPr>
            <a:xfrm>
              <a:off x="11121303" y="5892155"/>
              <a:ext cx="156298" cy="303739"/>
            </a:xfrm>
            <a:custGeom>
              <a:avLst/>
              <a:gdLst/>
              <a:ahLst/>
              <a:cxnLst/>
              <a:rect l="0" t="0" r="0" b="0"/>
              <a:pathLst>
                <a:path w="156298" h="303739">
                  <a:moveTo>
                    <a:pt x="80097" y="41920"/>
                  </a:moveTo>
                  <a:lnTo>
                    <a:pt x="80097" y="41920"/>
                  </a:lnTo>
                  <a:lnTo>
                    <a:pt x="90458" y="16481"/>
                  </a:lnTo>
                  <a:lnTo>
                    <a:pt x="93354" y="12261"/>
                  </a:lnTo>
                  <a:lnTo>
                    <a:pt x="94226" y="8389"/>
                  </a:lnTo>
                  <a:lnTo>
                    <a:pt x="93750" y="4749"/>
                  </a:lnTo>
                  <a:lnTo>
                    <a:pt x="92375" y="1264"/>
                  </a:lnTo>
                  <a:lnTo>
                    <a:pt x="91457" y="0"/>
                  </a:lnTo>
                  <a:lnTo>
                    <a:pt x="90846" y="215"/>
                  </a:lnTo>
                  <a:lnTo>
                    <a:pt x="90165" y="3276"/>
                  </a:lnTo>
                  <a:lnTo>
                    <a:pt x="89669" y="48227"/>
                  </a:lnTo>
                  <a:lnTo>
                    <a:pt x="86810" y="94554"/>
                  </a:lnTo>
                  <a:lnTo>
                    <a:pt x="81424" y="138865"/>
                  </a:lnTo>
                  <a:lnTo>
                    <a:pt x="73813" y="181093"/>
                  </a:lnTo>
                  <a:lnTo>
                    <a:pt x="68392" y="217656"/>
                  </a:lnTo>
                  <a:lnTo>
                    <a:pt x="62497" y="259961"/>
                  </a:lnTo>
                  <a:lnTo>
                    <a:pt x="61175" y="302885"/>
                  </a:lnTo>
                  <a:lnTo>
                    <a:pt x="62190" y="303738"/>
                  </a:lnTo>
                  <a:lnTo>
                    <a:pt x="63927" y="303249"/>
                  </a:lnTo>
                  <a:lnTo>
                    <a:pt x="66141" y="301864"/>
                  </a:lnTo>
                  <a:lnTo>
                    <a:pt x="68602" y="294682"/>
                  </a:lnTo>
                  <a:lnTo>
                    <a:pt x="70184" y="257654"/>
                  </a:lnTo>
                  <a:lnTo>
                    <a:pt x="62891" y="216709"/>
                  </a:lnTo>
                  <a:lnTo>
                    <a:pt x="43116" y="182307"/>
                  </a:lnTo>
                  <a:lnTo>
                    <a:pt x="11948" y="153942"/>
                  </a:lnTo>
                  <a:lnTo>
                    <a:pt x="4653" y="149915"/>
                  </a:lnTo>
                  <a:lnTo>
                    <a:pt x="1227" y="148842"/>
                  </a:lnTo>
                  <a:lnTo>
                    <a:pt x="0" y="148126"/>
                  </a:lnTo>
                  <a:lnTo>
                    <a:pt x="241" y="147650"/>
                  </a:lnTo>
                  <a:lnTo>
                    <a:pt x="8459" y="146978"/>
                  </a:lnTo>
                  <a:lnTo>
                    <a:pt x="50865" y="146719"/>
                  </a:lnTo>
                  <a:lnTo>
                    <a:pt x="97135" y="146700"/>
                  </a:lnTo>
                  <a:lnTo>
                    <a:pt x="140220" y="146696"/>
                  </a:lnTo>
                  <a:lnTo>
                    <a:pt x="156297" y="1466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6" name="SMARTInkShape-3006"/>
            <p:cNvSpPr/>
            <p:nvPr>
              <p:custDataLst>
                <p:tags r:id="rId24"/>
              </p:custDataLst>
            </p:nvPr>
          </p:nvSpPr>
          <p:spPr>
            <a:xfrm>
              <a:off x="11398762" y="6105525"/>
              <a:ext cx="21714" cy="17727"/>
            </a:xfrm>
            <a:custGeom>
              <a:avLst/>
              <a:gdLst/>
              <a:ahLst/>
              <a:cxnLst/>
              <a:rect l="0" t="0" r="0" b="0"/>
              <a:pathLst>
                <a:path w="21714" h="17727">
                  <a:moveTo>
                    <a:pt x="21713" y="9525"/>
                  </a:moveTo>
                  <a:lnTo>
                    <a:pt x="21713" y="9525"/>
                  </a:lnTo>
                  <a:lnTo>
                    <a:pt x="3813" y="17064"/>
                  </a:lnTo>
                  <a:lnTo>
                    <a:pt x="255" y="17726"/>
                  </a:lnTo>
                  <a:lnTo>
                    <a:pt x="0" y="16050"/>
                  </a:lnTo>
                  <a:lnTo>
                    <a:pt x="121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8" name="SMARTInkShape-3007"/>
          <p:cNvSpPr/>
          <p:nvPr>
            <p:custDataLst>
              <p:tags r:id="rId19"/>
            </p:custDataLst>
          </p:nvPr>
        </p:nvSpPr>
        <p:spPr>
          <a:xfrm>
            <a:off x="295275" y="1971675"/>
            <a:ext cx="7368020" cy="2124065"/>
          </a:xfrm>
          <a:custGeom>
            <a:avLst/>
            <a:gdLst/>
            <a:ahLst/>
            <a:cxnLst/>
            <a:rect l="0" t="0" r="0" b="0"/>
            <a:pathLst>
              <a:path w="7368020" h="2124065">
                <a:moveTo>
                  <a:pt x="0" y="123825"/>
                </a:moveTo>
                <a:lnTo>
                  <a:pt x="0" y="123825"/>
                </a:lnTo>
                <a:lnTo>
                  <a:pt x="17723" y="106102"/>
                </a:lnTo>
                <a:lnTo>
                  <a:pt x="26392" y="103979"/>
                </a:lnTo>
                <a:lnTo>
                  <a:pt x="36349" y="96609"/>
                </a:lnTo>
                <a:lnTo>
                  <a:pt x="45358" y="95518"/>
                </a:lnTo>
                <a:lnTo>
                  <a:pt x="92153" y="95250"/>
                </a:lnTo>
                <a:lnTo>
                  <a:pt x="135585" y="95250"/>
                </a:lnTo>
                <a:lnTo>
                  <a:pt x="178750" y="94192"/>
                </a:lnTo>
                <a:lnTo>
                  <a:pt x="222695" y="86608"/>
                </a:lnTo>
                <a:lnTo>
                  <a:pt x="269997" y="85802"/>
                </a:lnTo>
                <a:lnTo>
                  <a:pt x="314759" y="85735"/>
                </a:lnTo>
                <a:lnTo>
                  <a:pt x="362007" y="78187"/>
                </a:lnTo>
                <a:lnTo>
                  <a:pt x="405118" y="76593"/>
                </a:lnTo>
                <a:lnTo>
                  <a:pt x="447853" y="69732"/>
                </a:lnTo>
                <a:lnTo>
                  <a:pt x="493140" y="67279"/>
                </a:lnTo>
                <a:lnTo>
                  <a:pt x="538030" y="61738"/>
                </a:lnTo>
                <a:lnTo>
                  <a:pt x="580163" y="58509"/>
                </a:lnTo>
                <a:lnTo>
                  <a:pt x="621104" y="57553"/>
                </a:lnTo>
                <a:lnTo>
                  <a:pt x="660045" y="57269"/>
                </a:lnTo>
                <a:lnTo>
                  <a:pt x="703451" y="52129"/>
                </a:lnTo>
                <a:lnTo>
                  <a:pt x="744770" y="48960"/>
                </a:lnTo>
                <a:lnTo>
                  <a:pt x="788880" y="48021"/>
                </a:lnTo>
                <a:lnTo>
                  <a:pt x="822630" y="47801"/>
                </a:lnTo>
                <a:lnTo>
                  <a:pt x="857738" y="46645"/>
                </a:lnTo>
                <a:lnTo>
                  <a:pt x="890981" y="42603"/>
                </a:lnTo>
                <a:lnTo>
                  <a:pt x="923394" y="40101"/>
                </a:lnTo>
                <a:lnTo>
                  <a:pt x="955439" y="38989"/>
                </a:lnTo>
                <a:lnTo>
                  <a:pt x="987320" y="38495"/>
                </a:lnTo>
                <a:lnTo>
                  <a:pt x="1021951" y="35454"/>
                </a:lnTo>
                <a:lnTo>
                  <a:pt x="1058509" y="31632"/>
                </a:lnTo>
                <a:lnTo>
                  <a:pt x="1095923" y="29934"/>
                </a:lnTo>
                <a:lnTo>
                  <a:pt x="1130896" y="29179"/>
                </a:lnTo>
                <a:lnTo>
                  <a:pt x="1165137" y="28843"/>
                </a:lnTo>
                <a:lnTo>
                  <a:pt x="1201522" y="28694"/>
                </a:lnTo>
                <a:lnTo>
                  <a:pt x="1238860" y="25806"/>
                </a:lnTo>
                <a:lnTo>
                  <a:pt x="1276621" y="22053"/>
                </a:lnTo>
                <a:lnTo>
                  <a:pt x="1314571" y="20385"/>
                </a:lnTo>
                <a:lnTo>
                  <a:pt x="1352604" y="19643"/>
                </a:lnTo>
                <a:lnTo>
                  <a:pt x="1390674" y="18255"/>
                </a:lnTo>
                <a:lnTo>
                  <a:pt x="1428761" y="14111"/>
                </a:lnTo>
                <a:lnTo>
                  <a:pt x="1469677" y="11563"/>
                </a:lnTo>
                <a:lnTo>
                  <a:pt x="1511498" y="10431"/>
                </a:lnTo>
                <a:lnTo>
                  <a:pt x="1551252" y="9927"/>
                </a:lnTo>
                <a:lnTo>
                  <a:pt x="1590087" y="9704"/>
                </a:lnTo>
                <a:lnTo>
                  <a:pt x="1629572" y="8546"/>
                </a:lnTo>
                <a:lnTo>
                  <a:pt x="1671815" y="4504"/>
                </a:lnTo>
                <a:lnTo>
                  <a:pt x="1712462" y="2002"/>
                </a:lnTo>
                <a:lnTo>
                  <a:pt x="1752753" y="890"/>
                </a:lnTo>
                <a:lnTo>
                  <a:pt x="1795354" y="396"/>
                </a:lnTo>
                <a:lnTo>
                  <a:pt x="1836160" y="176"/>
                </a:lnTo>
                <a:lnTo>
                  <a:pt x="1876521" y="78"/>
                </a:lnTo>
                <a:lnTo>
                  <a:pt x="1919154" y="35"/>
                </a:lnTo>
                <a:lnTo>
                  <a:pt x="1962796" y="15"/>
                </a:lnTo>
                <a:lnTo>
                  <a:pt x="2005829" y="7"/>
                </a:lnTo>
                <a:lnTo>
                  <a:pt x="2046121" y="3"/>
                </a:lnTo>
                <a:lnTo>
                  <a:pt x="2088018" y="1"/>
                </a:lnTo>
                <a:lnTo>
                  <a:pt x="2131333" y="0"/>
                </a:lnTo>
                <a:lnTo>
                  <a:pt x="2175279" y="0"/>
                </a:lnTo>
                <a:lnTo>
                  <a:pt x="2219505" y="0"/>
                </a:lnTo>
                <a:lnTo>
                  <a:pt x="2263855" y="0"/>
                </a:lnTo>
                <a:lnTo>
                  <a:pt x="2308261" y="0"/>
                </a:lnTo>
                <a:lnTo>
                  <a:pt x="2352691" y="0"/>
                </a:lnTo>
                <a:lnTo>
                  <a:pt x="2397132" y="0"/>
                </a:lnTo>
                <a:lnTo>
                  <a:pt x="2441578" y="0"/>
                </a:lnTo>
                <a:lnTo>
                  <a:pt x="2486027" y="2822"/>
                </a:lnTo>
                <a:lnTo>
                  <a:pt x="2529418" y="6546"/>
                </a:lnTo>
                <a:lnTo>
                  <a:pt x="2569869" y="8201"/>
                </a:lnTo>
                <a:lnTo>
                  <a:pt x="2611836" y="8937"/>
                </a:lnTo>
                <a:lnTo>
                  <a:pt x="2654125" y="9264"/>
                </a:lnTo>
                <a:lnTo>
                  <a:pt x="2694086" y="9409"/>
                </a:lnTo>
                <a:lnTo>
                  <a:pt x="2735835" y="9473"/>
                </a:lnTo>
                <a:lnTo>
                  <a:pt x="2778027" y="10560"/>
                </a:lnTo>
                <a:lnTo>
                  <a:pt x="2817945" y="14571"/>
                </a:lnTo>
                <a:lnTo>
                  <a:pt x="2856853" y="17059"/>
                </a:lnTo>
                <a:lnTo>
                  <a:pt x="2895312" y="18165"/>
                </a:lnTo>
                <a:lnTo>
                  <a:pt x="2933572" y="18657"/>
                </a:lnTo>
                <a:lnTo>
                  <a:pt x="2971743" y="21697"/>
                </a:lnTo>
                <a:lnTo>
                  <a:pt x="3009875" y="25518"/>
                </a:lnTo>
                <a:lnTo>
                  <a:pt x="3047989" y="27216"/>
                </a:lnTo>
                <a:lnTo>
                  <a:pt x="3086095" y="27971"/>
                </a:lnTo>
                <a:lnTo>
                  <a:pt x="3124198" y="29365"/>
                </a:lnTo>
                <a:lnTo>
                  <a:pt x="3162299" y="33512"/>
                </a:lnTo>
                <a:lnTo>
                  <a:pt x="3200400" y="36061"/>
                </a:lnTo>
                <a:lnTo>
                  <a:pt x="3238500" y="38252"/>
                </a:lnTo>
                <a:lnTo>
                  <a:pt x="3276600" y="42754"/>
                </a:lnTo>
                <a:lnTo>
                  <a:pt x="3311878" y="45460"/>
                </a:lnTo>
                <a:lnTo>
                  <a:pt x="3346254" y="46663"/>
                </a:lnTo>
                <a:lnTo>
                  <a:pt x="3382699" y="47197"/>
                </a:lnTo>
                <a:lnTo>
                  <a:pt x="3420064" y="50257"/>
                </a:lnTo>
                <a:lnTo>
                  <a:pt x="3456778" y="54087"/>
                </a:lnTo>
                <a:lnTo>
                  <a:pt x="3490735" y="55788"/>
                </a:lnTo>
                <a:lnTo>
                  <a:pt x="3526287" y="59367"/>
                </a:lnTo>
                <a:lnTo>
                  <a:pt x="3563256" y="63427"/>
                </a:lnTo>
                <a:lnTo>
                  <a:pt x="3600852" y="65231"/>
                </a:lnTo>
                <a:lnTo>
                  <a:pt x="3635906" y="68856"/>
                </a:lnTo>
                <a:lnTo>
                  <a:pt x="3669125" y="72936"/>
                </a:lnTo>
                <a:lnTo>
                  <a:pt x="3701528" y="74749"/>
                </a:lnTo>
                <a:lnTo>
                  <a:pt x="3736390" y="75555"/>
                </a:lnTo>
                <a:lnTo>
                  <a:pt x="3771993" y="76972"/>
                </a:lnTo>
                <a:lnTo>
                  <a:pt x="3805455" y="81129"/>
                </a:lnTo>
                <a:lnTo>
                  <a:pt x="3840788" y="83682"/>
                </a:lnTo>
                <a:lnTo>
                  <a:pt x="3876601" y="84817"/>
                </a:lnTo>
                <a:lnTo>
                  <a:pt x="3910156" y="85322"/>
                </a:lnTo>
                <a:lnTo>
                  <a:pt x="3942708" y="85546"/>
                </a:lnTo>
                <a:lnTo>
                  <a:pt x="3975873" y="86704"/>
                </a:lnTo>
                <a:lnTo>
                  <a:pt x="4011780" y="90746"/>
                </a:lnTo>
                <a:lnTo>
                  <a:pt x="4046083" y="93248"/>
                </a:lnTo>
                <a:lnTo>
                  <a:pt x="4078968" y="94360"/>
                </a:lnTo>
                <a:lnTo>
                  <a:pt x="4111222" y="94854"/>
                </a:lnTo>
                <a:lnTo>
                  <a:pt x="4146018" y="95074"/>
                </a:lnTo>
                <a:lnTo>
                  <a:pt x="4182650" y="95172"/>
                </a:lnTo>
                <a:lnTo>
                  <a:pt x="4220097" y="95215"/>
                </a:lnTo>
                <a:lnTo>
                  <a:pt x="4255085" y="95235"/>
                </a:lnTo>
                <a:lnTo>
                  <a:pt x="4289332" y="95243"/>
                </a:lnTo>
                <a:lnTo>
                  <a:pt x="4325719" y="95247"/>
                </a:lnTo>
                <a:lnTo>
                  <a:pt x="4360237" y="95249"/>
                </a:lnTo>
                <a:lnTo>
                  <a:pt x="4394274" y="95249"/>
                </a:lnTo>
                <a:lnTo>
                  <a:pt x="4430569" y="95250"/>
                </a:lnTo>
                <a:lnTo>
                  <a:pt x="4465045" y="98072"/>
                </a:lnTo>
                <a:lnTo>
                  <a:pt x="4499064" y="101796"/>
                </a:lnTo>
                <a:lnTo>
                  <a:pt x="4535351" y="103451"/>
                </a:lnTo>
                <a:lnTo>
                  <a:pt x="4572645" y="104187"/>
                </a:lnTo>
                <a:lnTo>
                  <a:pt x="4609328" y="104514"/>
                </a:lnTo>
                <a:lnTo>
                  <a:pt x="4643270" y="104659"/>
                </a:lnTo>
                <a:lnTo>
                  <a:pt x="4678818" y="101901"/>
                </a:lnTo>
                <a:lnTo>
                  <a:pt x="4715782" y="98206"/>
                </a:lnTo>
                <a:lnTo>
                  <a:pt x="4753378" y="96564"/>
                </a:lnTo>
                <a:lnTo>
                  <a:pt x="4791254" y="98656"/>
                </a:lnTo>
                <a:lnTo>
                  <a:pt x="4829254" y="102056"/>
                </a:lnTo>
                <a:lnTo>
                  <a:pt x="4867311" y="103566"/>
                </a:lnTo>
                <a:lnTo>
                  <a:pt x="4905392" y="104238"/>
                </a:lnTo>
                <a:lnTo>
                  <a:pt x="4943483" y="104536"/>
                </a:lnTo>
                <a:lnTo>
                  <a:pt x="4981578" y="104669"/>
                </a:lnTo>
                <a:lnTo>
                  <a:pt x="5019676" y="104728"/>
                </a:lnTo>
                <a:lnTo>
                  <a:pt x="5057775" y="104754"/>
                </a:lnTo>
                <a:lnTo>
                  <a:pt x="5095875" y="104766"/>
                </a:lnTo>
                <a:lnTo>
                  <a:pt x="5133975" y="104771"/>
                </a:lnTo>
                <a:lnTo>
                  <a:pt x="5172075" y="104773"/>
                </a:lnTo>
                <a:lnTo>
                  <a:pt x="5210175" y="104774"/>
                </a:lnTo>
                <a:lnTo>
                  <a:pt x="5251097" y="104775"/>
                </a:lnTo>
                <a:lnTo>
                  <a:pt x="5292920" y="104775"/>
                </a:lnTo>
                <a:lnTo>
                  <a:pt x="5332676" y="104775"/>
                </a:lnTo>
                <a:lnTo>
                  <a:pt x="5371512" y="104775"/>
                </a:lnTo>
                <a:lnTo>
                  <a:pt x="5409938" y="104775"/>
                </a:lnTo>
                <a:lnTo>
                  <a:pt x="5448184" y="104775"/>
                </a:lnTo>
                <a:lnTo>
                  <a:pt x="5486348" y="104775"/>
                </a:lnTo>
                <a:lnTo>
                  <a:pt x="5524477" y="104775"/>
                </a:lnTo>
                <a:lnTo>
                  <a:pt x="5562590" y="104775"/>
                </a:lnTo>
                <a:lnTo>
                  <a:pt x="5600695" y="107597"/>
                </a:lnTo>
                <a:lnTo>
                  <a:pt x="5637740" y="111321"/>
                </a:lnTo>
                <a:lnTo>
                  <a:pt x="5671843" y="112976"/>
                </a:lnTo>
                <a:lnTo>
                  <a:pt x="5707461" y="113712"/>
                </a:lnTo>
                <a:lnTo>
                  <a:pt x="5744458" y="115097"/>
                </a:lnTo>
                <a:lnTo>
                  <a:pt x="5782067" y="119240"/>
                </a:lnTo>
                <a:lnTo>
                  <a:pt x="5819950" y="124610"/>
                </a:lnTo>
                <a:lnTo>
                  <a:pt x="5856894" y="129465"/>
                </a:lnTo>
                <a:lnTo>
                  <a:pt x="5890952" y="131623"/>
                </a:lnTo>
                <a:lnTo>
                  <a:pt x="5926551" y="132583"/>
                </a:lnTo>
                <a:lnTo>
                  <a:pt x="5963539" y="134067"/>
                </a:lnTo>
                <a:lnTo>
                  <a:pt x="6001145" y="138255"/>
                </a:lnTo>
                <a:lnTo>
                  <a:pt x="6036204" y="140822"/>
                </a:lnTo>
                <a:lnTo>
                  <a:pt x="6070482" y="143021"/>
                </a:lnTo>
                <a:lnTo>
                  <a:pt x="6106883" y="147526"/>
                </a:lnTo>
                <a:lnTo>
                  <a:pt x="6144229" y="153056"/>
                </a:lnTo>
                <a:lnTo>
                  <a:pt x="6180935" y="157983"/>
                </a:lnTo>
                <a:lnTo>
                  <a:pt x="6214887" y="160173"/>
                </a:lnTo>
                <a:lnTo>
                  <a:pt x="6247616" y="163968"/>
                </a:lnTo>
                <a:lnTo>
                  <a:pt x="6280860" y="168125"/>
                </a:lnTo>
                <a:lnTo>
                  <a:pt x="6316801" y="169972"/>
                </a:lnTo>
                <a:lnTo>
                  <a:pt x="6351120" y="173615"/>
                </a:lnTo>
                <a:lnTo>
                  <a:pt x="6397369" y="178794"/>
                </a:lnTo>
                <a:lnTo>
                  <a:pt x="6440705" y="183151"/>
                </a:lnTo>
                <a:lnTo>
                  <a:pt x="6487061" y="188322"/>
                </a:lnTo>
                <a:lnTo>
                  <a:pt x="6531487" y="192677"/>
                </a:lnTo>
                <a:lnTo>
                  <a:pt x="6571461" y="200670"/>
                </a:lnTo>
                <a:lnTo>
                  <a:pt x="6612938" y="209741"/>
                </a:lnTo>
                <a:lnTo>
                  <a:pt x="6655920" y="219132"/>
                </a:lnTo>
                <a:lnTo>
                  <a:pt x="6695467" y="228617"/>
                </a:lnTo>
                <a:lnTo>
                  <a:pt x="6733995" y="238130"/>
                </a:lnTo>
                <a:lnTo>
                  <a:pt x="6775044" y="247652"/>
                </a:lnTo>
                <a:lnTo>
                  <a:pt x="6817899" y="257176"/>
                </a:lnTo>
                <a:lnTo>
                  <a:pt x="6857407" y="266700"/>
                </a:lnTo>
                <a:lnTo>
                  <a:pt x="6903627" y="279400"/>
                </a:lnTo>
                <a:lnTo>
                  <a:pt x="6949877" y="298646"/>
                </a:lnTo>
                <a:lnTo>
                  <a:pt x="6993506" y="316558"/>
                </a:lnTo>
                <a:lnTo>
                  <a:pt x="7037520" y="335110"/>
                </a:lnTo>
                <a:lnTo>
                  <a:pt x="7078904" y="357628"/>
                </a:lnTo>
                <a:lnTo>
                  <a:pt x="7117599" y="381483"/>
                </a:lnTo>
                <a:lnTo>
                  <a:pt x="7156890" y="411866"/>
                </a:lnTo>
                <a:lnTo>
                  <a:pt x="7202043" y="449897"/>
                </a:lnTo>
                <a:lnTo>
                  <a:pt x="7240614" y="492588"/>
                </a:lnTo>
                <a:lnTo>
                  <a:pt x="7269815" y="533923"/>
                </a:lnTo>
                <a:lnTo>
                  <a:pt x="7295965" y="578933"/>
                </a:lnTo>
                <a:lnTo>
                  <a:pt x="7316457" y="618712"/>
                </a:lnTo>
                <a:lnTo>
                  <a:pt x="7326458" y="659157"/>
                </a:lnTo>
                <a:lnTo>
                  <a:pt x="7337767" y="695707"/>
                </a:lnTo>
                <a:lnTo>
                  <a:pt x="7347052" y="739183"/>
                </a:lnTo>
                <a:lnTo>
                  <a:pt x="7351448" y="777111"/>
                </a:lnTo>
                <a:lnTo>
                  <a:pt x="7359480" y="821547"/>
                </a:lnTo>
                <a:lnTo>
                  <a:pt x="7361337" y="853023"/>
                </a:lnTo>
                <a:lnTo>
                  <a:pt x="7364987" y="888180"/>
                </a:lnTo>
                <a:lnTo>
                  <a:pt x="7368019" y="924972"/>
                </a:lnTo>
                <a:lnTo>
                  <a:pt x="7365839" y="962490"/>
                </a:lnTo>
                <a:lnTo>
                  <a:pt x="7363718" y="1009200"/>
                </a:lnTo>
                <a:lnTo>
                  <a:pt x="7360400" y="1042258"/>
                </a:lnTo>
                <a:lnTo>
                  <a:pt x="7352581" y="1088103"/>
                </a:lnTo>
                <a:lnTo>
                  <a:pt x="7340458" y="1132038"/>
                </a:lnTo>
                <a:lnTo>
                  <a:pt x="7327872" y="1177837"/>
                </a:lnTo>
                <a:lnTo>
                  <a:pt x="7312372" y="1218556"/>
                </a:lnTo>
                <a:lnTo>
                  <a:pt x="7294298" y="1257172"/>
                </a:lnTo>
                <a:lnTo>
                  <a:pt x="7272932" y="1295375"/>
                </a:lnTo>
                <a:lnTo>
                  <a:pt x="7248329" y="1333495"/>
                </a:lnTo>
                <a:lnTo>
                  <a:pt x="7223086" y="1371599"/>
                </a:lnTo>
                <a:lnTo>
                  <a:pt x="7191171" y="1409700"/>
                </a:lnTo>
                <a:lnTo>
                  <a:pt x="7160564" y="1447800"/>
                </a:lnTo>
                <a:lnTo>
                  <a:pt x="7114881" y="1488879"/>
                </a:lnTo>
                <a:lnTo>
                  <a:pt x="7067512" y="1533918"/>
                </a:lnTo>
                <a:lnTo>
                  <a:pt x="7022896" y="1565156"/>
                </a:lnTo>
                <a:lnTo>
                  <a:pt x="6979589" y="1597982"/>
                </a:lnTo>
                <a:lnTo>
                  <a:pt x="6943062" y="1618593"/>
                </a:lnTo>
                <a:lnTo>
                  <a:pt x="6902607" y="1640927"/>
                </a:lnTo>
                <a:lnTo>
                  <a:pt x="6859928" y="1664831"/>
                </a:lnTo>
                <a:lnTo>
                  <a:pt x="6817649" y="1682497"/>
                </a:lnTo>
                <a:lnTo>
                  <a:pt x="6771608" y="1697256"/>
                </a:lnTo>
                <a:lnTo>
                  <a:pt x="6724452" y="1715035"/>
                </a:lnTo>
                <a:lnTo>
                  <a:pt x="6676966" y="1733709"/>
                </a:lnTo>
                <a:lnTo>
                  <a:pt x="6629383" y="1752647"/>
                </a:lnTo>
                <a:lnTo>
                  <a:pt x="6596584" y="1764262"/>
                </a:lnTo>
                <a:lnTo>
                  <a:pt x="6560840" y="1772953"/>
                </a:lnTo>
                <a:lnTo>
                  <a:pt x="6523787" y="1783165"/>
                </a:lnTo>
                <a:lnTo>
                  <a:pt x="6486153" y="1793701"/>
                </a:lnTo>
                <a:lnTo>
                  <a:pt x="6448260" y="1801912"/>
                </a:lnTo>
                <a:lnTo>
                  <a:pt x="6410251" y="1811911"/>
                </a:lnTo>
                <a:lnTo>
                  <a:pt x="6371134" y="1822352"/>
                </a:lnTo>
                <a:lnTo>
                  <a:pt x="6329054" y="1830520"/>
                </a:lnTo>
                <a:lnTo>
                  <a:pt x="6288480" y="1837679"/>
                </a:lnTo>
                <a:lnTo>
                  <a:pt x="6249280" y="1844387"/>
                </a:lnTo>
                <a:lnTo>
                  <a:pt x="6210691" y="1850897"/>
                </a:lnTo>
                <a:lnTo>
                  <a:pt x="6169551" y="1860140"/>
                </a:lnTo>
                <a:lnTo>
                  <a:pt x="6126573" y="1870246"/>
                </a:lnTo>
                <a:lnTo>
                  <a:pt x="6082777" y="1878265"/>
                </a:lnTo>
                <a:lnTo>
                  <a:pt x="6038617" y="1885357"/>
                </a:lnTo>
                <a:lnTo>
                  <a:pt x="5994297" y="1892036"/>
                </a:lnTo>
                <a:lnTo>
                  <a:pt x="5949905" y="1898533"/>
                </a:lnTo>
                <a:lnTo>
                  <a:pt x="5902658" y="1904948"/>
                </a:lnTo>
                <a:lnTo>
                  <a:pt x="5878205" y="1908141"/>
                </a:lnTo>
                <a:lnTo>
                  <a:pt x="5831280" y="1914510"/>
                </a:lnTo>
                <a:lnTo>
                  <a:pt x="5785730" y="1920868"/>
                </a:lnTo>
                <a:lnTo>
                  <a:pt x="5740792" y="1927222"/>
                </a:lnTo>
                <a:lnTo>
                  <a:pt x="5693301" y="1933574"/>
                </a:lnTo>
                <a:lnTo>
                  <a:pt x="5668785" y="1936749"/>
                </a:lnTo>
                <a:lnTo>
                  <a:pt x="5643973" y="1939925"/>
                </a:lnTo>
                <a:lnTo>
                  <a:pt x="5618966" y="1943100"/>
                </a:lnTo>
                <a:lnTo>
                  <a:pt x="5593827" y="1946275"/>
                </a:lnTo>
                <a:lnTo>
                  <a:pt x="5568601" y="1949450"/>
                </a:lnTo>
                <a:lnTo>
                  <a:pt x="5543317" y="1952625"/>
                </a:lnTo>
                <a:lnTo>
                  <a:pt x="5517995" y="1955800"/>
                </a:lnTo>
                <a:lnTo>
                  <a:pt x="5492647" y="1958975"/>
                </a:lnTo>
                <a:lnTo>
                  <a:pt x="5467281" y="1962150"/>
                </a:lnTo>
                <a:lnTo>
                  <a:pt x="5441905" y="1965325"/>
                </a:lnTo>
                <a:lnTo>
                  <a:pt x="5416520" y="1968500"/>
                </a:lnTo>
                <a:lnTo>
                  <a:pt x="5391130" y="1971675"/>
                </a:lnTo>
                <a:lnTo>
                  <a:pt x="5365736" y="1974850"/>
                </a:lnTo>
                <a:lnTo>
                  <a:pt x="5340341" y="1978025"/>
                </a:lnTo>
                <a:lnTo>
                  <a:pt x="5314944" y="1981200"/>
                </a:lnTo>
                <a:lnTo>
                  <a:pt x="5289546" y="1984375"/>
                </a:lnTo>
                <a:lnTo>
                  <a:pt x="5264147" y="1987550"/>
                </a:lnTo>
                <a:lnTo>
                  <a:pt x="5238748" y="1990725"/>
                </a:lnTo>
                <a:lnTo>
                  <a:pt x="5213348" y="1993900"/>
                </a:lnTo>
                <a:lnTo>
                  <a:pt x="5187949" y="1997075"/>
                </a:lnTo>
                <a:lnTo>
                  <a:pt x="5162550" y="2000250"/>
                </a:lnTo>
                <a:lnTo>
                  <a:pt x="5137150" y="2003425"/>
                </a:lnTo>
                <a:lnTo>
                  <a:pt x="5110692" y="2007658"/>
                </a:lnTo>
                <a:lnTo>
                  <a:pt x="5083528" y="2012597"/>
                </a:lnTo>
                <a:lnTo>
                  <a:pt x="5055894" y="2018007"/>
                </a:lnTo>
                <a:lnTo>
                  <a:pt x="5027946" y="2022671"/>
                </a:lnTo>
                <a:lnTo>
                  <a:pt x="4999789" y="2026839"/>
                </a:lnTo>
                <a:lnTo>
                  <a:pt x="4971492" y="2030676"/>
                </a:lnTo>
                <a:lnTo>
                  <a:pt x="4944162" y="2034292"/>
                </a:lnTo>
                <a:lnTo>
                  <a:pt x="4917475" y="2037761"/>
                </a:lnTo>
                <a:lnTo>
                  <a:pt x="4891217" y="2041133"/>
                </a:lnTo>
                <a:lnTo>
                  <a:pt x="4864186" y="2043380"/>
                </a:lnTo>
                <a:lnTo>
                  <a:pt x="4836641" y="2044878"/>
                </a:lnTo>
                <a:lnTo>
                  <a:pt x="4808753" y="2045877"/>
                </a:lnTo>
                <a:lnTo>
                  <a:pt x="4780635" y="2047601"/>
                </a:lnTo>
                <a:lnTo>
                  <a:pt x="4752365" y="2049809"/>
                </a:lnTo>
                <a:lnTo>
                  <a:pt x="4723994" y="2052339"/>
                </a:lnTo>
                <a:lnTo>
                  <a:pt x="4695554" y="2055085"/>
                </a:lnTo>
                <a:lnTo>
                  <a:pt x="4667069" y="2057973"/>
                </a:lnTo>
                <a:lnTo>
                  <a:pt x="4638554" y="2060957"/>
                </a:lnTo>
                <a:lnTo>
                  <a:pt x="4610020" y="2064005"/>
                </a:lnTo>
                <a:lnTo>
                  <a:pt x="4581471" y="2067094"/>
                </a:lnTo>
                <a:lnTo>
                  <a:pt x="4552914" y="2070213"/>
                </a:lnTo>
                <a:lnTo>
                  <a:pt x="4524351" y="2073350"/>
                </a:lnTo>
                <a:lnTo>
                  <a:pt x="4495784" y="2076500"/>
                </a:lnTo>
                <a:lnTo>
                  <a:pt x="4467214" y="2079659"/>
                </a:lnTo>
                <a:lnTo>
                  <a:pt x="4438643" y="2081764"/>
                </a:lnTo>
                <a:lnTo>
                  <a:pt x="4410070" y="2083167"/>
                </a:lnTo>
                <a:lnTo>
                  <a:pt x="4381497" y="2084103"/>
                </a:lnTo>
                <a:lnTo>
                  <a:pt x="4352923" y="2085786"/>
                </a:lnTo>
                <a:lnTo>
                  <a:pt x="4324349" y="2087966"/>
                </a:lnTo>
                <a:lnTo>
                  <a:pt x="4295775" y="2090477"/>
                </a:lnTo>
                <a:lnTo>
                  <a:pt x="4267200" y="2092151"/>
                </a:lnTo>
                <a:lnTo>
                  <a:pt x="4238625" y="2093268"/>
                </a:lnTo>
                <a:lnTo>
                  <a:pt x="4210050" y="2094012"/>
                </a:lnTo>
                <a:lnTo>
                  <a:pt x="4181475" y="2095566"/>
                </a:lnTo>
                <a:lnTo>
                  <a:pt x="4152900" y="2097661"/>
                </a:lnTo>
                <a:lnTo>
                  <a:pt x="4124325" y="2100116"/>
                </a:lnTo>
                <a:lnTo>
                  <a:pt x="4094692" y="2101752"/>
                </a:lnTo>
                <a:lnTo>
                  <a:pt x="4064353" y="2102843"/>
                </a:lnTo>
                <a:lnTo>
                  <a:pt x="4033544" y="2103570"/>
                </a:lnTo>
                <a:lnTo>
                  <a:pt x="4003479" y="2105113"/>
                </a:lnTo>
                <a:lnTo>
                  <a:pt x="3973911" y="2107200"/>
                </a:lnTo>
                <a:lnTo>
                  <a:pt x="3944674" y="2109650"/>
                </a:lnTo>
                <a:lnTo>
                  <a:pt x="3915658" y="2111284"/>
                </a:lnTo>
                <a:lnTo>
                  <a:pt x="3886789" y="2112372"/>
                </a:lnTo>
                <a:lnTo>
                  <a:pt x="3858018" y="2113099"/>
                </a:lnTo>
                <a:lnTo>
                  <a:pt x="3828254" y="2114640"/>
                </a:lnTo>
                <a:lnTo>
                  <a:pt x="3797827" y="2116727"/>
                </a:lnTo>
                <a:lnTo>
                  <a:pt x="3766960" y="2119176"/>
                </a:lnTo>
                <a:lnTo>
                  <a:pt x="3736856" y="2120809"/>
                </a:lnTo>
                <a:lnTo>
                  <a:pt x="3707262" y="2121898"/>
                </a:lnTo>
                <a:lnTo>
                  <a:pt x="3678008" y="2122624"/>
                </a:lnTo>
                <a:lnTo>
                  <a:pt x="3648981" y="2123108"/>
                </a:lnTo>
                <a:lnTo>
                  <a:pt x="3620104" y="2123430"/>
                </a:lnTo>
                <a:lnTo>
                  <a:pt x="3591327" y="2123645"/>
                </a:lnTo>
                <a:lnTo>
                  <a:pt x="3563677" y="2123789"/>
                </a:lnTo>
                <a:lnTo>
                  <a:pt x="3536776" y="2123884"/>
                </a:lnTo>
                <a:lnTo>
                  <a:pt x="3510376" y="2123947"/>
                </a:lnTo>
                <a:lnTo>
                  <a:pt x="3483251" y="2123990"/>
                </a:lnTo>
                <a:lnTo>
                  <a:pt x="3455642" y="2124018"/>
                </a:lnTo>
                <a:lnTo>
                  <a:pt x="3427711" y="2124037"/>
                </a:lnTo>
                <a:lnTo>
                  <a:pt x="3399566" y="2124050"/>
                </a:lnTo>
                <a:lnTo>
                  <a:pt x="3371278" y="2124058"/>
                </a:lnTo>
                <a:lnTo>
                  <a:pt x="3342893" y="2124064"/>
                </a:lnTo>
                <a:lnTo>
                  <a:pt x="3314446" y="2123010"/>
                </a:lnTo>
                <a:lnTo>
                  <a:pt x="3285955" y="2121248"/>
                </a:lnTo>
                <a:lnTo>
                  <a:pt x="3257437" y="2119015"/>
                </a:lnTo>
                <a:lnTo>
                  <a:pt x="3229958" y="2117527"/>
                </a:lnTo>
                <a:lnTo>
                  <a:pt x="3203172" y="2116534"/>
                </a:lnTo>
                <a:lnTo>
                  <a:pt x="3176848" y="2115873"/>
                </a:lnTo>
                <a:lnTo>
                  <a:pt x="3149774" y="2114374"/>
                </a:lnTo>
                <a:lnTo>
                  <a:pt x="3122199" y="2112316"/>
                </a:lnTo>
                <a:lnTo>
                  <a:pt x="3094291" y="2109886"/>
                </a:lnTo>
                <a:lnTo>
                  <a:pt x="3067219" y="2108265"/>
                </a:lnTo>
                <a:lnTo>
                  <a:pt x="3040704" y="2107185"/>
                </a:lnTo>
                <a:lnTo>
                  <a:pt x="3014561" y="2106465"/>
                </a:lnTo>
                <a:lnTo>
                  <a:pt x="2988666" y="2104927"/>
                </a:lnTo>
                <a:lnTo>
                  <a:pt x="2962935" y="2102843"/>
                </a:lnTo>
                <a:lnTo>
                  <a:pt x="2937315" y="2100395"/>
                </a:lnTo>
                <a:lnTo>
                  <a:pt x="2911769" y="2097705"/>
                </a:lnTo>
                <a:lnTo>
                  <a:pt x="2886271" y="2094853"/>
                </a:lnTo>
                <a:lnTo>
                  <a:pt x="2860805" y="2091894"/>
                </a:lnTo>
                <a:lnTo>
                  <a:pt x="2834304" y="2089921"/>
                </a:lnTo>
                <a:lnTo>
                  <a:pt x="2807111" y="2088605"/>
                </a:lnTo>
                <a:lnTo>
                  <a:pt x="2779457" y="2087729"/>
                </a:lnTo>
                <a:lnTo>
                  <a:pt x="2752555" y="2086086"/>
                </a:lnTo>
                <a:lnTo>
                  <a:pt x="2726153" y="2083932"/>
                </a:lnTo>
                <a:lnTo>
                  <a:pt x="2700085" y="2081438"/>
                </a:lnTo>
                <a:lnTo>
                  <a:pt x="2674240" y="2078717"/>
                </a:lnTo>
                <a:lnTo>
                  <a:pt x="2648544" y="2075845"/>
                </a:lnTo>
                <a:lnTo>
                  <a:pt x="2622945" y="2072872"/>
                </a:lnTo>
                <a:lnTo>
                  <a:pt x="2597414" y="2068773"/>
                </a:lnTo>
                <a:lnTo>
                  <a:pt x="2571926" y="2063923"/>
                </a:lnTo>
                <a:lnTo>
                  <a:pt x="2546467" y="2058574"/>
                </a:lnTo>
                <a:lnTo>
                  <a:pt x="2521028" y="2053949"/>
                </a:lnTo>
                <a:lnTo>
                  <a:pt x="2495602" y="2049808"/>
                </a:lnTo>
                <a:lnTo>
                  <a:pt x="2470185" y="2045989"/>
                </a:lnTo>
                <a:lnTo>
                  <a:pt x="2444773" y="2042384"/>
                </a:lnTo>
                <a:lnTo>
                  <a:pt x="2419365" y="2038922"/>
                </a:lnTo>
                <a:lnTo>
                  <a:pt x="2393960" y="2035557"/>
                </a:lnTo>
                <a:lnTo>
                  <a:pt x="2368557" y="2032255"/>
                </a:lnTo>
                <a:lnTo>
                  <a:pt x="2343155" y="2028994"/>
                </a:lnTo>
                <a:lnTo>
                  <a:pt x="2317753" y="2025763"/>
                </a:lnTo>
                <a:lnTo>
                  <a:pt x="2292352" y="2022551"/>
                </a:lnTo>
                <a:lnTo>
                  <a:pt x="2266951" y="2019350"/>
                </a:lnTo>
                <a:lnTo>
                  <a:pt x="2241551" y="2016158"/>
                </a:lnTo>
                <a:lnTo>
                  <a:pt x="2217209" y="2012972"/>
                </a:lnTo>
                <a:lnTo>
                  <a:pt x="2170407" y="2006610"/>
                </a:lnTo>
                <a:lnTo>
                  <a:pt x="2145438" y="2002373"/>
                </a:lnTo>
                <a:lnTo>
                  <a:pt x="2119267" y="1997432"/>
                </a:lnTo>
                <a:lnTo>
                  <a:pt x="2092295" y="1992021"/>
                </a:lnTo>
                <a:lnTo>
                  <a:pt x="2066905" y="1987356"/>
                </a:lnTo>
                <a:lnTo>
                  <a:pt x="2042570" y="1983187"/>
                </a:lnTo>
                <a:lnTo>
                  <a:pt x="2018938" y="1979350"/>
                </a:lnTo>
                <a:lnTo>
                  <a:pt x="1994717" y="1975733"/>
                </a:lnTo>
                <a:lnTo>
                  <a:pt x="1970103" y="1972264"/>
                </a:lnTo>
                <a:lnTo>
                  <a:pt x="1945227" y="1968893"/>
                </a:lnTo>
                <a:lnTo>
                  <a:pt x="1897831" y="1959502"/>
                </a:lnTo>
                <a:lnTo>
                  <a:pt x="1851014" y="1949332"/>
                </a:lnTo>
                <a:lnTo>
                  <a:pt x="1826676" y="1945137"/>
                </a:lnTo>
                <a:lnTo>
                  <a:pt x="1801984" y="1941283"/>
                </a:lnTo>
                <a:lnTo>
                  <a:pt x="1754793" y="1934179"/>
                </a:lnTo>
                <a:lnTo>
                  <a:pt x="1709125" y="1926435"/>
                </a:lnTo>
                <a:lnTo>
                  <a:pt x="1664133" y="1915937"/>
                </a:lnTo>
                <a:lnTo>
                  <a:pt x="1619443" y="1907039"/>
                </a:lnTo>
                <a:lnTo>
                  <a:pt x="1574886" y="1898498"/>
                </a:lnTo>
                <a:lnTo>
                  <a:pt x="1530388" y="1887646"/>
                </a:lnTo>
                <a:lnTo>
                  <a:pt x="1485917" y="1878590"/>
                </a:lnTo>
                <a:lnTo>
                  <a:pt x="1442516" y="1869979"/>
                </a:lnTo>
                <a:lnTo>
                  <a:pt x="1402060" y="1859096"/>
                </a:lnTo>
                <a:lnTo>
                  <a:pt x="1360090" y="1850026"/>
                </a:lnTo>
                <a:lnTo>
                  <a:pt x="1316743" y="1841409"/>
                </a:lnTo>
                <a:lnTo>
                  <a:pt x="1272783" y="1830523"/>
                </a:lnTo>
                <a:lnTo>
                  <a:pt x="1228551" y="1821452"/>
                </a:lnTo>
                <a:lnTo>
                  <a:pt x="1185256" y="1812834"/>
                </a:lnTo>
                <a:lnTo>
                  <a:pt x="1144847" y="1801948"/>
                </a:lnTo>
                <a:lnTo>
                  <a:pt x="1102899" y="1792877"/>
                </a:lnTo>
                <a:lnTo>
                  <a:pt x="1060619" y="1784259"/>
                </a:lnTo>
                <a:lnTo>
                  <a:pt x="1020661" y="1773373"/>
                </a:lnTo>
                <a:lnTo>
                  <a:pt x="981736" y="1764302"/>
                </a:lnTo>
                <a:lnTo>
                  <a:pt x="944327" y="1756742"/>
                </a:lnTo>
                <a:lnTo>
                  <a:pt x="910062" y="1749855"/>
                </a:lnTo>
                <a:lnTo>
                  <a:pt x="874372" y="1740444"/>
                </a:lnTo>
                <a:lnTo>
                  <a:pt x="838401" y="1730264"/>
                </a:lnTo>
                <a:lnTo>
                  <a:pt x="804776" y="1722212"/>
                </a:lnTo>
                <a:lnTo>
                  <a:pt x="772192" y="1712283"/>
                </a:lnTo>
                <a:lnTo>
                  <a:pt x="740071" y="1701873"/>
                </a:lnTo>
                <a:lnTo>
                  <a:pt x="693296" y="1689004"/>
                </a:lnTo>
                <a:lnTo>
                  <a:pt x="652155" y="1672256"/>
                </a:lnTo>
                <a:lnTo>
                  <a:pt x="612096" y="1653888"/>
                </a:lnTo>
                <a:lnTo>
                  <a:pt x="568241" y="1635040"/>
                </a:lnTo>
                <a:lnTo>
                  <a:pt x="529024" y="1616050"/>
                </a:lnTo>
                <a:lnTo>
                  <a:pt x="483970" y="1590670"/>
                </a:lnTo>
                <a:lnTo>
                  <a:pt x="447140" y="1571623"/>
                </a:lnTo>
                <a:lnTo>
                  <a:pt x="409417" y="1552575"/>
                </a:lnTo>
                <a:lnTo>
                  <a:pt x="363800" y="1522118"/>
                </a:lnTo>
                <a:lnTo>
                  <a:pt x="324215" y="1486586"/>
                </a:lnTo>
                <a:lnTo>
                  <a:pt x="285822" y="1455266"/>
                </a:lnTo>
                <a:lnTo>
                  <a:pt x="247664" y="1418818"/>
                </a:lnTo>
                <a:lnTo>
                  <a:pt x="202849" y="1371547"/>
                </a:lnTo>
                <a:lnTo>
                  <a:pt x="175183" y="1333489"/>
                </a:lnTo>
                <a:lnTo>
                  <a:pt x="149335" y="1288852"/>
                </a:lnTo>
                <a:lnTo>
                  <a:pt x="126669" y="1245541"/>
                </a:lnTo>
                <a:lnTo>
                  <a:pt x="112320" y="1209013"/>
                </a:lnTo>
                <a:lnTo>
                  <a:pt x="97486" y="1171379"/>
                </a:lnTo>
                <a:lnTo>
                  <a:pt x="89210" y="1133417"/>
                </a:lnTo>
                <a:lnTo>
                  <a:pt x="83935" y="1092536"/>
                </a:lnTo>
                <a:lnTo>
                  <a:pt x="78492" y="1049731"/>
                </a:lnTo>
                <a:lnTo>
                  <a:pt x="76879" y="1007415"/>
                </a:lnTo>
                <a:lnTo>
                  <a:pt x="76401" y="961362"/>
                </a:lnTo>
                <a:lnTo>
                  <a:pt x="76260" y="914204"/>
                </a:lnTo>
                <a:lnTo>
                  <a:pt x="76218" y="869539"/>
                </a:lnTo>
                <a:lnTo>
                  <a:pt x="79027" y="826671"/>
                </a:lnTo>
                <a:lnTo>
                  <a:pt x="83741" y="780456"/>
                </a:lnTo>
                <a:lnTo>
                  <a:pt x="85901" y="747978"/>
                </a:lnTo>
                <a:lnTo>
                  <a:pt x="90390" y="712376"/>
                </a:lnTo>
                <a:lnTo>
                  <a:pt x="98866" y="666746"/>
                </a:lnTo>
                <a:lnTo>
                  <a:pt x="104971" y="633940"/>
                </a:lnTo>
                <a:lnTo>
                  <a:pt x="111212" y="600309"/>
                </a:lnTo>
                <a:lnTo>
                  <a:pt x="120676" y="556517"/>
                </a:lnTo>
                <a:lnTo>
                  <a:pt x="131241" y="510499"/>
                </a:lnTo>
                <a:lnTo>
                  <a:pt x="148365" y="463349"/>
                </a:lnTo>
                <a:lnTo>
                  <a:pt x="172018" y="415866"/>
                </a:lnTo>
                <a:lnTo>
                  <a:pt x="192903" y="368282"/>
                </a:lnTo>
                <a:lnTo>
                  <a:pt x="213554" y="320670"/>
                </a:lnTo>
                <a:lnTo>
                  <a:pt x="239312" y="273049"/>
                </a:lnTo>
                <a:lnTo>
                  <a:pt x="267052" y="225424"/>
                </a:lnTo>
                <a:lnTo>
                  <a:pt x="285906" y="193675"/>
                </a:lnTo>
                <a:lnTo>
                  <a:pt x="304869" y="159103"/>
                </a:lnTo>
                <a:lnTo>
                  <a:pt x="323881" y="123629"/>
                </a:lnTo>
                <a:lnTo>
                  <a:pt x="342914" y="90224"/>
                </a:lnTo>
                <a:lnTo>
                  <a:pt x="359134" y="57738"/>
                </a:lnTo>
                <a:lnTo>
                  <a:pt x="381000" y="95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382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191">
            <p14:nvContentPartPr>
              <p14:cNvPr id="2" name="Ink 1"/>
              <p14:cNvContentPartPr/>
              <p14:nvPr/>
            </p14:nvContentPartPr>
            <p14:xfrm>
              <a:off x="5076720" y="5286600"/>
              <a:ext cx="36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92" cstate="print"/>
              <a:stretch>
                <a:fillRect/>
              </a:stretch>
            </p:blipFill>
            <p:spPr>
              <a:xfrm>
                <a:off x="5067360" y="5277240"/>
                <a:ext cx="1908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SMARTInkShape-Group1673"/>
          <p:cNvGrpSpPr/>
          <p:nvPr/>
        </p:nvGrpSpPr>
        <p:grpSpPr>
          <a:xfrm>
            <a:off x="881962" y="554041"/>
            <a:ext cx="449488" cy="491224"/>
            <a:chOff x="881962" y="554041"/>
            <a:chExt cx="449488" cy="491224"/>
          </a:xfrm>
        </p:grpSpPr>
        <p:sp>
          <p:nvSpPr>
            <p:cNvPr id="3" name="SMARTInkShape-8204"/>
            <p:cNvSpPr/>
            <p:nvPr>
              <p:custDataLst>
                <p:tags r:id="rId188"/>
              </p:custDataLst>
            </p:nvPr>
          </p:nvSpPr>
          <p:spPr>
            <a:xfrm>
              <a:off x="1000845" y="705277"/>
              <a:ext cx="161206" cy="216101"/>
            </a:xfrm>
            <a:custGeom>
              <a:avLst/>
              <a:gdLst/>
              <a:ahLst/>
              <a:cxnLst/>
              <a:rect l="0" t="0" r="0" b="0"/>
              <a:pathLst>
                <a:path w="161206" h="216101">
                  <a:moveTo>
                    <a:pt x="161205" y="18623"/>
                  </a:moveTo>
                  <a:lnTo>
                    <a:pt x="161205" y="18623"/>
                  </a:lnTo>
                  <a:lnTo>
                    <a:pt x="161205" y="13567"/>
                  </a:lnTo>
                  <a:lnTo>
                    <a:pt x="160147" y="12077"/>
                  </a:lnTo>
                  <a:lnTo>
                    <a:pt x="158383" y="11084"/>
                  </a:lnTo>
                  <a:lnTo>
                    <a:pt x="156149" y="10422"/>
                  </a:lnTo>
                  <a:lnTo>
                    <a:pt x="143900" y="2813"/>
                  </a:lnTo>
                  <a:lnTo>
                    <a:pt x="116149" y="0"/>
                  </a:lnTo>
                  <a:lnTo>
                    <a:pt x="92469" y="9812"/>
                  </a:lnTo>
                  <a:lnTo>
                    <a:pt x="58657" y="36163"/>
                  </a:lnTo>
                  <a:lnTo>
                    <a:pt x="27730" y="79651"/>
                  </a:lnTo>
                  <a:lnTo>
                    <a:pt x="11590" y="115022"/>
                  </a:lnTo>
                  <a:lnTo>
                    <a:pt x="901" y="156828"/>
                  </a:lnTo>
                  <a:lnTo>
                    <a:pt x="0" y="173181"/>
                  </a:lnTo>
                  <a:lnTo>
                    <a:pt x="5245" y="188210"/>
                  </a:lnTo>
                  <a:lnTo>
                    <a:pt x="9607" y="195181"/>
                  </a:lnTo>
                  <a:lnTo>
                    <a:pt x="22920" y="205749"/>
                  </a:lnTo>
                  <a:lnTo>
                    <a:pt x="47224" y="216100"/>
                  </a:lnTo>
                  <a:lnTo>
                    <a:pt x="73928" y="212837"/>
                  </a:lnTo>
                  <a:lnTo>
                    <a:pt x="142155" y="1805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8205"/>
            <p:cNvSpPr/>
            <p:nvPr>
              <p:custDataLst>
                <p:tags r:id="rId189"/>
              </p:custDataLst>
            </p:nvPr>
          </p:nvSpPr>
          <p:spPr>
            <a:xfrm>
              <a:off x="881962" y="554041"/>
              <a:ext cx="449488" cy="491224"/>
            </a:xfrm>
            <a:custGeom>
              <a:avLst/>
              <a:gdLst/>
              <a:ahLst/>
              <a:cxnLst/>
              <a:rect l="0" t="0" r="0" b="0"/>
              <a:pathLst>
                <a:path w="449488" h="491224">
                  <a:moveTo>
                    <a:pt x="318188" y="36509"/>
                  </a:moveTo>
                  <a:lnTo>
                    <a:pt x="318188" y="36509"/>
                  </a:lnTo>
                  <a:lnTo>
                    <a:pt x="318188" y="31452"/>
                  </a:lnTo>
                  <a:lnTo>
                    <a:pt x="303019" y="18195"/>
                  </a:lnTo>
                  <a:lnTo>
                    <a:pt x="272476" y="3778"/>
                  </a:lnTo>
                  <a:lnTo>
                    <a:pt x="239144" y="0"/>
                  </a:lnTo>
                  <a:lnTo>
                    <a:pt x="205868" y="3937"/>
                  </a:lnTo>
                  <a:lnTo>
                    <a:pt x="170843" y="16863"/>
                  </a:lnTo>
                  <a:lnTo>
                    <a:pt x="129745" y="46739"/>
                  </a:lnTo>
                  <a:lnTo>
                    <a:pt x="86872" y="88151"/>
                  </a:lnTo>
                  <a:lnTo>
                    <a:pt x="63926" y="123027"/>
                  </a:lnTo>
                  <a:lnTo>
                    <a:pt x="38976" y="169963"/>
                  </a:lnTo>
                  <a:lnTo>
                    <a:pt x="23577" y="210802"/>
                  </a:lnTo>
                  <a:lnTo>
                    <a:pt x="13585" y="246901"/>
                  </a:lnTo>
                  <a:lnTo>
                    <a:pt x="727" y="291969"/>
                  </a:lnTo>
                  <a:lnTo>
                    <a:pt x="0" y="323261"/>
                  </a:lnTo>
                  <a:lnTo>
                    <a:pt x="4263" y="359746"/>
                  </a:lnTo>
                  <a:lnTo>
                    <a:pt x="16446" y="406861"/>
                  </a:lnTo>
                  <a:lnTo>
                    <a:pt x="23114" y="435638"/>
                  </a:lnTo>
                  <a:lnTo>
                    <a:pt x="43257" y="464325"/>
                  </a:lnTo>
                  <a:lnTo>
                    <a:pt x="49176" y="470945"/>
                  </a:lnTo>
                  <a:lnTo>
                    <a:pt x="82788" y="485318"/>
                  </a:lnTo>
                  <a:lnTo>
                    <a:pt x="116148" y="491223"/>
                  </a:lnTo>
                  <a:lnTo>
                    <a:pt x="161310" y="487916"/>
                  </a:lnTo>
                  <a:lnTo>
                    <a:pt x="199739" y="480233"/>
                  </a:lnTo>
                  <a:lnTo>
                    <a:pt x="236290" y="466198"/>
                  </a:lnTo>
                  <a:lnTo>
                    <a:pt x="278962" y="442492"/>
                  </a:lnTo>
                  <a:lnTo>
                    <a:pt x="317966" y="417427"/>
                  </a:lnTo>
                  <a:lnTo>
                    <a:pt x="356244" y="387036"/>
                  </a:lnTo>
                  <a:lnTo>
                    <a:pt x="386775" y="343913"/>
                  </a:lnTo>
                  <a:lnTo>
                    <a:pt x="413189" y="303724"/>
                  </a:lnTo>
                  <a:lnTo>
                    <a:pt x="433732" y="265211"/>
                  </a:lnTo>
                  <a:lnTo>
                    <a:pt x="444616" y="231508"/>
                  </a:lnTo>
                  <a:lnTo>
                    <a:pt x="449487" y="184597"/>
                  </a:lnTo>
                  <a:lnTo>
                    <a:pt x="444982" y="151715"/>
                  </a:lnTo>
                  <a:lnTo>
                    <a:pt x="430546" y="111919"/>
                  </a:lnTo>
                  <a:lnTo>
                    <a:pt x="394217" y="65851"/>
                  </a:lnTo>
                  <a:lnTo>
                    <a:pt x="378437" y="52725"/>
                  </a:lnTo>
                  <a:lnTo>
                    <a:pt x="339803" y="35552"/>
                  </a:lnTo>
                  <a:lnTo>
                    <a:pt x="298016" y="29523"/>
                  </a:lnTo>
                  <a:lnTo>
                    <a:pt x="251513" y="269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SMARTInkShape-Group1674"/>
          <p:cNvGrpSpPr/>
          <p:nvPr/>
        </p:nvGrpSpPr>
        <p:grpSpPr>
          <a:xfrm>
            <a:off x="2478831" y="590550"/>
            <a:ext cx="378074" cy="427864"/>
            <a:chOff x="2478831" y="590550"/>
            <a:chExt cx="378074" cy="427864"/>
          </a:xfrm>
        </p:grpSpPr>
        <p:sp>
          <p:nvSpPr>
            <p:cNvPr id="6" name="SMARTInkShape-8206"/>
            <p:cNvSpPr/>
            <p:nvPr>
              <p:custDataLst>
                <p:tags r:id="rId186"/>
              </p:custDataLst>
            </p:nvPr>
          </p:nvSpPr>
          <p:spPr>
            <a:xfrm>
              <a:off x="2576646" y="712118"/>
              <a:ext cx="126321" cy="230858"/>
            </a:xfrm>
            <a:custGeom>
              <a:avLst/>
              <a:gdLst/>
              <a:ahLst/>
              <a:cxnLst/>
              <a:rect l="0" t="0" r="0" b="0"/>
              <a:pathLst>
                <a:path w="126321" h="230858">
                  <a:moveTo>
                    <a:pt x="42729" y="40357"/>
                  </a:moveTo>
                  <a:lnTo>
                    <a:pt x="42729" y="40357"/>
                  </a:lnTo>
                  <a:lnTo>
                    <a:pt x="37673" y="40357"/>
                  </a:lnTo>
                  <a:lnTo>
                    <a:pt x="36183" y="39299"/>
                  </a:lnTo>
                  <a:lnTo>
                    <a:pt x="35190" y="37535"/>
                  </a:lnTo>
                  <a:lnTo>
                    <a:pt x="33596" y="32156"/>
                  </a:lnTo>
                  <a:lnTo>
                    <a:pt x="32153" y="79178"/>
                  </a:lnTo>
                  <a:lnTo>
                    <a:pt x="26660" y="114536"/>
                  </a:lnTo>
                  <a:lnTo>
                    <a:pt x="24072" y="161865"/>
                  </a:lnTo>
                  <a:lnTo>
                    <a:pt x="14001" y="207603"/>
                  </a:lnTo>
                  <a:lnTo>
                    <a:pt x="7876" y="221968"/>
                  </a:lnTo>
                  <a:lnTo>
                    <a:pt x="6794" y="222814"/>
                  </a:lnTo>
                  <a:lnTo>
                    <a:pt x="6072" y="222320"/>
                  </a:lnTo>
                  <a:lnTo>
                    <a:pt x="0" y="211512"/>
                  </a:lnTo>
                  <a:lnTo>
                    <a:pt x="1611" y="184791"/>
                  </a:lnTo>
                  <a:lnTo>
                    <a:pt x="11637" y="143323"/>
                  </a:lnTo>
                  <a:lnTo>
                    <a:pt x="20699" y="104615"/>
                  </a:lnTo>
                  <a:lnTo>
                    <a:pt x="36405" y="63936"/>
                  </a:lnTo>
                  <a:lnTo>
                    <a:pt x="67335" y="18755"/>
                  </a:lnTo>
                  <a:lnTo>
                    <a:pt x="71833" y="13255"/>
                  </a:lnTo>
                  <a:lnTo>
                    <a:pt x="93333" y="459"/>
                  </a:lnTo>
                  <a:lnTo>
                    <a:pt x="99748" y="0"/>
                  </a:lnTo>
                  <a:lnTo>
                    <a:pt x="105084" y="1811"/>
                  </a:lnTo>
                  <a:lnTo>
                    <a:pt x="109699" y="5135"/>
                  </a:lnTo>
                  <a:lnTo>
                    <a:pt x="121251" y="24982"/>
                  </a:lnTo>
                  <a:lnTo>
                    <a:pt x="126320" y="50971"/>
                  </a:lnTo>
                  <a:lnTo>
                    <a:pt x="121861" y="69416"/>
                  </a:lnTo>
                  <a:lnTo>
                    <a:pt x="106808" y="97015"/>
                  </a:lnTo>
                  <a:lnTo>
                    <a:pt x="79029" y="127611"/>
                  </a:lnTo>
                  <a:lnTo>
                    <a:pt x="69093" y="132053"/>
                  </a:lnTo>
                  <a:lnTo>
                    <a:pt x="45467" y="134905"/>
                  </a:lnTo>
                  <a:lnTo>
                    <a:pt x="35832" y="132473"/>
                  </a:lnTo>
                  <a:lnTo>
                    <a:pt x="26080" y="127344"/>
                  </a:lnTo>
                  <a:lnTo>
                    <a:pt x="25279" y="127982"/>
                  </a:lnTo>
                  <a:lnTo>
                    <a:pt x="24390" y="131512"/>
                  </a:lnTo>
                  <a:lnTo>
                    <a:pt x="26270" y="132877"/>
                  </a:lnTo>
                  <a:lnTo>
                    <a:pt x="39028" y="136915"/>
                  </a:lnTo>
                  <a:lnTo>
                    <a:pt x="79081" y="172155"/>
                  </a:lnTo>
                  <a:lnTo>
                    <a:pt x="85344" y="181131"/>
                  </a:lnTo>
                  <a:lnTo>
                    <a:pt x="87014" y="185006"/>
                  </a:lnTo>
                  <a:lnTo>
                    <a:pt x="94514" y="192134"/>
                  </a:lnTo>
                  <a:lnTo>
                    <a:pt x="99477" y="195517"/>
                  </a:lnTo>
                  <a:lnTo>
                    <a:pt x="107814" y="207742"/>
                  </a:lnTo>
                  <a:lnTo>
                    <a:pt x="118929" y="2308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8207"/>
            <p:cNvSpPr/>
            <p:nvPr>
              <p:custDataLst>
                <p:tags r:id="rId187"/>
              </p:custDataLst>
            </p:nvPr>
          </p:nvSpPr>
          <p:spPr>
            <a:xfrm>
              <a:off x="2478831" y="590550"/>
              <a:ext cx="378074" cy="427864"/>
            </a:xfrm>
            <a:custGeom>
              <a:avLst/>
              <a:gdLst/>
              <a:ahLst/>
              <a:cxnLst/>
              <a:rect l="0" t="0" r="0" b="0"/>
              <a:pathLst>
                <a:path w="378074" h="427864">
                  <a:moveTo>
                    <a:pt x="311994" y="57150"/>
                  </a:moveTo>
                  <a:lnTo>
                    <a:pt x="311994" y="57150"/>
                  </a:lnTo>
                  <a:lnTo>
                    <a:pt x="271290" y="21502"/>
                  </a:lnTo>
                  <a:lnTo>
                    <a:pt x="234434" y="8017"/>
                  </a:lnTo>
                  <a:lnTo>
                    <a:pt x="210848" y="6386"/>
                  </a:lnTo>
                  <a:lnTo>
                    <a:pt x="169836" y="8905"/>
                  </a:lnTo>
                  <a:lnTo>
                    <a:pt x="135700" y="19454"/>
                  </a:lnTo>
                  <a:lnTo>
                    <a:pt x="88356" y="48528"/>
                  </a:lnTo>
                  <a:lnTo>
                    <a:pt x="43892" y="88701"/>
                  </a:lnTo>
                  <a:lnTo>
                    <a:pt x="24399" y="122727"/>
                  </a:lnTo>
                  <a:lnTo>
                    <a:pt x="5536" y="169352"/>
                  </a:lnTo>
                  <a:lnTo>
                    <a:pt x="0" y="214573"/>
                  </a:lnTo>
                  <a:lnTo>
                    <a:pt x="1527" y="247060"/>
                  </a:lnTo>
                  <a:lnTo>
                    <a:pt x="8337" y="289456"/>
                  </a:lnTo>
                  <a:lnTo>
                    <a:pt x="20120" y="332226"/>
                  </a:lnTo>
                  <a:lnTo>
                    <a:pt x="34542" y="356553"/>
                  </a:lnTo>
                  <a:lnTo>
                    <a:pt x="72140" y="397771"/>
                  </a:lnTo>
                  <a:lnTo>
                    <a:pt x="79066" y="404881"/>
                  </a:lnTo>
                  <a:lnTo>
                    <a:pt x="114097" y="419943"/>
                  </a:lnTo>
                  <a:lnTo>
                    <a:pt x="152934" y="426053"/>
                  </a:lnTo>
                  <a:lnTo>
                    <a:pt x="186195" y="427863"/>
                  </a:lnTo>
                  <a:lnTo>
                    <a:pt x="209164" y="419820"/>
                  </a:lnTo>
                  <a:lnTo>
                    <a:pt x="253347" y="393842"/>
                  </a:lnTo>
                  <a:lnTo>
                    <a:pt x="298605" y="355612"/>
                  </a:lnTo>
                  <a:lnTo>
                    <a:pt x="332277" y="309300"/>
                  </a:lnTo>
                  <a:lnTo>
                    <a:pt x="357377" y="266038"/>
                  </a:lnTo>
                  <a:lnTo>
                    <a:pt x="371876" y="228469"/>
                  </a:lnTo>
                  <a:lnTo>
                    <a:pt x="376656" y="189873"/>
                  </a:lnTo>
                  <a:lnTo>
                    <a:pt x="378073" y="144924"/>
                  </a:lnTo>
                  <a:lnTo>
                    <a:pt x="373436" y="108204"/>
                  </a:lnTo>
                  <a:lnTo>
                    <a:pt x="360303" y="77216"/>
                  </a:lnTo>
                  <a:lnTo>
                    <a:pt x="343006" y="52983"/>
                  </a:lnTo>
                  <a:lnTo>
                    <a:pt x="314362" y="32397"/>
                  </a:lnTo>
                  <a:lnTo>
                    <a:pt x="274008" y="12892"/>
                  </a:lnTo>
                  <a:lnTo>
                    <a:pt x="233594" y="3820"/>
                  </a:lnTo>
                  <a:lnTo>
                    <a:pt x="18816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1675"/>
          <p:cNvGrpSpPr/>
          <p:nvPr/>
        </p:nvGrpSpPr>
        <p:grpSpPr>
          <a:xfrm>
            <a:off x="952673" y="181887"/>
            <a:ext cx="1485728" cy="608689"/>
            <a:chOff x="952673" y="181887"/>
            <a:chExt cx="1485728" cy="608689"/>
          </a:xfrm>
        </p:grpSpPr>
        <p:sp>
          <p:nvSpPr>
            <p:cNvPr id="9" name="SMARTInkShape-8208"/>
            <p:cNvSpPr/>
            <p:nvPr>
              <p:custDataLst>
                <p:tags r:id="rId176"/>
              </p:custDataLst>
            </p:nvPr>
          </p:nvSpPr>
          <p:spPr>
            <a:xfrm>
              <a:off x="952673" y="181887"/>
              <a:ext cx="331841" cy="359715"/>
            </a:xfrm>
            <a:custGeom>
              <a:avLst/>
              <a:gdLst/>
              <a:ahLst/>
              <a:cxnLst/>
              <a:rect l="0" t="0" r="0" b="0"/>
              <a:pathLst>
                <a:path w="331841" h="359715">
                  <a:moveTo>
                    <a:pt x="104602" y="351513"/>
                  </a:moveTo>
                  <a:lnTo>
                    <a:pt x="104602" y="351513"/>
                  </a:lnTo>
                  <a:lnTo>
                    <a:pt x="104602" y="356570"/>
                  </a:lnTo>
                  <a:lnTo>
                    <a:pt x="103544" y="358059"/>
                  </a:lnTo>
                  <a:lnTo>
                    <a:pt x="101780" y="359052"/>
                  </a:lnTo>
                  <a:lnTo>
                    <a:pt x="99545" y="359714"/>
                  </a:lnTo>
                  <a:lnTo>
                    <a:pt x="96998" y="359097"/>
                  </a:lnTo>
                  <a:lnTo>
                    <a:pt x="88355" y="353172"/>
                  </a:lnTo>
                  <a:lnTo>
                    <a:pt x="79092" y="343656"/>
                  </a:lnTo>
                  <a:lnTo>
                    <a:pt x="49432" y="300792"/>
                  </a:lnTo>
                  <a:lnTo>
                    <a:pt x="33292" y="258722"/>
                  </a:lnTo>
                  <a:lnTo>
                    <a:pt x="13171" y="214449"/>
                  </a:lnTo>
                  <a:lnTo>
                    <a:pt x="4251" y="180139"/>
                  </a:lnTo>
                  <a:lnTo>
                    <a:pt x="701" y="132963"/>
                  </a:lnTo>
                  <a:lnTo>
                    <a:pt x="0" y="97029"/>
                  </a:lnTo>
                  <a:lnTo>
                    <a:pt x="5548" y="79306"/>
                  </a:lnTo>
                  <a:lnTo>
                    <a:pt x="12953" y="64374"/>
                  </a:lnTo>
                  <a:lnTo>
                    <a:pt x="16244" y="50682"/>
                  </a:lnTo>
                  <a:lnTo>
                    <a:pt x="26173" y="37541"/>
                  </a:lnTo>
                  <a:lnTo>
                    <a:pt x="53362" y="16914"/>
                  </a:lnTo>
                  <a:lnTo>
                    <a:pt x="93265" y="3707"/>
                  </a:lnTo>
                  <a:lnTo>
                    <a:pt x="135641" y="0"/>
                  </a:lnTo>
                  <a:lnTo>
                    <a:pt x="166363" y="2181"/>
                  </a:lnTo>
                  <a:lnTo>
                    <a:pt x="210876" y="12399"/>
                  </a:lnTo>
                  <a:lnTo>
                    <a:pt x="253300" y="31155"/>
                  </a:lnTo>
                  <a:lnTo>
                    <a:pt x="282960" y="54568"/>
                  </a:lnTo>
                  <a:lnTo>
                    <a:pt x="315495" y="94440"/>
                  </a:lnTo>
                  <a:lnTo>
                    <a:pt x="326309" y="121297"/>
                  </a:lnTo>
                  <a:lnTo>
                    <a:pt x="331840" y="160694"/>
                  </a:lnTo>
                  <a:lnTo>
                    <a:pt x="330111" y="199050"/>
                  </a:lnTo>
                  <a:lnTo>
                    <a:pt x="323466" y="240184"/>
                  </a:lnTo>
                  <a:lnTo>
                    <a:pt x="310531" y="285229"/>
                  </a:lnTo>
                  <a:lnTo>
                    <a:pt x="301320" y="303416"/>
                  </a:lnTo>
                  <a:lnTo>
                    <a:pt x="291888" y="315507"/>
                  </a:lnTo>
                  <a:lnTo>
                    <a:pt x="288726" y="316926"/>
                  </a:lnTo>
                  <a:lnTo>
                    <a:pt x="276052" y="3134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8209"/>
            <p:cNvSpPr/>
            <p:nvPr>
              <p:custDataLst>
                <p:tags r:id="rId177"/>
              </p:custDataLst>
            </p:nvPr>
          </p:nvSpPr>
          <p:spPr>
            <a:xfrm>
              <a:off x="1124342" y="419216"/>
              <a:ext cx="190109" cy="129640"/>
            </a:xfrm>
            <a:custGeom>
              <a:avLst/>
              <a:gdLst/>
              <a:ahLst/>
              <a:cxnLst/>
              <a:rect l="0" t="0" r="0" b="0"/>
              <a:pathLst>
                <a:path w="190109" h="129640">
                  <a:moveTo>
                    <a:pt x="9133" y="9409"/>
                  </a:moveTo>
                  <a:lnTo>
                    <a:pt x="9133" y="9409"/>
                  </a:lnTo>
                  <a:lnTo>
                    <a:pt x="0" y="276"/>
                  </a:lnTo>
                  <a:lnTo>
                    <a:pt x="4781" y="0"/>
                  </a:lnTo>
                  <a:lnTo>
                    <a:pt x="10021" y="5580"/>
                  </a:lnTo>
                  <a:lnTo>
                    <a:pt x="22008" y="31466"/>
                  </a:lnTo>
                  <a:lnTo>
                    <a:pt x="30192" y="73658"/>
                  </a:lnTo>
                  <a:lnTo>
                    <a:pt x="35481" y="94415"/>
                  </a:lnTo>
                  <a:lnTo>
                    <a:pt x="39870" y="113971"/>
                  </a:lnTo>
                  <a:lnTo>
                    <a:pt x="45019" y="124673"/>
                  </a:lnTo>
                  <a:lnTo>
                    <a:pt x="50835" y="129429"/>
                  </a:lnTo>
                  <a:lnTo>
                    <a:pt x="54926" y="129639"/>
                  </a:lnTo>
                  <a:lnTo>
                    <a:pt x="96509" y="116765"/>
                  </a:lnTo>
                  <a:lnTo>
                    <a:pt x="123922" y="105541"/>
                  </a:lnTo>
                  <a:lnTo>
                    <a:pt x="158807" y="82843"/>
                  </a:lnTo>
                  <a:lnTo>
                    <a:pt x="190108" y="665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210"/>
            <p:cNvSpPr/>
            <p:nvPr>
              <p:custDataLst>
                <p:tags r:id="rId178"/>
              </p:custDataLst>
            </p:nvPr>
          </p:nvSpPr>
          <p:spPr>
            <a:xfrm>
              <a:off x="1402332" y="214809"/>
              <a:ext cx="64519" cy="107310"/>
            </a:xfrm>
            <a:custGeom>
              <a:avLst/>
              <a:gdLst/>
              <a:ahLst/>
              <a:cxnLst/>
              <a:rect l="0" t="0" r="0" b="0"/>
              <a:pathLst>
                <a:path w="64519" h="107310">
                  <a:moveTo>
                    <a:pt x="64518" y="32841"/>
                  </a:moveTo>
                  <a:lnTo>
                    <a:pt x="64518" y="32841"/>
                  </a:lnTo>
                  <a:lnTo>
                    <a:pt x="64518" y="27784"/>
                  </a:lnTo>
                  <a:lnTo>
                    <a:pt x="61696" y="22480"/>
                  </a:lnTo>
                  <a:lnTo>
                    <a:pt x="42128" y="1042"/>
                  </a:lnTo>
                  <a:lnTo>
                    <a:pt x="39008" y="0"/>
                  </a:lnTo>
                  <a:lnTo>
                    <a:pt x="35869" y="364"/>
                  </a:lnTo>
                  <a:lnTo>
                    <a:pt x="28285" y="3495"/>
                  </a:lnTo>
                  <a:lnTo>
                    <a:pt x="12636" y="19322"/>
                  </a:lnTo>
                  <a:lnTo>
                    <a:pt x="5123" y="30713"/>
                  </a:lnTo>
                  <a:lnTo>
                    <a:pt x="0" y="59139"/>
                  </a:lnTo>
                  <a:lnTo>
                    <a:pt x="4446" y="79454"/>
                  </a:lnTo>
                  <a:lnTo>
                    <a:pt x="12419" y="95891"/>
                  </a:lnTo>
                  <a:lnTo>
                    <a:pt x="19491" y="103197"/>
                  </a:lnTo>
                  <a:lnTo>
                    <a:pt x="28984" y="106444"/>
                  </a:lnTo>
                  <a:lnTo>
                    <a:pt x="34478" y="107309"/>
                  </a:lnTo>
                  <a:lnTo>
                    <a:pt x="43406" y="105449"/>
                  </a:lnTo>
                  <a:lnTo>
                    <a:pt x="47268" y="103471"/>
                  </a:lnTo>
                  <a:lnTo>
                    <a:pt x="49843" y="98978"/>
                  </a:lnTo>
                  <a:lnTo>
                    <a:pt x="54315" y="65147"/>
                  </a:lnTo>
                  <a:lnTo>
                    <a:pt x="53801" y="32755"/>
                  </a:lnTo>
                  <a:lnTo>
                    <a:pt x="49877" y="18339"/>
                  </a:lnTo>
                  <a:lnTo>
                    <a:pt x="47349" y="14706"/>
                  </a:lnTo>
                  <a:lnTo>
                    <a:pt x="44605" y="13343"/>
                  </a:lnTo>
                  <a:lnTo>
                    <a:pt x="35943" y="137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211"/>
            <p:cNvSpPr/>
            <p:nvPr>
              <p:custDataLst>
                <p:tags r:id="rId179"/>
              </p:custDataLst>
            </p:nvPr>
          </p:nvSpPr>
          <p:spPr>
            <a:xfrm>
              <a:off x="1514475" y="314325"/>
              <a:ext cx="9526" cy="15014"/>
            </a:xfrm>
            <a:custGeom>
              <a:avLst/>
              <a:gdLst/>
              <a:ahLst/>
              <a:cxnLst/>
              <a:rect l="0" t="0" r="0" b="0"/>
              <a:pathLst>
                <a:path w="9526" h="15014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5488" y="10583"/>
                  </a:lnTo>
                  <a:lnTo>
                    <a:pt x="3144" y="14582"/>
                  </a:lnTo>
                  <a:lnTo>
                    <a:pt x="3155" y="15013"/>
                  </a:lnTo>
                  <a:lnTo>
                    <a:pt x="5988" y="1267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8212"/>
            <p:cNvSpPr/>
            <p:nvPr>
              <p:custDataLst>
                <p:tags r:id="rId180"/>
              </p:custDataLst>
            </p:nvPr>
          </p:nvSpPr>
          <p:spPr>
            <a:xfrm>
              <a:off x="1583422" y="183303"/>
              <a:ext cx="64404" cy="245323"/>
            </a:xfrm>
            <a:custGeom>
              <a:avLst/>
              <a:gdLst/>
              <a:ahLst/>
              <a:cxnLst/>
              <a:rect l="0" t="0" r="0" b="0"/>
              <a:pathLst>
                <a:path w="64404" h="245323">
                  <a:moveTo>
                    <a:pt x="64403" y="64347"/>
                  </a:moveTo>
                  <a:lnTo>
                    <a:pt x="64403" y="64347"/>
                  </a:lnTo>
                  <a:lnTo>
                    <a:pt x="54042" y="38908"/>
                  </a:lnTo>
                  <a:lnTo>
                    <a:pt x="32604" y="5530"/>
                  </a:lnTo>
                  <a:lnTo>
                    <a:pt x="23459" y="1164"/>
                  </a:lnTo>
                  <a:lnTo>
                    <a:pt x="18057" y="0"/>
                  </a:lnTo>
                  <a:lnTo>
                    <a:pt x="13397" y="1341"/>
                  </a:lnTo>
                  <a:lnTo>
                    <a:pt x="5398" y="8475"/>
                  </a:lnTo>
                  <a:lnTo>
                    <a:pt x="1137" y="18701"/>
                  </a:lnTo>
                  <a:lnTo>
                    <a:pt x="0" y="24391"/>
                  </a:lnTo>
                  <a:lnTo>
                    <a:pt x="1560" y="33536"/>
                  </a:lnTo>
                  <a:lnTo>
                    <a:pt x="8388" y="44635"/>
                  </a:lnTo>
                  <a:lnTo>
                    <a:pt x="14108" y="50294"/>
                  </a:lnTo>
                  <a:lnTo>
                    <a:pt x="20177" y="52810"/>
                  </a:lnTo>
                  <a:lnTo>
                    <a:pt x="34601" y="54226"/>
                  </a:lnTo>
                  <a:lnTo>
                    <a:pt x="38185" y="53366"/>
                  </a:lnTo>
                  <a:lnTo>
                    <a:pt x="40574" y="51735"/>
                  </a:lnTo>
                  <a:lnTo>
                    <a:pt x="44409" y="46569"/>
                  </a:lnTo>
                  <a:lnTo>
                    <a:pt x="45298" y="86527"/>
                  </a:lnTo>
                  <a:lnTo>
                    <a:pt x="42520" y="129445"/>
                  </a:lnTo>
                  <a:lnTo>
                    <a:pt x="36709" y="171893"/>
                  </a:lnTo>
                  <a:lnTo>
                    <a:pt x="35828" y="2453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8213"/>
            <p:cNvSpPr/>
            <p:nvPr>
              <p:custDataLst>
                <p:tags r:id="rId181"/>
              </p:custDataLst>
            </p:nvPr>
          </p:nvSpPr>
          <p:spPr>
            <a:xfrm>
              <a:off x="1276350" y="619280"/>
              <a:ext cx="1162051" cy="149826"/>
            </a:xfrm>
            <a:custGeom>
              <a:avLst/>
              <a:gdLst/>
              <a:ahLst/>
              <a:cxnLst/>
              <a:rect l="0" t="0" r="0" b="0"/>
              <a:pathLst>
                <a:path w="1162051" h="149826">
                  <a:moveTo>
                    <a:pt x="0" y="123670"/>
                  </a:moveTo>
                  <a:lnTo>
                    <a:pt x="0" y="123670"/>
                  </a:lnTo>
                  <a:lnTo>
                    <a:pt x="23370" y="105356"/>
                  </a:lnTo>
                  <a:lnTo>
                    <a:pt x="64549" y="82971"/>
                  </a:lnTo>
                  <a:lnTo>
                    <a:pt x="95679" y="71865"/>
                  </a:lnTo>
                  <a:lnTo>
                    <a:pt x="140765" y="64754"/>
                  </a:lnTo>
                  <a:lnTo>
                    <a:pt x="185615" y="48415"/>
                  </a:lnTo>
                  <a:lnTo>
                    <a:pt x="227740" y="35991"/>
                  </a:lnTo>
                  <a:lnTo>
                    <a:pt x="273736" y="25607"/>
                  </a:lnTo>
                  <a:lnTo>
                    <a:pt x="307927" y="21878"/>
                  </a:lnTo>
                  <a:lnTo>
                    <a:pt x="344290" y="19162"/>
                  </a:lnTo>
                  <a:lnTo>
                    <a:pt x="381618" y="14428"/>
                  </a:lnTo>
                  <a:lnTo>
                    <a:pt x="419375" y="8796"/>
                  </a:lnTo>
                  <a:lnTo>
                    <a:pt x="457322" y="3823"/>
                  </a:lnTo>
                  <a:lnTo>
                    <a:pt x="495354" y="1613"/>
                  </a:lnTo>
                  <a:lnTo>
                    <a:pt x="530602" y="631"/>
                  </a:lnTo>
                  <a:lnTo>
                    <a:pt x="564965" y="194"/>
                  </a:lnTo>
                  <a:lnTo>
                    <a:pt x="601404" y="0"/>
                  </a:lnTo>
                  <a:lnTo>
                    <a:pt x="638765" y="2736"/>
                  </a:lnTo>
                  <a:lnTo>
                    <a:pt x="675479" y="7480"/>
                  </a:lnTo>
                  <a:lnTo>
                    <a:pt x="709435" y="13116"/>
                  </a:lnTo>
                  <a:lnTo>
                    <a:pt x="742166" y="16327"/>
                  </a:lnTo>
                  <a:lnTo>
                    <a:pt x="787520" y="20956"/>
                  </a:lnTo>
                  <a:lnTo>
                    <a:pt x="827770" y="29031"/>
                  </a:lnTo>
                  <a:lnTo>
                    <a:pt x="866507" y="40948"/>
                  </a:lnTo>
                  <a:lnTo>
                    <a:pt x="912465" y="58882"/>
                  </a:lnTo>
                  <a:lnTo>
                    <a:pt x="952118" y="73674"/>
                  </a:lnTo>
                  <a:lnTo>
                    <a:pt x="993347" y="95881"/>
                  </a:lnTo>
                  <a:lnTo>
                    <a:pt x="1029514" y="114378"/>
                  </a:lnTo>
                  <a:lnTo>
                    <a:pt x="1071611" y="138321"/>
                  </a:lnTo>
                  <a:lnTo>
                    <a:pt x="1096800" y="147649"/>
                  </a:lnTo>
                  <a:lnTo>
                    <a:pt x="1123314" y="149825"/>
                  </a:lnTo>
                  <a:lnTo>
                    <a:pt x="1138131" y="146583"/>
                  </a:lnTo>
                  <a:lnTo>
                    <a:pt x="1162050" y="1236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8214"/>
            <p:cNvSpPr/>
            <p:nvPr>
              <p:custDataLst>
                <p:tags r:id="rId182"/>
              </p:custDataLst>
            </p:nvPr>
          </p:nvSpPr>
          <p:spPr>
            <a:xfrm>
              <a:off x="2305050" y="581025"/>
              <a:ext cx="79450" cy="209551"/>
            </a:xfrm>
            <a:custGeom>
              <a:avLst/>
              <a:gdLst/>
              <a:ahLst/>
              <a:cxnLst/>
              <a:rect l="0" t="0" r="0" b="0"/>
              <a:pathLst>
                <a:path w="79450" h="209551">
                  <a:moveTo>
                    <a:pt x="57150" y="0"/>
                  </a:moveTo>
                  <a:lnTo>
                    <a:pt x="57150" y="0"/>
                  </a:lnTo>
                  <a:lnTo>
                    <a:pt x="27491" y="0"/>
                  </a:lnTo>
                  <a:lnTo>
                    <a:pt x="24677" y="1058"/>
                  </a:lnTo>
                  <a:lnTo>
                    <a:pt x="22802" y="2822"/>
                  </a:lnTo>
                  <a:lnTo>
                    <a:pt x="21551" y="5057"/>
                  </a:lnTo>
                  <a:lnTo>
                    <a:pt x="22984" y="13183"/>
                  </a:lnTo>
                  <a:lnTo>
                    <a:pt x="28207" y="23851"/>
                  </a:lnTo>
                  <a:lnTo>
                    <a:pt x="65057" y="64887"/>
                  </a:lnTo>
                  <a:lnTo>
                    <a:pt x="77955" y="93074"/>
                  </a:lnTo>
                  <a:lnTo>
                    <a:pt x="79449" y="113333"/>
                  </a:lnTo>
                  <a:lnTo>
                    <a:pt x="75527" y="132920"/>
                  </a:lnTo>
                  <a:lnTo>
                    <a:pt x="66729" y="152209"/>
                  </a:lnTo>
                  <a:lnTo>
                    <a:pt x="44819" y="175862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8215"/>
            <p:cNvSpPr/>
            <p:nvPr>
              <p:custDataLst>
                <p:tags r:id="rId183"/>
              </p:custDataLst>
            </p:nvPr>
          </p:nvSpPr>
          <p:spPr>
            <a:xfrm>
              <a:off x="2015009" y="406801"/>
              <a:ext cx="96062" cy="122368"/>
            </a:xfrm>
            <a:custGeom>
              <a:avLst/>
              <a:gdLst/>
              <a:ahLst/>
              <a:cxnLst/>
              <a:rect l="0" t="0" r="0" b="0"/>
              <a:pathLst>
                <a:path w="96062" h="122368">
                  <a:moveTo>
                    <a:pt x="70966" y="2774"/>
                  </a:moveTo>
                  <a:lnTo>
                    <a:pt x="70966" y="2774"/>
                  </a:lnTo>
                  <a:lnTo>
                    <a:pt x="52652" y="2774"/>
                  </a:lnTo>
                  <a:lnTo>
                    <a:pt x="44129" y="5596"/>
                  </a:lnTo>
                  <a:lnTo>
                    <a:pt x="25687" y="20079"/>
                  </a:lnTo>
                  <a:lnTo>
                    <a:pt x="11571" y="34830"/>
                  </a:lnTo>
                  <a:lnTo>
                    <a:pt x="193" y="63309"/>
                  </a:lnTo>
                  <a:lnTo>
                    <a:pt x="0" y="80479"/>
                  </a:lnTo>
                  <a:lnTo>
                    <a:pt x="4501" y="97634"/>
                  </a:lnTo>
                  <a:lnTo>
                    <a:pt x="13557" y="112315"/>
                  </a:lnTo>
                  <a:lnTo>
                    <a:pt x="24637" y="120251"/>
                  </a:lnTo>
                  <a:lnTo>
                    <a:pt x="30555" y="122367"/>
                  </a:lnTo>
                  <a:lnTo>
                    <a:pt x="45597" y="119074"/>
                  </a:lnTo>
                  <a:lnTo>
                    <a:pt x="60749" y="110554"/>
                  </a:lnTo>
                  <a:lnTo>
                    <a:pt x="87795" y="76652"/>
                  </a:lnTo>
                  <a:lnTo>
                    <a:pt x="96061" y="59824"/>
                  </a:lnTo>
                  <a:lnTo>
                    <a:pt x="95172" y="46121"/>
                  </a:lnTo>
                  <a:lnTo>
                    <a:pt x="85978" y="16510"/>
                  </a:lnTo>
                  <a:lnTo>
                    <a:pt x="77285" y="6057"/>
                  </a:lnTo>
                  <a:lnTo>
                    <a:pt x="72004" y="1788"/>
                  </a:lnTo>
                  <a:lnTo>
                    <a:pt x="66366" y="0"/>
                  </a:lnTo>
                  <a:lnTo>
                    <a:pt x="54458" y="835"/>
                  </a:lnTo>
                  <a:lnTo>
                    <a:pt x="50436" y="2540"/>
                  </a:lnTo>
                  <a:lnTo>
                    <a:pt x="42391" y="122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8216"/>
            <p:cNvSpPr/>
            <p:nvPr>
              <p:custDataLst>
                <p:tags r:id="rId184"/>
              </p:custDataLst>
            </p:nvPr>
          </p:nvSpPr>
          <p:spPr>
            <a:xfrm>
              <a:off x="2171700" y="4667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8217"/>
            <p:cNvSpPr/>
            <p:nvPr>
              <p:custDataLst>
                <p:tags r:id="rId185"/>
              </p:custDataLst>
            </p:nvPr>
          </p:nvSpPr>
          <p:spPr>
            <a:xfrm>
              <a:off x="2247900" y="371475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9525" y="0"/>
                  </a:moveTo>
                  <a:lnTo>
                    <a:pt x="9525" y="0"/>
                  </a:lnTo>
                  <a:lnTo>
                    <a:pt x="4469" y="0"/>
                  </a:lnTo>
                  <a:lnTo>
                    <a:pt x="2979" y="2117"/>
                  </a:lnTo>
                  <a:lnTo>
                    <a:pt x="588" y="20722"/>
                  </a:lnTo>
                  <a:lnTo>
                    <a:pt x="78" y="6517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1676"/>
          <p:cNvGrpSpPr/>
          <p:nvPr/>
        </p:nvGrpSpPr>
        <p:grpSpPr>
          <a:xfrm>
            <a:off x="2772615" y="211758"/>
            <a:ext cx="894511" cy="454993"/>
            <a:chOff x="2772615" y="211758"/>
            <a:chExt cx="894511" cy="454993"/>
          </a:xfrm>
        </p:grpSpPr>
        <p:sp>
          <p:nvSpPr>
            <p:cNvPr id="20" name="SMARTInkShape-8218"/>
            <p:cNvSpPr/>
            <p:nvPr>
              <p:custDataLst>
                <p:tags r:id="rId170"/>
              </p:custDataLst>
            </p:nvPr>
          </p:nvSpPr>
          <p:spPr>
            <a:xfrm>
              <a:off x="2772615" y="211758"/>
              <a:ext cx="368980" cy="435504"/>
            </a:xfrm>
            <a:custGeom>
              <a:avLst/>
              <a:gdLst/>
              <a:ahLst/>
              <a:cxnLst/>
              <a:rect l="0" t="0" r="0" b="0"/>
              <a:pathLst>
                <a:path w="368980" h="435504">
                  <a:moveTo>
                    <a:pt x="65835" y="388317"/>
                  </a:moveTo>
                  <a:lnTo>
                    <a:pt x="65835" y="388317"/>
                  </a:lnTo>
                  <a:lnTo>
                    <a:pt x="60779" y="378204"/>
                  </a:lnTo>
                  <a:lnTo>
                    <a:pt x="52652" y="370417"/>
                  </a:lnTo>
                  <a:lnTo>
                    <a:pt x="43042" y="362370"/>
                  </a:lnTo>
                  <a:lnTo>
                    <a:pt x="31683" y="344881"/>
                  </a:lnTo>
                  <a:lnTo>
                    <a:pt x="11928" y="298086"/>
                  </a:lnTo>
                  <a:lnTo>
                    <a:pt x="1996" y="256272"/>
                  </a:lnTo>
                  <a:lnTo>
                    <a:pt x="0" y="218312"/>
                  </a:lnTo>
                  <a:lnTo>
                    <a:pt x="2231" y="175315"/>
                  </a:lnTo>
                  <a:lnTo>
                    <a:pt x="12417" y="136822"/>
                  </a:lnTo>
                  <a:lnTo>
                    <a:pt x="28841" y="100369"/>
                  </a:lnTo>
                  <a:lnTo>
                    <a:pt x="62806" y="54653"/>
                  </a:lnTo>
                  <a:lnTo>
                    <a:pt x="107531" y="22429"/>
                  </a:lnTo>
                  <a:lnTo>
                    <a:pt x="136398" y="8972"/>
                  </a:lnTo>
                  <a:lnTo>
                    <a:pt x="179021" y="0"/>
                  </a:lnTo>
                  <a:lnTo>
                    <a:pt x="223549" y="3503"/>
                  </a:lnTo>
                  <a:lnTo>
                    <a:pt x="261790" y="11243"/>
                  </a:lnTo>
                  <a:lnTo>
                    <a:pt x="288173" y="25296"/>
                  </a:lnTo>
                  <a:lnTo>
                    <a:pt x="335529" y="67765"/>
                  </a:lnTo>
                  <a:lnTo>
                    <a:pt x="352590" y="86729"/>
                  </a:lnTo>
                  <a:lnTo>
                    <a:pt x="365044" y="133616"/>
                  </a:lnTo>
                  <a:lnTo>
                    <a:pt x="368979" y="172209"/>
                  </a:lnTo>
                  <a:lnTo>
                    <a:pt x="362704" y="211142"/>
                  </a:lnTo>
                  <a:lnTo>
                    <a:pt x="353233" y="250566"/>
                  </a:lnTo>
                  <a:lnTo>
                    <a:pt x="334428" y="296705"/>
                  </a:lnTo>
                  <a:lnTo>
                    <a:pt x="315152" y="336942"/>
                  </a:lnTo>
                  <a:lnTo>
                    <a:pt x="292021" y="382481"/>
                  </a:lnTo>
                  <a:lnTo>
                    <a:pt x="262835" y="424681"/>
                  </a:lnTo>
                  <a:lnTo>
                    <a:pt x="254638" y="430937"/>
                  </a:lnTo>
                  <a:lnTo>
                    <a:pt x="239016" y="434459"/>
                  </a:lnTo>
                  <a:lnTo>
                    <a:pt x="226039" y="435503"/>
                  </a:lnTo>
                  <a:lnTo>
                    <a:pt x="208710" y="426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8219"/>
            <p:cNvSpPr/>
            <p:nvPr>
              <p:custDataLst>
                <p:tags r:id="rId171"/>
              </p:custDataLst>
            </p:nvPr>
          </p:nvSpPr>
          <p:spPr>
            <a:xfrm>
              <a:off x="2955959" y="495300"/>
              <a:ext cx="149192" cy="171451"/>
            </a:xfrm>
            <a:custGeom>
              <a:avLst/>
              <a:gdLst/>
              <a:ahLst/>
              <a:cxnLst/>
              <a:rect l="0" t="0" r="0" b="0"/>
              <a:pathLst>
                <a:path w="149192" h="171451">
                  <a:moveTo>
                    <a:pt x="53941" y="0"/>
                  </a:moveTo>
                  <a:lnTo>
                    <a:pt x="53941" y="0"/>
                  </a:lnTo>
                  <a:lnTo>
                    <a:pt x="43828" y="0"/>
                  </a:lnTo>
                  <a:lnTo>
                    <a:pt x="39791" y="2117"/>
                  </a:lnTo>
                  <a:lnTo>
                    <a:pt x="32482" y="10113"/>
                  </a:lnTo>
                  <a:lnTo>
                    <a:pt x="13120" y="48957"/>
                  </a:lnTo>
                  <a:lnTo>
                    <a:pt x="4048" y="68325"/>
                  </a:lnTo>
                  <a:lnTo>
                    <a:pt x="0" y="100913"/>
                  </a:lnTo>
                  <a:lnTo>
                    <a:pt x="2804" y="117522"/>
                  </a:lnTo>
                  <a:lnTo>
                    <a:pt x="15388" y="138773"/>
                  </a:lnTo>
                  <a:lnTo>
                    <a:pt x="32523" y="153419"/>
                  </a:lnTo>
                  <a:lnTo>
                    <a:pt x="71426" y="161303"/>
                  </a:lnTo>
                  <a:lnTo>
                    <a:pt x="149191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8220"/>
            <p:cNvSpPr/>
            <p:nvPr>
              <p:custDataLst>
                <p:tags r:id="rId172"/>
              </p:custDataLst>
            </p:nvPr>
          </p:nvSpPr>
          <p:spPr>
            <a:xfrm>
              <a:off x="3278077" y="467233"/>
              <a:ext cx="68222" cy="124472"/>
            </a:xfrm>
            <a:custGeom>
              <a:avLst/>
              <a:gdLst/>
              <a:ahLst/>
              <a:cxnLst/>
              <a:rect l="0" t="0" r="0" b="0"/>
              <a:pathLst>
                <a:path w="68222" h="124472">
                  <a:moveTo>
                    <a:pt x="36623" y="18542"/>
                  </a:moveTo>
                  <a:lnTo>
                    <a:pt x="36623" y="18542"/>
                  </a:lnTo>
                  <a:lnTo>
                    <a:pt x="36623" y="13485"/>
                  </a:lnTo>
                  <a:lnTo>
                    <a:pt x="33801" y="8181"/>
                  </a:lnTo>
                  <a:lnTo>
                    <a:pt x="28422" y="1208"/>
                  </a:lnTo>
                  <a:lnTo>
                    <a:pt x="24864" y="255"/>
                  </a:lnTo>
                  <a:lnTo>
                    <a:pt x="22434" y="0"/>
                  </a:lnTo>
                  <a:lnTo>
                    <a:pt x="19755" y="1948"/>
                  </a:lnTo>
                  <a:lnTo>
                    <a:pt x="13957" y="9756"/>
                  </a:lnTo>
                  <a:lnTo>
                    <a:pt x="6004" y="56007"/>
                  </a:lnTo>
                  <a:lnTo>
                    <a:pt x="0" y="84504"/>
                  </a:lnTo>
                  <a:lnTo>
                    <a:pt x="4017" y="101821"/>
                  </a:lnTo>
                  <a:lnTo>
                    <a:pt x="16966" y="120358"/>
                  </a:lnTo>
                  <a:lnTo>
                    <a:pt x="22461" y="123461"/>
                  </a:lnTo>
                  <a:lnTo>
                    <a:pt x="28239" y="124471"/>
                  </a:lnTo>
                  <a:lnTo>
                    <a:pt x="34209" y="124087"/>
                  </a:lnTo>
                  <a:lnTo>
                    <a:pt x="46486" y="118015"/>
                  </a:lnTo>
                  <a:lnTo>
                    <a:pt x="52723" y="113432"/>
                  </a:lnTo>
                  <a:lnTo>
                    <a:pt x="62476" y="94229"/>
                  </a:lnTo>
                  <a:lnTo>
                    <a:pt x="68221" y="71231"/>
                  </a:lnTo>
                  <a:lnTo>
                    <a:pt x="67247" y="53954"/>
                  </a:lnTo>
                  <a:lnTo>
                    <a:pt x="60464" y="39220"/>
                  </a:lnTo>
                  <a:lnTo>
                    <a:pt x="50394" y="26674"/>
                  </a:lnTo>
                  <a:lnTo>
                    <a:pt x="27098" y="9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8221"/>
            <p:cNvSpPr/>
            <p:nvPr>
              <p:custDataLst>
                <p:tags r:id="rId173"/>
              </p:custDataLst>
            </p:nvPr>
          </p:nvSpPr>
          <p:spPr>
            <a:xfrm>
              <a:off x="3419475" y="571500"/>
              <a:ext cx="5489" cy="10362"/>
            </a:xfrm>
            <a:custGeom>
              <a:avLst/>
              <a:gdLst/>
              <a:ahLst/>
              <a:cxnLst/>
              <a:rect l="0" t="0" r="0" b="0"/>
              <a:pathLst>
                <a:path w="5489" h="10362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5488" y="7604"/>
                  </a:lnTo>
                  <a:lnTo>
                    <a:pt x="4717" y="10361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8222"/>
            <p:cNvSpPr/>
            <p:nvPr>
              <p:custDataLst>
                <p:tags r:id="rId174"/>
              </p:custDataLst>
            </p:nvPr>
          </p:nvSpPr>
          <p:spPr>
            <a:xfrm>
              <a:off x="3490242" y="476250"/>
              <a:ext cx="72109" cy="161926"/>
            </a:xfrm>
            <a:custGeom>
              <a:avLst/>
              <a:gdLst/>
              <a:ahLst/>
              <a:cxnLst/>
              <a:rect l="0" t="0" r="0" b="0"/>
              <a:pathLst>
                <a:path w="72109" h="161926">
                  <a:moveTo>
                    <a:pt x="72108" y="0"/>
                  </a:moveTo>
                  <a:lnTo>
                    <a:pt x="72108" y="0"/>
                  </a:lnTo>
                  <a:lnTo>
                    <a:pt x="31404" y="0"/>
                  </a:lnTo>
                  <a:lnTo>
                    <a:pt x="9718" y="5057"/>
                  </a:lnTo>
                  <a:lnTo>
                    <a:pt x="5115" y="7604"/>
                  </a:lnTo>
                  <a:lnTo>
                    <a:pt x="0" y="13257"/>
                  </a:lnTo>
                  <a:lnTo>
                    <a:pt x="753" y="18363"/>
                  </a:lnTo>
                  <a:lnTo>
                    <a:pt x="11925" y="39660"/>
                  </a:lnTo>
                  <a:lnTo>
                    <a:pt x="46999" y="86838"/>
                  </a:lnTo>
                  <a:lnTo>
                    <a:pt x="63728" y="113571"/>
                  </a:lnTo>
                  <a:lnTo>
                    <a:pt x="68383" y="128440"/>
                  </a:lnTo>
                  <a:lnTo>
                    <a:pt x="67630" y="142104"/>
                  </a:lnTo>
                  <a:lnTo>
                    <a:pt x="65948" y="148711"/>
                  </a:lnTo>
                  <a:lnTo>
                    <a:pt x="62709" y="153116"/>
                  </a:lnTo>
                  <a:lnTo>
                    <a:pt x="43533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8223"/>
            <p:cNvSpPr/>
            <p:nvPr>
              <p:custDataLst>
                <p:tags r:id="rId175"/>
              </p:custDataLst>
            </p:nvPr>
          </p:nvSpPr>
          <p:spPr>
            <a:xfrm>
              <a:off x="3495675" y="466725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2117" y="12504"/>
                  </a:lnTo>
                  <a:lnTo>
                    <a:pt x="48957" y="2160"/>
                  </a:lnTo>
                  <a:lnTo>
                    <a:pt x="96101" y="42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1677"/>
          <p:cNvGrpSpPr/>
          <p:nvPr/>
        </p:nvGrpSpPr>
        <p:grpSpPr>
          <a:xfrm>
            <a:off x="1210228" y="990820"/>
            <a:ext cx="1304373" cy="736490"/>
            <a:chOff x="1210228" y="990820"/>
            <a:chExt cx="1304373" cy="736490"/>
          </a:xfrm>
        </p:grpSpPr>
        <p:sp>
          <p:nvSpPr>
            <p:cNvPr id="27" name="SMARTInkShape-8224"/>
            <p:cNvSpPr/>
            <p:nvPr>
              <p:custDataLst>
                <p:tags r:id="rId165"/>
              </p:custDataLst>
            </p:nvPr>
          </p:nvSpPr>
          <p:spPr>
            <a:xfrm>
              <a:off x="1210228" y="990820"/>
              <a:ext cx="1304373" cy="399793"/>
            </a:xfrm>
            <a:custGeom>
              <a:avLst/>
              <a:gdLst/>
              <a:ahLst/>
              <a:cxnLst/>
              <a:rect l="0" t="0" r="0" b="0"/>
              <a:pathLst>
                <a:path w="1304373" h="399793">
                  <a:moveTo>
                    <a:pt x="1304372" y="47405"/>
                  </a:moveTo>
                  <a:lnTo>
                    <a:pt x="1304372" y="47405"/>
                  </a:lnTo>
                  <a:lnTo>
                    <a:pt x="1304372" y="91645"/>
                  </a:lnTo>
                  <a:lnTo>
                    <a:pt x="1299316" y="132461"/>
                  </a:lnTo>
                  <a:lnTo>
                    <a:pt x="1287067" y="171098"/>
                  </a:lnTo>
                  <a:lnTo>
                    <a:pt x="1264372" y="213781"/>
                  </a:lnTo>
                  <a:lnTo>
                    <a:pt x="1236499" y="253797"/>
                  </a:lnTo>
                  <a:lnTo>
                    <a:pt x="1214999" y="276245"/>
                  </a:lnTo>
                  <a:lnTo>
                    <a:pt x="1175598" y="302482"/>
                  </a:lnTo>
                  <a:lnTo>
                    <a:pt x="1134923" y="325959"/>
                  </a:lnTo>
                  <a:lnTo>
                    <a:pt x="1092395" y="341886"/>
                  </a:lnTo>
                  <a:lnTo>
                    <a:pt x="1048599" y="360280"/>
                  </a:lnTo>
                  <a:lnTo>
                    <a:pt x="1008925" y="368003"/>
                  </a:lnTo>
                  <a:lnTo>
                    <a:pt x="968712" y="375348"/>
                  </a:lnTo>
                  <a:lnTo>
                    <a:pt x="929986" y="384227"/>
                  </a:lnTo>
                  <a:lnTo>
                    <a:pt x="891700" y="388504"/>
                  </a:lnTo>
                  <a:lnTo>
                    <a:pt x="853545" y="394828"/>
                  </a:lnTo>
                  <a:lnTo>
                    <a:pt x="810372" y="398348"/>
                  </a:lnTo>
                  <a:lnTo>
                    <a:pt x="769123" y="399391"/>
                  </a:lnTo>
                  <a:lnTo>
                    <a:pt x="725033" y="399700"/>
                  </a:lnTo>
                  <a:lnTo>
                    <a:pt x="683512" y="399792"/>
                  </a:lnTo>
                  <a:lnTo>
                    <a:pt x="644399" y="394762"/>
                  </a:lnTo>
                  <a:lnTo>
                    <a:pt x="605999" y="391626"/>
                  </a:lnTo>
                  <a:lnTo>
                    <a:pt x="567810" y="385640"/>
                  </a:lnTo>
                  <a:lnTo>
                    <a:pt x="529683" y="382220"/>
                  </a:lnTo>
                  <a:lnTo>
                    <a:pt x="491575" y="376150"/>
                  </a:lnTo>
                  <a:lnTo>
                    <a:pt x="453473" y="367649"/>
                  </a:lnTo>
                  <a:lnTo>
                    <a:pt x="415372" y="358427"/>
                  </a:lnTo>
                  <a:lnTo>
                    <a:pt x="371118" y="338226"/>
                  </a:lnTo>
                  <a:lnTo>
                    <a:pt x="325531" y="316675"/>
                  </a:lnTo>
                  <a:lnTo>
                    <a:pt x="285638" y="296856"/>
                  </a:lnTo>
                  <a:lnTo>
                    <a:pt x="240452" y="258760"/>
                  </a:lnTo>
                  <a:lnTo>
                    <a:pt x="199655" y="224384"/>
                  </a:lnTo>
                  <a:lnTo>
                    <a:pt x="159933" y="185285"/>
                  </a:lnTo>
                  <a:lnTo>
                    <a:pt x="131650" y="157739"/>
                  </a:lnTo>
                  <a:lnTo>
                    <a:pt x="101308" y="111811"/>
                  </a:lnTo>
                  <a:lnTo>
                    <a:pt x="65487" y="66508"/>
                  </a:lnTo>
                  <a:lnTo>
                    <a:pt x="55256" y="56954"/>
                  </a:lnTo>
                  <a:lnTo>
                    <a:pt x="52528" y="55887"/>
                  </a:lnTo>
                  <a:lnTo>
                    <a:pt x="50709" y="56235"/>
                  </a:lnTo>
                  <a:lnTo>
                    <a:pt x="43093" y="66837"/>
                  </a:lnTo>
                  <a:lnTo>
                    <a:pt x="39190" y="88440"/>
                  </a:lnTo>
                  <a:lnTo>
                    <a:pt x="37871" y="130731"/>
                  </a:lnTo>
                  <a:lnTo>
                    <a:pt x="37611" y="173578"/>
                  </a:lnTo>
                  <a:lnTo>
                    <a:pt x="37560" y="212381"/>
                  </a:lnTo>
                  <a:lnTo>
                    <a:pt x="37549" y="254578"/>
                  </a:lnTo>
                  <a:lnTo>
                    <a:pt x="36489" y="281651"/>
                  </a:lnTo>
                  <a:lnTo>
                    <a:pt x="34725" y="286119"/>
                  </a:lnTo>
                  <a:lnTo>
                    <a:pt x="32491" y="289098"/>
                  </a:lnTo>
                  <a:lnTo>
                    <a:pt x="29943" y="287908"/>
                  </a:lnTo>
                  <a:lnTo>
                    <a:pt x="21300" y="271065"/>
                  </a:lnTo>
                  <a:lnTo>
                    <a:pt x="5748" y="227730"/>
                  </a:lnTo>
                  <a:lnTo>
                    <a:pt x="1314" y="189499"/>
                  </a:lnTo>
                  <a:lnTo>
                    <a:pt x="0" y="144658"/>
                  </a:lnTo>
                  <a:lnTo>
                    <a:pt x="4668" y="97858"/>
                  </a:lnTo>
                  <a:lnTo>
                    <a:pt x="15726" y="57449"/>
                  </a:lnTo>
                  <a:lnTo>
                    <a:pt x="21852" y="42697"/>
                  </a:lnTo>
                  <a:lnTo>
                    <a:pt x="41363" y="22492"/>
                  </a:lnTo>
                  <a:lnTo>
                    <a:pt x="55471" y="15166"/>
                  </a:lnTo>
                  <a:lnTo>
                    <a:pt x="91888" y="5406"/>
                  </a:lnTo>
                  <a:lnTo>
                    <a:pt x="137609" y="1447"/>
                  </a:lnTo>
                  <a:lnTo>
                    <a:pt x="181260" y="274"/>
                  </a:lnTo>
                  <a:lnTo>
                    <a:pt x="213603" y="0"/>
                  </a:lnTo>
                  <a:lnTo>
                    <a:pt x="248086" y="936"/>
                  </a:lnTo>
                  <a:lnTo>
                    <a:pt x="291957" y="6355"/>
                  </a:lnTo>
                  <a:lnTo>
                    <a:pt x="313772" y="93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8225"/>
            <p:cNvSpPr/>
            <p:nvPr>
              <p:custDataLst>
                <p:tags r:id="rId166"/>
              </p:custDataLst>
            </p:nvPr>
          </p:nvSpPr>
          <p:spPr>
            <a:xfrm>
              <a:off x="1860749" y="1526353"/>
              <a:ext cx="149027" cy="175664"/>
            </a:xfrm>
            <a:custGeom>
              <a:avLst/>
              <a:gdLst/>
              <a:ahLst/>
              <a:cxnLst/>
              <a:rect l="0" t="0" r="0" b="0"/>
              <a:pathLst>
                <a:path w="149027" h="175664">
                  <a:moveTo>
                    <a:pt x="149026" y="35747"/>
                  </a:moveTo>
                  <a:lnTo>
                    <a:pt x="149026" y="35747"/>
                  </a:lnTo>
                  <a:lnTo>
                    <a:pt x="143970" y="30691"/>
                  </a:lnTo>
                  <a:lnTo>
                    <a:pt x="125656" y="22490"/>
                  </a:lnTo>
                  <a:lnTo>
                    <a:pt x="109006" y="22094"/>
                  </a:lnTo>
                  <a:lnTo>
                    <a:pt x="77503" y="30463"/>
                  </a:lnTo>
                  <a:lnTo>
                    <a:pt x="63969" y="41865"/>
                  </a:lnTo>
                  <a:lnTo>
                    <a:pt x="32697" y="83119"/>
                  </a:lnTo>
                  <a:lnTo>
                    <a:pt x="8013" y="122902"/>
                  </a:lnTo>
                  <a:lnTo>
                    <a:pt x="0" y="150471"/>
                  </a:lnTo>
                  <a:lnTo>
                    <a:pt x="948" y="163641"/>
                  </a:lnTo>
                  <a:lnTo>
                    <a:pt x="2682" y="168635"/>
                  </a:lnTo>
                  <a:lnTo>
                    <a:pt x="5955" y="171964"/>
                  </a:lnTo>
                  <a:lnTo>
                    <a:pt x="15236" y="175663"/>
                  </a:lnTo>
                  <a:lnTo>
                    <a:pt x="20674" y="174533"/>
                  </a:lnTo>
                  <a:lnTo>
                    <a:pt x="50841" y="156904"/>
                  </a:lnTo>
                  <a:lnTo>
                    <a:pt x="69722" y="131853"/>
                  </a:lnTo>
                  <a:lnTo>
                    <a:pt x="83666" y="107732"/>
                  </a:lnTo>
                  <a:lnTo>
                    <a:pt x="90254" y="65410"/>
                  </a:lnTo>
                  <a:lnTo>
                    <a:pt x="91662" y="18891"/>
                  </a:lnTo>
                  <a:lnTo>
                    <a:pt x="88959" y="9558"/>
                  </a:lnTo>
                  <a:lnTo>
                    <a:pt x="86756" y="5588"/>
                  </a:lnTo>
                  <a:lnTo>
                    <a:pt x="84230" y="2941"/>
                  </a:lnTo>
                  <a:lnTo>
                    <a:pt x="78600" y="0"/>
                  </a:lnTo>
                  <a:lnTo>
                    <a:pt x="75617" y="274"/>
                  </a:lnTo>
                  <a:lnTo>
                    <a:pt x="63301" y="71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8226"/>
            <p:cNvSpPr/>
            <p:nvPr>
              <p:custDataLst>
                <p:tags r:id="rId167"/>
              </p:custDataLst>
            </p:nvPr>
          </p:nvSpPr>
          <p:spPr>
            <a:xfrm>
              <a:off x="2066925" y="1628775"/>
              <a:ext cx="47626" cy="26467"/>
            </a:xfrm>
            <a:custGeom>
              <a:avLst/>
              <a:gdLst/>
              <a:ahLst/>
              <a:cxnLst/>
              <a:rect l="0" t="0" r="0" b="0"/>
              <a:pathLst>
                <a:path w="47626" h="26467">
                  <a:moveTo>
                    <a:pt x="0" y="0"/>
                  </a:moveTo>
                  <a:lnTo>
                    <a:pt x="0" y="0"/>
                  </a:lnTo>
                  <a:lnTo>
                    <a:pt x="35599" y="26466"/>
                  </a:lnTo>
                  <a:lnTo>
                    <a:pt x="36433" y="26111"/>
                  </a:lnTo>
                  <a:lnTo>
                    <a:pt x="38664" y="20554"/>
                  </a:lnTo>
                  <a:lnTo>
                    <a:pt x="476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8227"/>
            <p:cNvSpPr/>
            <p:nvPr>
              <p:custDataLst>
                <p:tags r:id="rId168"/>
              </p:custDataLst>
            </p:nvPr>
          </p:nvSpPr>
          <p:spPr>
            <a:xfrm>
              <a:off x="2155026" y="1524508"/>
              <a:ext cx="81834" cy="202802"/>
            </a:xfrm>
            <a:custGeom>
              <a:avLst/>
              <a:gdLst/>
              <a:ahLst/>
              <a:cxnLst/>
              <a:rect l="0" t="0" r="0" b="0"/>
              <a:pathLst>
                <a:path w="81834" h="202802">
                  <a:moveTo>
                    <a:pt x="54774" y="18542"/>
                  </a:moveTo>
                  <a:lnTo>
                    <a:pt x="54774" y="18542"/>
                  </a:lnTo>
                  <a:lnTo>
                    <a:pt x="54774" y="13486"/>
                  </a:lnTo>
                  <a:lnTo>
                    <a:pt x="51952" y="8181"/>
                  </a:lnTo>
                  <a:lnTo>
                    <a:pt x="49718" y="5285"/>
                  </a:lnTo>
                  <a:lnTo>
                    <a:pt x="41591" y="2067"/>
                  </a:lnTo>
                  <a:lnTo>
                    <a:pt x="19126" y="0"/>
                  </a:lnTo>
                  <a:lnTo>
                    <a:pt x="9650" y="2540"/>
                  </a:lnTo>
                  <a:lnTo>
                    <a:pt x="5641" y="4699"/>
                  </a:lnTo>
                  <a:lnTo>
                    <a:pt x="2969" y="7197"/>
                  </a:lnTo>
                  <a:lnTo>
                    <a:pt x="0" y="12794"/>
                  </a:lnTo>
                  <a:lnTo>
                    <a:pt x="1502" y="21632"/>
                  </a:lnTo>
                  <a:lnTo>
                    <a:pt x="6756" y="32615"/>
                  </a:lnTo>
                  <a:lnTo>
                    <a:pt x="42776" y="75772"/>
                  </a:lnTo>
                  <a:lnTo>
                    <a:pt x="75530" y="120147"/>
                  </a:lnTo>
                  <a:lnTo>
                    <a:pt x="81032" y="139193"/>
                  </a:lnTo>
                  <a:lnTo>
                    <a:pt x="81833" y="176626"/>
                  </a:lnTo>
                  <a:lnTo>
                    <a:pt x="78089" y="188638"/>
                  </a:lnTo>
                  <a:lnTo>
                    <a:pt x="67253" y="197504"/>
                  </a:lnTo>
                  <a:lnTo>
                    <a:pt x="59918" y="201350"/>
                  </a:lnTo>
                  <a:lnTo>
                    <a:pt x="46124" y="202801"/>
                  </a:lnTo>
                  <a:lnTo>
                    <a:pt x="39482" y="201706"/>
                  </a:lnTo>
                  <a:lnTo>
                    <a:pt x="33996" y="198860"/>
                  </a:lnTo>
                  <a:lnTo>
                    <a:pt x="16674" y="180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8228"/>
            <p:cNvSpPr/>
            <p:nvPr>
              <p:custDataLst>
                <p:tags r:id="rId169"/>
              </p:custDataLst>
            </p:nvPr>
          </p:nvSpPr>
          <p:spPr>
            <a:xfrm>
              <a:off x="2152650" y="1457325"/>
              <a:ext cx="228601" cy="57151"/>
            </a:xfrm>
            <a:custGeom>
              <a:avLst/>
              <a:gdLst/>
              <a:ahLst/>
              <a:cxnLst/>
              <a:rect l="0" t="0" r="0" b="0"/>
              <a:pathLst>
                <a:path w="228601" h="57151">
                  <a:moveTo>
                    <a:pt x="0" y="57150"/>
                  </a:moveTo>
                  <a:lnTo>
                    <a:pt x="0" y="57150"/>
                  </a:lnTo>
                  <a:lnTo>
                    <a:pt x="36628" y="52094"/>
                  </a:lnTo>
                  <a:lnTo>
                    <a:pt x="77992" y="37852"/>
                  </a:lnTo>
                  <a:lnTo>
                    <a:pt x="105306" y="31324"/>
                  </a:lnTo>
                  <a:lnTo>
                    <a:pt x="152470" y="21333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1678"/>
          <p:cNvGrpSpPr/>
          <p:nvPr/>
        </p:nvGrpSpPr>
        <p:grpSpPr>
          <a:xfrm>
            <a:off x="9486900" y="1126472"/>
            <a:ext cx="485776" cy="296022"/>
            <a:chOff x="9486900" y="1126472"/>
            <a:chExt cx="485776" cy="296022"/>
          </a:xfrm>
        </p:grpSpPr>
        <p:sp>
          <p:nvSpPr>
            <p:cNvPr id="33" name="SMARTInkShape-8229"/>
            <p:cNvSpPr/>
            <p:nvPr>
              <p:custDataLst>
                <p:tags r:id="rId162"/>
              </p:custDataLst>
            </p:nvPr>
          </p:nvSpPr>
          <p:spPr>
            <a:xfrm>
              <a:off x="9486900" y="1186511"/>
              <a:ext cx="114301" cy="235983"/>
            </a:xfrm>
            <a:custGeom>
              <a:avLst/>
              <a:gdLst/>
              <a:ahLst/>
              <a:cxnLst/>
              <a:rect l="0" t="0" r="0" b="0"/>
              <a:pathLst>
                <a:path w="114301" h="235983">
                  <a:moveTo>
                    <a:pt x="0" y="61264"/>
                  </a:moveTo>
                  <a:lnTo>
                    <a:pt x="0" y="61264"/>
                  </a:lnTo>
                  <a:lnTo>
                    <a:pt x="5057" y="61264"/>
                  </a:lnTo>
                  <a:lnTo>
                    <a:pt x="6546" y="60206"/>
                  </a:lnTo>
                  <a:lnTo>
                    <a:pt x="7540" y="58442"/>
                  </a:lnTo>
                  <a:lnTo>
                    <a:pt x="9491" y="51855"/>
                  </a:lnTo>
                  <a:lnTo>
                    <a:pt x="9524" y="97878"/>
                  </a:lnTo>
                  <a:lnTo>
                    <a:pt x="9525" y="139640"/>
                  </a:lnTo>
                  <a:lnTo>
                    <a:pt x="15013" y="178150"/>
                  </a:lnTo>
                  <a:lnTo>
                    <a:pt x="10456" y="221478"/>
                  </a:lnTo>
                  <a:lnTo>
                    <a:pt x="9709" y="235982"/>
                  </a:lnTo>
                  <a:lnTo>
                    <a:pt x="9648" y="235951"/>
                  </a:lnTo>
                  <a:lnTo>
                    <a:pt x="9606" y="234872"/>
                  </a:lnTo>
                  <a:lnTo>
                    <a:pt x="1331" y="193131"/>
                  </a:lnTo>
                  <a:lnTo>
                    <a:pt x="263" y="150733"/>
                  </a:lnTo>
                  <a:lnTo>
                    <a:pt x="34" y="107919"/>
                  </a:lnTo>
                  <a:lnTo>
                    <a:pt x="7543" y="63959"/>
                  </a:lnTo>
                  <a:lnTo>
                    <a:pt x="8203" y="56710"/>
                  </a:lnTo>
                  <a:lnTo>
                    <a:pt x="14582" y="43012"/>
                  </a:lnTo>
                  <a:lnTo>
                    <a:pt x="24429" y="26223"/>
                  </a:lnTo>
                  <a:lnTo>
                    <a:pt x="27791" y="18174"/>
                  </a:lnTo>
                  <a:lnTo>
                    <a:pt x="32813" y="11068"/>
                  </a:lnTo>
                  <a:lnTo>
                    <a:pt x="46646" y="1118"/>
                  </a:lnTo>
                  <a:lnTo>
                    <a:pt x="51206" y="0"/>
                  </a:lnTo>
                  <a:lnTo>
                    <a:pt x="55304" y="313"/>
                  </a:lnTo>
                  <a:lnTo>
                    <a:pt x="59095" y="1580"/>
                  </a:lnTo>
                  <a:lnTo>
                    <a:pt x="74541" y="13476"/>
                  </a:lnTo>
                  <a:lnTo>
                    <a:pt x="87468" y="35463"/>
                  </a:lnTo>
                  <a:lnTo>
                    <a:pt x="92944" y="62086"/>
                  </a:lnTo>
                  <a:lnTo>
                    <a:pt x="89510" y="90083"/>
                  </a:lnTo>
                  <a:lnTo>
                    <a:pt x="81790" y="113430"/>
                  </a:lnTo>
                  <a:lnTo>
                    <a:pt x="73040" y="124313"/>
                  </a:lnTo>
                  <a:lnTo>
                    <a:pt x="67742" y="128696"/>
                  </a:lnTo>
                  <a:lnTo>
                    <a:pt x="62095" y="130561"/>
                  </a:lnTo>
                  <a:lnTo>
                    <a:pt x="31566" y="128493"/>
                  </a:lnTo>
                  <a:lnTo>
                    <a:pt x="12647" y="123047"/>
                  </a:lnTo>
                  <a:lnTo>
                    <a:pt x="8430" y="120444"/>
                  </a:lnTo>
                  <a:lnTo>
                    <a:pt x="1110" y="110620"/>
                  </a:lnTo>
                  <a:lnTo>
                    <a:pt x="26613" y="122298"/>
                  </a:lnTo>
                  <a:lnTo>
                    <a:pt x="68662" y="153959"/>
                  </a:lnTo>
                  <a:lnTo>
                    <a:pt x="94341" y="175091"/>
                  </a:lnTo>
                  <a:lnTo>
                    <a:pt x="114300" y="2041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8230"/>
            <p:cNvSpPr/>
            <p:nvPr>
              <p:custDataLst>
                <p:tags r:id="rId163"/>
              </p:custDataLst>
            </p:nvPr>
          </p:nvSpPr>
          <p:spPr>
            <a:xfrm>
              <a:off x="9690962" y="1172893"/>
              <a:ext cx="100739" cy="205079"/>
            </a:xfrm>
            <a:custGeom>
              <a:avLst/>
              <a:gdLst/>
              <a:ahLst/>
              <a:cxnLst/>
              <a:rect l="0" t="0" r="0" b="0"/>
              <a:pathLst>
                <a:path w="100739" h="205079">
                  <a:moveTo>
                    <a:pt x="5488" y="46307"/>
                  </a:moveTo>
                  <a:lnTo>
                    <a:pt x="5488" y="46307"/>
                  </a:lnTo>
                  <a:lnTo>
                    <a:pt x="431" y="46307"/>
                  </a:lnTo>
                  <a:lnTo>
                    <a:pt x="0" y="47365"/>
                  </a:lnTo>
                  <a:lnTo>
                    <a:pt x="4090" y="56668"/>
                  </a:lnTo>
                  <a:lnTo>
                    <a:pt x="8188" y="95678"/>
                  </a:lnTo>
                  <a:lnTo>
                    <a:pt x="10921" y="113758"/>
                  </a:lnTo>
                  <a:lnTo>
                    <a:pt x="6104" y="158166"/>
                  </a:lnTo>
                  <a:lnTo>
                    <a:pt x="5512" y="205078"/>
                  </a:lnTo>
                  <a:lnTo>
                    <a:pt x="6548" y="160345"/>
                  </a:lnTo>
                  <a:lnTo>
                    <a:pt x="13028" y="115125"/>
                  </a:lnTo>
                  <a:lnTo>
                    <a:pt x="19679" y="70249"/>
                  </a:lnTo>
                  <a:lnTo>
                    <a:pt x="31182" y="29282"/>
                  </a:lnTo>
                  <a:lnTo>
                    <a:pt x="40501" y="8689"/>
                  </a:lnTo>
                  <a:lnTo>
                    <a:pt x="46803" y="3129"/>
                  </a:lnTo>
                  <a:lnTo>
                    <a:pt x="61355" y="0"/>
                  </a:lnTo>
                  <a:lnTo>
                    <a:pt x="66017" y="1677"/>
                  </a:lnTo>
                  <a:lnTo>
                    <a:pt x="74017" y="9186"/>
                  </a:lnTo>
                  <a:lnTo>
                    <a:pt x="84472" y="35426"/>
                  </a:lnTo>
                  <a:lnTo>
                    <a:pt x="84159" y="70012"/>
                  </a:lnTo>
                  <a:lnTo>
                    <a:pt x="77363" y="96957"/>
                  </a:lnTo>
                  <a:lnTo>
                    <a:pt x="72454" y="103357"/>
                  </a:lnTo>
                  <a:lnTo>
                    <a:pt x="58534" y="113291"/>
                  </a:lnTo>
                  <a:lnTo>
                    <a:pt x="37904" y="119776"/>
                  </a:lnTo>
                  <a:lnTo>
                    <a:pt x="27656" y="118471"/>
                  </a:lnTo>
                  <a:lnTo>
                    <a:pt x="15937" y="114608"/>
                  </a:lnTo>
                  <a:lnTo>
                    <a:pt x="12454" y="114066"/>
                  </a:lnTo>
                  <a:lnTo>
                    <a:pt x="10132" y="112646"/>
                  </a:lnTo>
                  <a:lnTo>
                    <a:pt x="8585" y="110642"/>
                  </a:lnTo>
                  <a:lnTo>
                    <a:pt x="6100" y="104876"/>
                  </a:lnTo>
                  <a:lnTo>
                    <a:pt x="32057" y="116839"/>
                  </a:lnTo>
                  <a:lnTo>
                    <a:pt x="64034" y="143468"/>
                  </a:lnTo>
                  <a:lnTo>
                    <a:pt x="95861" y="186558"/>
                  </a:lnTo>
                  <a:lnTo>
                    <a:pt x="100738" y="1987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8231"/>
            <p:cNvSpPr/>
            <p:nvPr>
              <p:custDataLst>
                <p:tags r:id="rId164"/>
              </p:custDataLst>
            </p:nvPr>
          </p:nvSpPr>
          <p:spPr>
            <a:xfrm>
              <a:off x="9858777" y="1126472"/>
              <a:ext cx="113899" cy="237352"/>
            </a:xfrm>
            <a:custGeom>
              <a:avLst/>
              <a:gdLst/>
              <a:ahLst/>
              <a:cxnLst/>
              <a:rect l="0" t="0" r="0" b="0"/>
              <a:pathLst>
                <a:path w="113899" h="237352">
                  <a:moveTo>
                    <a:pt x="9123" y="111778"/>
                  </a:moveTo>
                  <a:lnTo>
                    <a:pt x="9123" y="111778"/>
                  </a:lnTo>
                  <a:lnTo>
                    <a:pt x="18257" y="111778"/>
                  </a:lnTo>
                  <a:lnTo>
                    <a:pt x="17567" y="152934"/>
                  </a:lnTo>
                  <a:lnTo>
                    <a:pt x="11105" y="193089"/>
                  </a:lnTo>
                  <a:lnTo>
                    <a:pt x="8325" y="227613"/>
                  </a:lnTo>
                  <a:lnTo>
                    <a:pt x="4183" y="236638"/>
                  </a:lnTo>
                  <a:lnTo>
                    <a:pt x="2655" y="237351"/>
                  </a:lnTo>
                  <a:lnTo>
                    <a:pt x="1636" y="235710"/>
                  </a:lnTo>
                  <a:lnTo>
                    <a:pt x="0" y="212811"/>
                  </a:lnTo>
                  <a:lnTo>
                    <a:pt x="6223" y="172226"/>
                  </a:lnTo>
                  <a:lnTo>
                    <a:pt x="13799" y="129799"/>
                  </a:lnTo>
                  <a:lnTo>
                    <a:pt x="25293" y="91466"/>
                  </a:lnTo>
                  <a:lnTo>
                    <a:pt x="37757" y="49871"/>
                  </a:lnTo>
                  <a:lnTo>
                    <a:pt x="45132" y="34522"/>
                  </a:lnTo>
                  <a:lnTo>
                    <a:pt x="68127" y="5989"/>
                  </a:lnTo>
                  <a:lnTo>
                    <a:pt x="78034" y="1261"/>
                  </a:lnTo>
                  <a:lnTo>
                    <a:pt x="83639" y="0"/>
                  </a:lnTo>
                  <a:lnTo>
                    <a:pt x="88433" y="1276"/>
                  </a:lnTo>
                  <a:lnTo>
                    <a:pt x="96584" y="8338"/>
                  </a:lnTo>
                  <a:lnTo>
                    <a:pt x="100912" y="21355"/>
                  </a:lnTo>
                  <a:lnTo>
                    <a:pt x="101777" y="38782"/>
                  </a:lnTo>
                  <a:lnTo>
                    <a:pt x="93709" y="81641"/>
                  </a:lnTo>
                  <a:lnTo>
                    <a:pt x="82163" y="111315"/>
                  </a:lnTo>
                  <a:lnTo>
                    <a:pt x="66248" y="144133"/>
                  </a:lnTo>
                  <a:lnTo>
                    <a:pt x="57091" y="151911"/>
                  </a:lnTo>
                  <a:lnTo>
                    <a:pt x="51685" y="153350"/>
                  </a:lnTo>
                  <a:lnTo>
                    <a:pt x="40034" y="152127"/>
                  </a:lnTo>
                  <a:lnTo>
                    <a:pt x="30622" y="148055"/>
                  </a:lnTo>
                  <a:lnTo>
                    <a:pt x="26631" y="145488"/>
                  </a:lnTo>
                  <a:lnTo>
                    <a:pt x="22197" y="139813"/>
                  </a:lnTo>
                  <a:lnTo>
                    <a:pt x="21013" y="136818"/>
                  </a:lnTo>
                  <a:lnTo>
                    <a:pt x="21283" y="134821"/>
                  </a:lnTo>
                  <a:lnTo>
                    <a:pt x="22521" y="133490"/>
                  </a:lnTo>
                  <a:lnTo>
                    <a:pt x="24406" y="132603"/>
                  </a:lnTo>
                  <a:lnTo>
                    <a:pt x="26720" y="133070"/>
                  </a:lnTo>
                  <a:lnTo>
                    <a:pt x="68778" y="158321"/>
                  </a:lnTo>
                  <a:lnTo>
                    <a:pt x="106088" y="199742"/>
                  </a:lnTo>
                  <a:lnTo>
                    <a:pt x="111584" y="212160"/>
                  </a:lnTo>
                  <a:lnTo>
                    <a:pt x="113898" y="2260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SMARTInkShape-8232"/>
          <p:cNvSpPr/>
          <p:nvPr>
            <p:custDataLst>
              <p:tags r:id="rId1"/>
            </p:custDataLst>
          </p:nvPr>
        </p:nvSpPr>
        <p:spPr>
          <a:xfrm>
            <a:off x="9246060" y="957095"/>
            <a:ext cx="924710" cy="490435"/>
          </a:xfrm>
          <a:custGeom>
            <a:avLst/>
            <a:gdLst/>
            <a:ahLst/>
            <a:cxnLst/>
            <a:rect l="0" t="0" r="0" b="0"/>
            <a:pathLst>
              <a:path w="924710" h="490435">
                <a:moveTo>
                  <a:pt x="659940" y="23980"/>
                </a:moveTo>
                <a:lnTo>
                  <a:pt x="659940" y="23980"/>
                </a:lnTo>
                <a:lnTo>
                  <a:pt x="659940" y="9791"/>
                </a:lnTo>
                <a:lnTo>
                  <a:pt x="658882" y="8170"/>
                </a:lnTo>
                <a:lnTo>
                  <a:pt x="657116" y="7090"/>
                </a:lnTo>
                <a:lnTo>
                  <a:pt x="650219" y="5890"/>
                </a:lnTo>
                <a:lnTo>
                  <a:pt x="605978" y="0"/>
                </a:lnTo>
                <a:lnTo>
                  <a:pt x="570104" y="1823"/>
                </a:lnTo>
                <a:lnTo>
                  <a:pt x="527605" y="4009"/>
                </a:lnTo>
                <a:lnTo>
                  <a:pt x="485477" y="12353"/>
                </a:lnTo>
                <a:lnTo>
                  <a:pt x="446557" y="21123"/>
                </a:lnTo>
                <a:lnTo>
                  <a:pt x="403890" y="33568"/>
                </a:lnTo>
                <a:lnTo>
                  <a:pt x="364887" y="46217"/>
                </a:lnTo>
                <a:lnTo>
                  <a:pt x="326609" y="58908"/>
                </a:lnTo>
                <a:lnTo>
                  <a:pt x="285652" y="74428"/>
                </a:lnTo>
                <a:lnTo>
                  <a:pt x="242165" y="92506"/>
                </a:lnTo>
                <a:lnTo>
                  <a:pt x="200928" y="117070"/>
                </a:lnTo>
                <a:lnTo>
                  <a:pt x="176451" y="130937"/>
                </a:lnTo>
                <a:lnTo>
                  <a:pt x="133444" y="164224"/>
                </a:lnTo>
                <a:lnTo>
                  <a:pt x="109536" y="178423"/>
                </a:lnTo>
                <a:lnTo>
                  <a:pt x="69570" y="217482"/>
                </a:lnTo>
                <a:lnTo>
                  <a:pt x="31117" y="263558"/>
                </a:lnTo>
                <a:lnTo>
                  <a:pt x="6130" y="310644"/>
                </a:lnTo>
                <a:lnTo>
                  <a:pt x="0" y="333420"/>
                </a:lnTo>
                <a:lnTo>
                  <a:pt x="802" y="350598"/>
                </a:lnTo>
                <a:lnTo>
                  <a:pt x="12262" y="377225"/>
                </a:lnTo>
                <a:lnTo>
                  <a:pt x="41642" y="412550"/>
                </a:lnTo>
                <a:lnTo>
                  <a:pt x="77393" y="437559"/>
                </a:lnTo>
                <a:lnTo>
                  <a:pt x="102581" y="451209"/>
                </a:lnTo>
                <a:lnTo>
                  <a:pt x="147442" y="462795"/>
                </a:lnTo>
                <a:lnTo>
                  <a:pt x="191700" y="474961"/>
                </a:lnTo>
                <a:lnTo>
                  <a:pt x="238620" y="479952"/>
                </a:lnTo>
                <a:lnTo>
                  <a:pt x="276048" y="481874"/>
                </a:lnTo>
                <a:lnTo>
                  <a:pt x="315008" y="487618"/>
                </a:lnTo>
                <a:lnTo>
                  <a:pt x="359593" y="489790"/>
                </a:lnTo>
                <a:lnTo>
                  <a:pt x="405260" y="490434"/>
                </a:lnTo>
                <a:lnTo>
                  <a:pt x="446072" y="489566"/>
                </a:lnTo>
                <a:lnTo>
                  <a:pt x="486035" y="484135"/>
                </a:lnTo>
                <a:lnTo>
                  <a:pt x="529861" y="480997"/>
                </a:lnTo>
                <a:lnTo>
                  <a:pt x="570128" y="473835"/>
                </a:lnTo>
                <a:lnTo>
                  <a:pt x="608870" y="465010"/>
                </a:lnTo>
                <a:lnTo>
                  <a:pt x="647160" y="455693"/>
                </a:lnTo>
                <a:lnTo>
                  <a:pt x="684258" y="445171"/>
                </a:lnTo>
                <a:lnTo>
                  <a:pt x="728596" y="426011"/>
                </a:lnTo>
                <a:lnTo>
                  <a:pt x="772749" y="406665"/>
                </a:lnTo>
                <a:lnTo>
                  <a:pt x="818847" y="383748"/>
                </a:lnTo>
                <a:lnTo>
                  <a:pt x="866139" y="341352"/>
                </a:lnTo>
                <a:lnTo>
                  <a:pt x="885312" y="322392"/>
                </a:lnTo>
                <a:lnTo>
                  <a:pt x="906749" y="275597"/>
                </a:lnTo>
                <a:lnTo>
                  <a:pt x="922296" y="233856"/>
                </a:lnTo>
                <a:lnTo>
                  <a:pt x="924709" y="219211"/>
                </a:lnTo>
                <a:lnTo>
                  <a:pt x="916024" y="172926"/>
                </a:lnTo>
                <a:lnTo>
                  <a:pt x="908164" y="149445"/>
                </a:lnTo>
                <a:lnTo>
                  <a:pt x="880069" y="105521"/>
                </a:lnTo>
                <a:lnTo>
                  <a:pt x="865725" y="90912"/>
                </a:lnTo>
                <a:lnTo>
                  <a:pt x="821370" y="64244"/>
                </a:lnTo>
                <a:lnTo>
                  <a:pt x="775004" y="53806"/>
                </a:lnTo>
                <a:lnTo>
                  <a:pt x="731310" y="46693"/>
                </a:lnTo>
                <a:lnTo>
                  <a:pt x="684849" y="44115"/>
                </a:lnTo>
                <a:lnTo>
                  <a:pt x="637569" y="44410"/>
                </a:lnTo>
                <a:lnTo>
                  <a:pt x="591105" y="49671"/>
                </a:lnTo>
                <a:lnTo>
                  <a:pt x="550058" y="51700"/>
                </a:lnTo>
                <a:lnTo>
                  <a:pt x="498015" y="5255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Shape-8233"/>
          <p:cNvSpPr/>
          <p:nvPr>
            <p:custDataLst>
              <p:tags r:id="rId2"/>
            </p:custDataLst>
          </p:nvPr>
        </p:nvSpPr>
        <p:spPr>
          <a:xfrm>
            <a:off x="285750" y="123825"/>
            <a:ext cx="3667126" cy="2000251"/>
          </a:xfrm>
          <a:custGeom>
            <a:avLst/>
            <a:gdLst/>
            <a:ahLst/>
            <a:cxnLst/>
            <a:rect l="0" t="0" r="0" b="0"/>
            <a:pathLst>
              <a:path w="3667126" h="2000251">
                <a:moveTo>
                  <a:pt x="0" y="2000250"/>
                </a:moveTo>
                <a:lnTo>
                  <a:pt x="0" y="2000250"/>
                </a:lnTo>
                <a:lnTo>
                  <a:pt x="24930" y="1986100"/>
                </a:lnTo>
                <a:lnTo>
                  <a:pt x="70149" y="1974838"/>
                </a:lnTo>
                <a:lnTo>
                  <a:pt x="110518" y="1967243"/>
                </a:lnTo>
                <a:lnTo>
                  <a:pt x="153770" y="1956610"/>
                </a:lnTo>
                <a:lnTo>
                  <a:pt x="195962" y="1953806"/>
                </a:lnTo>
                <a:lnTo>
                  <a:pt x="241978" y="1951917"/>
                </a:lnTo>
                <a:lnTo>
                  <a:pt x="273351" y="1947724"/>
                </a:lnTo>
                <a:lnTo>
                  <a:pt x="307756" y="1945155"/>
                </a:lnTo>
                <a:lnTo>
                  <a:pt x="344214" y="1942955"/>
                </a:lnTo>
                <a:lnTo>
                  <a:pt x="381584" y="1938449"/>
                </a:lnTo>
                <a:lnTo>
                  <a:pt x="422182" y="1935741"/>
                </a:lnTo>
                <a:lnTo>
                  <a:pt x="464920" y="1933479"/>
                </a:lnTo>
                <a:lnTo>
                  <a:pt x="508609" y="1928946"/>
                </a:lnTo>
                <a:lnTo>
                  <a:pt x="552721" y="1926226"/>
                </a:lnTo>
                <a:lnTo>
                  <a:pt x="598079" y="1923959"/>
                </a:lnTo>
                <a:lnTo>
                  <a:pt x="622027" y="1921873"/>
                </a:lnTo>
                <a:lnTo>
                  <a:pt x="646460" y="1919423"/>
                </a:lnTo>
                <a:lnTo>
                  <a:pt x="671215" y="1917790"/>
                </a:lnTo>
                <a:lnTo>
                  <a:pt x="696185" y="1916702"/>
                </a:lnTo>
                <a:lnTo>
                  <a:pt x="721298" y="1915976"/>
                </a:lnTo>
                <a:lnTo>
                  <a:pt x="747566" y="1914434"/>
                </a:lnTo>
                <a:lnTo>
                  <a:pt x="774602" y="1912348"/>
                </a:lnTo>
                <a:lnTo>
                  <a:pt x="802151" y="1909898"/>
                </a:lnTo>
                <a:lnTo>
                  <a:pt x="828984" y="1907207"/>
                </a:lnTo>
                <a:lnTo>
                  <a:pt x="855340" y="1904355"/>
                </a:lnTo>
                <a:lnTo>
                  <a:pt x="881376" y="1901395"/>
                </a:lnTo>
                <a:lnTo>
                  <a:pt x="908259" y="1899422"/>
                </a:lnTo>
                <a:lnTo>
                  <a:pt x="935706" y="1898106"/>
                </a:lnTo>
                <a:lnTo>
                  <a:pt x="963529" y="1897229"/>
                </a:lnTo>
                <a:lnTo>
                  <a:pt x="991603" y="1895586"/>
                </a:lnTo>
                <a:lnTo>
                  <a:pt x="1019844" y="1893432"/>
                </a:lnTo>
                <a:lnTo>
                  <a:pt x="1048196" y="1890938"/>
                </a:lnTo>
                <a:lnTo>
                  <a:pt x="1077681" y="1889276"/>
                </a:lnTo>
                <a:lnTo>
                  <a:pt x="1107920" y="1888167"/>
                </a:lnTo>
                <a:lnTo>
                  <a:pt x="1138664" y="1887428"/>
                </a:lnTo>
                <a:lnTo>
                  <a:pt x="1169742" y="1885877"/>
                </a:lnTo>
                <a:lnTo>
                  <a:pt x="1201045" y="1883785"/>
                </a:lnTo>
                <a:lnTo>
                  <a:pt x="1232497" y="1881331"/>
                </a:lnTo>
                <a:lnTo>
                  <a:pt x="1264048" y="1879696"/>
                </a:lnTo>
                <a:lnTo>
                  <a:pt x="1295665" y="1878606"/>
                </a:lnTo>
                <a:lnTo>
                  <a:pt x="1327327" y="1877879"/>
                </a:lnTo>
                <a:lnTo>
                  <a:pt x="1359018" y="1877394"/>
                </a:lnTo>
                <a:lnTo>
                  <a:pt x="1390728" y="1877071"/>
                </a:lnTo>
                <a:lnTo>
                  <a:pt x="1422453" y="1876856"/>
                </a:lnTo>
                <a:lnTo>
                  <a:pt x="1455243" y="1875654"/>
                </a:lnTo>
                <a:lnTo>
                  <a:pt x="1488745" y="1873794"/>
                </a:lnTo>
                <a:lnTo>
                  <a:pt x="1522722" y="1871496"/>
                </a:lnTo>
                <a:lnTo>
                  <a:pt x="1557014" y="1868906"/>
                </a:lnTo>
                <a:lnTo>
                  <a:pt x="1591518" y="1866120"/>
                </a:lnTo>
                <a:lnTo>
                  <a:pt x="1626162" y="1863205"/>
                </a:lnTo>
                <a:lnTo>
                  <a:pt x="1661958" y="1861262"/>
                </a:lnTo>
                <a:lnTo>
                  <a:pt x="1698522" y="1859966"/>
                </a:lnTo>
                <a:lnTo>
                  <a:pt x="1735598" y="1859103"/>
                </a:lnTo>
                <a:lnTo>
                  <a:pt x="1770899" y="1857468"/>
                </a:lnTo>
                <a:lnTo>
                  <a:pt x="1805016" y="1855321"/>
                </a:lnTo>
                <a:lnTo>
                  <a:pt x="1838344" y="1852830"/>
                </a:lnTo>
                <a:lnTo>
                  <a:pt x="1873263" y="1851170"/>
                </a:lnTo>
                <a:lnTo>
                  <a:pt x="1909242" y="1850064"/>
                </a:lnTo>
                <a:lnTo>
                  <a:pt x="1945928" y="1849326"/>
                </a:lnTo>
                <a:lnTo>
                  <a:pt x="1980968" y="1848834"/>
                </a:lnTo>
                <a:lnTo>
                  <a:pt x="2014912" y="1848506"/>
                </a:lnTo>
                <a:lnTo>
                  <a:pt x="2048125" y="1848287"/>
                </a:lnTo>
                <a:lnTo>
                  <a:pt x="2080850" y="1847083"/>
                </a:lnTo>
                <a:lnTo>
                  <a:pt x="2113250" y="1845222"/>
                </a:lnTo>
                <a:lnTo>
                  <a:pt x="2145433" y="1842923"/>
                </a:lnTo>
                <a:lnTo>
                  <a:pt x="2177472" y="1841391"/>
                </a:lnTo>
                <a:lnTo>
                  <a:pt x="2209415" y="1840368"/>
                </a:lnTo>
                <a:lnTo>
                  <a:pt x="2241293" y="1839688"/>
                </a:lnTo>
                <a:lnTo>
                  <a:pt x="2272070" y="1839233"/>
                </a:lnTo>
                <a:lnTo>
                  <a:pt x="2302114" y="1838930"/>
                </a:lnTo>
                <a:lnTo>
                  <a:pt x="2331667" y="1838729"/>
                </a:lnTo>
                <a:lnTo>
                  <a:pt x="2361953" y="1838594"/>
                </a:lnTo>
                <a:lnTo>
                  <a:pt x="2392727" y="1838505"/>
                </a:lnTo>
                <a:lnTo>
                  <a:pt x="2423826" y="1838445"/>
                </a:lnTo>
                <a:lnTo>
                  <a:pt x="2451968" y="1838405"/>
                </a:lnTo>
                <a:lnTo>
                  <a:pt x="2478137" y="1838378"/>
                </a:lnTo>
                <a:lnTo>
                  <a:pt x="2502991" y="1838360"/>
                </a:lnTo>
                <a:lnTo>
                  <a:pt x="2528028" y="1838349"/>
                </a:lnTo>
                <a:lnTo>
                  <a:pt x="2553185" y="1838341"/>
                </a:lnTo>
                <a:lnTo>
                  <a:pt x="2578423" y="1838335"/>
                </a:lnTo>
                <a:lnTo>
                  <a:pt x="2602657" y="1838332"/>
                </a:lnTo>
                <a:lnTo>
                  <a:pt x="2649339" y="1838328"/>
                </a:lnTo>
                <a:lnTo>
                  <a:pt x="2694781" y="1838326"/>
                </a:lnTo>
                <a:lnTo>
                  <a:pt x="2739672" y="1838325"/>
                </a:lnTo>
                <a:lnTo>
                  <a:pt x="2784318" y="1838325"/>
                </a:lnTo>
                <a:lnTo>
                  <a:pt x="2828855" y="1838325"/>
                </a:lnTo>
                <a:lnTo>
                  <a:pt x="2872286" y="1839383"/>
                </a:lnTo>
                <a:lnTo>
                  <a:pt x="2912755" y="1843381"/>
                </a:lnTo>
                <a:lnTo>
                  <a:pt x="2949085" y="1845864"/>
                </a:lnTo>
                <a:lnTo>
                  <a:pt x="2982871" y="1846967"/>
                </a:lnTo>
                <a:lnTo>
                  <a:pt x="3015526" y="1847458"/>
                </a:lnTo>
                <a:lnTo>
                  <a:pt x="3047678" y="1847676"/>
                </a:lnTo>
                <a:lnTo>
                  <a:pt x="3081724" y="1847772"/>
                </a:lnTo>
                <a:lnTo>
                  <a:pt x="3121549" y="1847816"/>
                </a:lnTo>
                <a:lnTo>
                  <a:pt x="3165395" y="1847840"/>
                </a:lnTo>
                <a:lnTo>
                  <a:pt x="3196484" y="1847845"/>
                </a:lnTo>
                <a:lnTo>
                  <a:pt x="3229351" y="1845731"/>
                </a:lnTo>
                <a:lnTo>
                  <a:pt x="3271655" y="1833699"/>
                </a:lnTo>
                <a:lnTo>
                  <a:pt x="3315409" y="1819615"/>
                </a:lnTo>
                <a:lnTo>
                  <a:pt x="3321522" y="1816327"/>
                </a:lnTo>
                <a:lnTo>
                  <a:pt x="3352031" y="1782749"/>
                </a:lnTo>
                <a:lnTo>
                  <a:pt x="3373266" y="1745071"/>
                </a:lnTo>
                <a:lnTo>
                  <a:pt x="3392473" y="1697726"/>
                </a:lnTo>
                <a:lnTo>
                  <a:pt x="3407517" y="1650195"/>
                </a:lnTo>
                <a:lnTo>
                  <a:pt x="3422752" y="1611603"/>
                </a:lnTo>
                <a:lnTo>
                  <a:pt x="3434440" y="1567125"/>
                </a:lnTo>
                <a:lnTo>
                  <a:pt x="3445664" y="1520433"/>
                </a:lnTo>
                <a:lnTo>
                  <a:pt x="3456162" y="1488901"/>
                </a:lnTo>
                <a:lnTo>
                  <a:pt x="3465061" y="1454425"/>
                </a:lnTo>
                <a:lnTo>
                  <a:pt x="3472544" y="1416878"/>
                </a:lnTo>
                <a:lnTo>
                  <a:pt x="3479397" y="1375496"/>
                </a:lnTo>
                <a:lnTo>
                  <a:pt x="3485971" y="1335231"/>
                </a:lnTo>
                <a:lnTo>
                  <a:pt x="3492421" y="1295111"/>
                </a:lnTo>
                <a:lnTo>
                  <a:pt x="3498815" y="1252585"/>
                </a:lnTo>
                <a:lnTo>
                  <a:pt x="3508006" y="1208991"/>
                </a:lnTo>
                <a:lnTo>
                  <a:pt x="3517031" y="1163863"/>
                </a:lnTo>
                <a:lnTo>
                  <a:pt x="3519438" y="1139975"/>
                </a:lnTo>
                <a:lnTo>
                  <a:pt x="3521041" y="1115583"/>
                </a:lnTo>
                <a:lnTo>
                  <a:pt x="3525646" y="1068726"/>
                </a:lnTo>
                <a:lnTo>
                  <a:pt x="3531221" y="1022148"/>
                </a:lnTo>
                <a:lnTo>
                  <a:pt x="3534189" y="997873"/>
                </a:lnTo>
                <a:lnTo>
                  <a:pt x="3537226" y="973224"/>
                </a:lnTo>
                <a:lnTo>
                  <a:pt x="3546245" y="926080"/>
                </a:lnTo>
                <a:lnTo>
                  <a:pt x="3556250" y="879374"/>
                </a:lnTo>
                <a:lnTo>
                  <a:pt x="3560400" y="855066"/>
                </a:lnTo>
                <a:lnTo>
                  <a:pt x="3564225" y="830394"/>
                </a:lnTo>
                <a:lnTo>
                  <a:pt x="3571298" y="783225"/>
                </a:lnTo>
                <a:lnTo>
                  <a:pt x="3577968" y="737567"/>
                </a:lnTo>
                <a:lnTo>
                  <a:pt x="3584461" y="692580"/>
                </a:lnTo>
                <a:lnTo>
                  <a:pt x="3590874" y="647891"/>
                </a:lnTo>
                <a:lnTo>
                  <a:pt x="3597253" y="603335"/>
                </a:lnTo>
                <a:lnTo>
                  <a:pt x="3603615" y="558838"/>
                </a:lnTo>
                <a:lnTo>
                  <a:pt x="3609971" y="514367"/>
                </a:lnTo>
                <a:lnTo>
                  <a:pt x="3616323" y="470966"/>
                </a:lnTo>
                <a:lnTo>
                  <a:pt x="3622674" y="430510"/>
                </a:lnTo>
                <a:lnTo>
                  <a:pt x="3629025" y="391363"/>
                </a:lnTo>
                <a:lnTo>
                  <a:pt x="3634317" y="352797"/>
                </a:lnTo>
                <a:lnTo>
                  <a:pt x="3636668" y="314490"/>
                </a:lnTo>
                <a:lnTo>
                  <a:pt x="3640536" y="279121"/>
                </a:lnTo>
                <a:lnTo>
                  <a:pt x="3645783" y="245762"/>
                </a:lnTo>
                <a:lnTo>
                  <a:pt x="3653629" y="198290"/>
                </a:lnTo>
                <a:lnTo>
                  <a:pt x="3656423" y="156942"/>
                </a:lnTo>
                <a:lnTo>
                  <a:pt x="3658310" y="117880"/>
                </a:lnTo>
                <a:lnTo>
                  <a:pt x="3665070" y="75222"/>
                </a:lnTo>
                <a:lnTo>
                  <a:pt x="3666854" y="31229"/>
                </a:lnTo>
                <a:lnTo>
                  <a:pt x="366712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SMARTInkShape-Group1681"/>
          <p:cNvGrpSpPr/>
          <p:nvPr/>
        </p:nvGrpSpPr>
        <p:grpSpPr>
          <a:xfrm>
            <a:off x="5335484" y="973462"/>
            <a:ext cx="472057" cy="482538"/>
            <a:chOff x="5335484" y="973462"/>
            <a:chExt cx="472057" cy="482538"/>
          </a:xfrm>
        </p:grpSpPr>
        <p:sp>
          <p:nvSpPr>
            <p:cNvPr id="39" name="SMARTInkShape-8234"/>
            <p:cNvSpPr/>
            <p:nvPr>
              <p:custDataLst>
                <p:tags r:id="rId160"/>
              </p:custDataLst>
            </p:nvPr>
          </p:nvSpPr>
          <p:spPr>
            <a:xfrm>
              <a:off x="5487856" y="1087601"/>
              <a:ext cx="227145" cy="263010"/>
            </a:xfrm>
            <a:custGeom>
              <a:avLst/>
              <a:gdLst/>
              <a:ahLst/>
              <a:cxnLst/>
              <a:rect l="0" t="0" r="0" b="0"/>
              <a:pathLst>
                <a:path w="227145" h="263010">
                  <a:moveTo>
                    <a:pt x="208094" y="36349"/>
                  </a:moveTo>
                  <a:lnTo>
                    <a:pt x="208094" y="36349"/>
                  </a:lnTo>
                  <a:lnTo>
                    <a:pt x="208094" y="31293"/>
                  </a:lnTo>
                  <a:lnTo>
                    <a:pt x="207036" y="29803"/>
                  </a:lnTo>
                  <a:lnTo>
                    <a:pt x="205272" y="28810"/>
                  </a:lnTo>
                  <a:lnTo>
                    <a:pt x="198961" y="26940"/>
                  </a:lnTo>
                  <a:lnTo>
                    <a:pt x="198685" y="21802"/>
                  </a:lnTo>
                  <a:lnTo>
                    <a:pt x="197588" y="20301"/>
                  </a:lnTo>
                  <a:lnTo>
                    <a:pt x="193546" y="18633"/>
                  </a:lnTo>
                  <a:lnTo>
                    <a:pt x="192045" y="17130"/>
                  </a:lnTo>
                  <a:lnTo>
                    <a:pt x="190378" y="12638"/>
                  </a:lnTo>
                  <a:lnTo>
                    <a:pt x="183993" y="7113"/>
                  </a:lnTo>
                  <a:lnTo>
                    <a:pt x="174099" y="2189"/>
                  </a:lnTo>
                  <a:lnTo>
                    <a:pt x="162646" y="0"/>
                  </a:lnTo>
                  <a:lnTo>
                    <a:pt x="150501" y="1850"/>
                  </a:lnTo>
                  <a:lnTo>
                    <a:pt x="108089" y="17615"/>
                  </a:lnTo>
                  <a:lnTo>
                    <a:pt x="73922" y="41878"/>
                  </a:lnTo>
                  <a:lnTo>
                    <a:pt x="34795" y="88270"/>
                  </a:lnTo>
                  <a:lnTo>
                    <a:pt x="5343" y="134498"/>
                  </a:lnTo>
                  <a:lnTo>
                    <a:pt x="558" y="171146"/>
                  </a:lnTo>
                  <a:lnTo>
                    <a:pt x="0" y="208124"/>
                  </a:lnTo>
                  <a:lnTo>
                    <a:pt x="3777" y="222407"/>
                  </a:lnTo>
                  <a:lnTo>
                    <a:pt x="11806" y="232989"/>
                  </a:lnTo>
                  <a:lnTo>
                    <a:pt x="34207" y="248405"/>
                  </a:lnTo>
                  <a:lnTo>
                    <a:pt x="70033" y="262039"/>
                  </a:lnTo>
                  <a:lnTo>
                    <a:pt x="74778" y="263009"/>
                  </a:lnTo>
                  <a:lnTo>
                    <a:pt x="121296" y="256578"/>
                  </a:lnTo>
                  <a:lnTo>
                    <a:pt x="164405" y="255576"/>
                  </a:lnTo>
                  <a:lnTo>
                    <a:pt x="194091" y="252647"/>
                  </a:lnTo>
                  <a:lnTo>
                    <a:pt x="227144" y="2363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8235"/>
            <p:cNvSpPr/>
            <p:nvPr>
              <p:custDataLst>
                <p:tags r:id="rId161"/>
              </p:custDataLst>
            </p:nvPr>
          </p:nvSpPr>
          <p:spPr>
            <a:xfrm>
              <a:off x="5335484" y="973462"/>
              <a:ext cx="472057" cy="482538"/>
            </a:xfrm>
            <a:custGeom>
              <a:avLst/>
              <a:gdLst/>
              <a:ahLst/>
              <a:cxnLst/>
              <a:rect l="0" t="0" r="0" b="0"/>
              <a:pathLst>
                <a:path w="472057" h="482538">
                  <a:moveTo>
                    <a:pt x="379516" y="55238"/>
                  </a:moveTo>
                  <a:lnTo>
                    <a:pt x="379516" y="55238"/>
                  </a:lnTo>
                  <a:lnTo>
                    <a:pt x="379516" y="36924"/>
                  </a:lnTo>
                  <a:lnTo>
                    <a:pt x="377399" y="32445"/>
                  </a:lnTo>
                  <a:lnTo>
                    <a:pt x="358057" y="14306"/>
                  </a:lnTo>
                  <a:lnTo>
                    <a:pt x="337880" y="4540"/>
                  </a:lnTo>
                  <a:lnTo>
                    <a:pt x="306737" y="0"/>
                  </a:lnTo>
                  <a:lnTo>
                    <a:pt x="260404" y="6070"/>
                  </a:lnTo>
                  <a:lnTo>
                    <a:pt x="223029" y="20283"/>
                  </a:lnTo>
                  <a:lnTo>
                    <a:pt x="184983" y="37120"/>
                  </a:lnTo>
                  <a:lnTo>
                    <a:pt x="148663" y="55514"/>
                  </a:lnTo>
                  <a:lnTo>
                    <a:pt x="104053" y="93570"/>
                  </a:lnTo>
                  <a:lnTo>
                    <a:pt x="58719" y="140791"/>
                  </a:lnTo>
                  <a:lnTo>
                    <a:pt x="33647" y="180295"/>
                  </a:lnTo>
                  <a:lnTo>
                    <a:pt x="15411" y="220228"/>
                  </a:lnTo>
                  <a:lnTo>
                    <a:pt x="3522" y="253349"/>
                  </a:lnTo>
                  <a:lnTo>
                    <a:pt x="0" y="288915"/>
                  </a:lnTo>
                  <a:lnTo>
                    <a:pt x="1778" y="330145"/>
                  </a:lnTo>
                  <a:lnTo>
                    <a:pt x="7374" y="354161"/>
                  </a:lnTo>
                  <a:lnTo>
                    <a:pt x="28213" y="392469"/>
                  </a:lnTo>
                  <a:lnTo>
                    <a:pt x="42406" y="414668"/>
                  </a:lnTo>
                  <a:lnTo>
                    <a:pt x="88009" y="454368"/>
                  </a:lnTo>
                  <a:lnTo>
                    <a:pt x="125202" y="470354"/>
                  </a:lnTo>
                  <a:lnTo>
                    <a:pt x="165287" y="479390"/>
                  </a:lnTo>
                  <a:lnTo>
                    <a:pt x="203387" y="482537"/>
                  </a:lnTo>
                  <a:lnTo>
                    <a:pt x="250886" y="480779"/>
                  </a:lnTo>
                  <a:lnTo>
                    <a:pt x="292368" y="473424"/>
                  </a:lnTo>
                  <a:lnTo>
                    <a:pt x="316442" y="466524"/>
                  </a:lnTo>
                  <a:lnTo>
                    <a:pt x="361150" y="443859"/>
                  </a:lnTo>
                  <a:lnTo>
                    <a:pt x="400642" y="416519"/>
                  </a:lnTo>
                  <a:lnTo>
                    <a:pt x="409475" y="410392"/>
                  </a:lnTo>
                  <a:lnTo>
                    <a:pt x="438860" y="365712"/>
                  </a:lnTo>
                  <a:lnTo>
                    <a:pt x="457542" y="336202"/>
                  </a:lnTo>
                  <a:lnTo>
                    <a:pt x="469193" y="291239"/>
                  </a:lnTo>
                  <a:lnTo>
                    <a:pt x="472056" y="248048"/>
                  </a:lnTo>
                  <a:lnTo>
                    <a:pt x="468976" y="213957"/>
                  </a:lnTo>
                  <a:lnTo>
                    <a:pt x="464079" y="180460"/>
                  </a:lnTo>
                  <a:lnTo>
                    <a:pt x="457316" y="151109"/>
                  </a:lnTo>
                  <a:lnTo>
                    <a:pt x="447255" y="131008"/>
                  </a:lnTo>
                  <a:lnTo>
                    <a:pt x="419578" y="102736"/>
                  </a:lnTo>
                  <a:lnTo>
                    <a:pt x="379904" y="79946"/>
                  </a:lnTo>
                  <a:lnTo>
                    <a:pt x="341492" y="68076"/>
                  </a:lnTo>
                  <a:lnTo>
                    <a:pt x="301575" y="68567"/>
                  </a:lnTo>
                  <a:lnTo>
                    <a:pt x="265501" y="71745"/>
                  </a:lnTo>
                  <a:lnTo>
                    <a:pt x="220733" y="73535"/>
                  </a:lnTo>
                  <a:lnTo>
                    <a:pt x="198541" y="742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1682"/>
          <p:cNvGrpSpPr/>
          <p:nvPr/>
        </p:nvGrpSpPr>
        <p:grpSpPr>
          <a:xfrm>
            <a:off x="5326532" y="334068"/>
            <a:ext cx="767540" cy="664215"/>
            <a:chOff x="5326532" y="334068"/>
            <a:chExt cx="767540" cy="664215"/>
          </a:xfrm>
        </p:grpSpPr>
        <p:sp>
          <p:nvSpPr>
            <p:cNvPr id="42" name="SMARTInkShape-8236"/>
            <p:cNvSpPr/>
            <p:nvPr>
              <p:custDataLst>
                <p:tags r:id="rId155"/>
              </p:custDataLst>
            </p:nvPr>
          </p:nvSpPr>
          <p:spPr>
            <a:xfrm>
              <a:off x="5326532" y="514437"/>
              <a:ext cx="434741" cy="483846"/>
            </a:xfrm>
            <a:custGeom>
              <a:avLst/>
              <a:gdLst/>
              <a:ahLst/>
              <a:cxnLst/>
              <a:rect l="0" t="0" r="0" b="0"/>
              <a:pathLst>
                <a:path w="434741" h="483846">
                  <a:moveTo>
                    <a:pt x="112243" y="447588"/>
                  </a:moveTo>
                  <a:lnTo>
                    <a:pt x="112243" y="447588"/>
                  </a:lnTo>
                  <a:lnTo>
                    <a:pt x="112243" y="452645"/>
                  </a:lnTo>
                  <a:lnTo>
                    <a:pt x="111185" y="454134"/>
                  </a:lnTo>
                  <a:lnTo>
                    <a:pt x="109421" y="455127"/>
                  </a:lnTo>
                  <a:lnTo>
                    <a:pt x="107187" y="455789"/>
                  </a:lnTo>
                  <a:lnTo>
                    <a:pt x="105698" y="457289"/>
                  </a:lnTo>
                  <a:lnTo>
                    <a:pt x="104042" y="461777"/>
                  </a:lnTo>
                  <a:lnTo>
                    <a:pt x="102752" y="483845"/>
                  </a:lnTo>
                  <a:lnTo>
                    <a:pt x="101682" y="483401"/>
                  </a:lnTo>
                  <a:lnTo>
                    <a:pt x="89463" y="472269"/>
                  </a:lnTo>
                  <a:lnTo>
                    <a:pt x="59880" y="431084"/>
                  </a:lnTo>
                  <a:lnTo>
                    <a:pt x="47061" y="390185"/>
                  </a:lnTo>
                  <a:lnTo>
                    <a:pt x="28380" y="347780"/>
                  </a:lnTo>
                  <a:lnTo>
                    <a:pt x="14186" y="303225"/>
                  </a:lnTo>
                  <a:lnTo>
                    <a:pt x="9459" y="263938"/>
                  </a:lnTo>
                  <a:lnTo>
                    <a:pt x="3001" y="225486"/>
                  </a:lnTo>
                  <a:lnTo>
                    <a:pt x="0" y="188718"/>
                  </a:lnTo>
                  <a:lnTo>
                    <a:pt x="6276" y="147621"/>
                  </a:lnTo>
                  <a:lnTo>
                    <a:pt x="15895" y="113286"/>
                  </a:lnTo>
                  <a:lnTo>
                    <a:pt x="38029" y="76579"/>
                  </a:lnTo>
                  <a:lnTo>
                    <a:pt x="84678" y="40950"/>
                  </a:lnTo>
                  <a:lnTo>
                    <a:pt x="129561" y="11268"/>
                  </a:lnTo>
                  <a:lnTo>
                    <a:pt x="174538" y="2156"/>
                  </a:lnTo>
                  <a:lnTo>
                    <a:pt x="211646" y="356"/>
                  </a:lnTo>
                  <a:lnTo>
                    <a:pt x="249001" y="0"/>
                  </a:lnTo>
                  <a:lnTo>
                    <a:pt x="275177" y="10052"/>
                  </a:lnTo>
                  <a:lnTo>
                    <a:pt x="319104" y="38512"/>
                  </a:lnTo>
                  <a:lnTo>
                    <a:pt x="366086" y="74291"/>
                  </a:lnTo>
                  <a:lnTo>
                    <a:pt x="399272" y="119358"/>
                  </a:lnTo>
                  <a:lnTo>
                    <a:pt x="416793" y="165338"/>
                  </a:lnTo>
                  <a:lnTo>
                    <a:pt x="426340" y="206161"/>
                  </a:lnTo>
                  <a:lnTo>
                    <a:pt x="434600" y="251388"/>
                  </a:lnTo>
                  <a:lnTo>
                    <a:pt x="434740" y="286419"/>
                  </a:lnTo>
                  <a:lnTo>
                    <a:pt x="425308" y="329787"/>
                  </a:lnTo>
                  <a:lnTo>
                    <a:pt x="405222" y="372181"/>
                  </a:lnTo>
                  <a:lnTo>
                    <a:pt x="388584" y="405934"/>
                  </a:lnTo>
                  <a:lnTo>
                    <a:pt x="381111" y="414259"/>
                  </a:lnTo>
                  <a:lnTo>
                    <a:pt x="367120" y="424895"/>
                  </a:lnTo>
                  <a:lnTo>
                    <a:pt x="363105" y="431505"/>
                  </a:lnTo>
                  <a:lnTo>
                    <a:pt x="360976" y="432633"/>
                  </a:lnTo>
                  <a:lnTo>
                    <a:pt x="358498" y="432326"/>
                  </a:lnTo>
                  <a:lnTo>
                    <a:pt x="352923" y="430222"/>
                  </a:lnTo>
                  <a:lnTo>
                    <a:pt x="346917" y="429286"/>
                  </a:lnTo>
                  <a:lnTo>
                    <a:pt x="344893" y="427979"/>
                  </a:lnTo>
                  <a:lnTo>
                    <a:pt x="340843" y="4190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8237"/>
            <p:cNvSpPr/>
            <p:nvPr>
              <p:custDataLst>
                <p:tags r:id="rId156"/>
              </p:custDataLst>
            </p:nvPr>
          </p:nvSpPr>
          <p:spPr>
            <a:xfrm>
              <a:off x="5581684" y="819659"/>
              <a:ext cx="257142" cy="141323"/>
            </a:xfrm>
            <a:custGeom>
              <a:avLst/>
              <a:gdLst/>
              <a:ahLst/>
              <a:cxnLst/>
              <a:rect l="0" t="0" r="0" b="0"/>
              <a:pathLst>
                <a:path w="257142" h="141323">
                  <a:moveTo>
                    <a:pt x="9491" y="18541"/>
                  </a:moveTo>
                  <a:lnTo>
                    <a:pt x="9491" y="18541"/>
                  </a:lnTo>
                  <a:lnTo>
                    <a:pt x="4435" y="13485"/>
                  </a:lnTo>
                  <a:lnTo>
                    <a:pt x="1952" y="8180"/>
                  </a:lnTo>
                  <a:lnTo>
                    <a:pt x="82" y="0"/>
                  </a:lnTo>
                  <a:lnTo>
                    <a:pt x="0" y="4698"/>
                  </a:lnTo>
                  <a:lnTo>
                    <a:pt x="9669" y="50957"/>
                  </a:lnTo>
                  <a:lnTo>
                    <a:pt x="22633" y="95247"/>
                  </a:lnTo>
                  <a:lnTo>
                    <a:pt x="29490" y="118791"/>
                  </a:lnTo>
                  <a:lnTo>
                    <a:pt x="38135" y="130477"/>
                  </a:lnTo>
                  <a:lnTo>
                    <a:pt x="51855" y="137082"/>
                  </a:lnTo>
                  <a:lnTo>
                    <a:pt x="81477" y="141322"/>
                  </a:lnTo>
                  <a:lnTo>
                    <a:pt x="119744" y="134556"/>
                  </a:lnTo>
                  <a:lnTo>
                    <a:pt x="139761" y="127117"/>
                  </a:lnTo>
                  <a:lnTo>
                    <a:pt x="180019" y="121245"/>
                  </a:lnTo>
                  <a:lnTo>
                    <a:pt x="220841" y="113714"/>
                  </a:lnTo>
                  <a:lnTo>
                    <a:pt x="257141" y="1042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8238"/>
            <p:cNvSpPr/>
            <p:nvPr>
              <p:custDataLst>
                <p:tags r:id="rId157"/>
              </p:custDataLst>
            </p:nvPr>
          </p:nvSpPr>
          <p:spPr>
            <a:xfrm>
              <a:off x="5810512" y="400166"/>
              <a:ext cx="103021" cy="166695"/>
            </a:xfrm>
            <a:custGeom>
              <a:avLst/>
              <a:gdLst/>
              <a:ahLst/>
              <a:cxnLst/>
              <a:rect l="0" t="0" r="0" b="0"/>
              <a:pathLst>
                <a:path w="103021" h="166695">
                  <a:moveTo>
                    <a:pt x="56888" y="9409"/>
                  </a:moveTo>
                  <a:lnTo>
                    <a:pt x="56888" y="9409"/>
                  </a:lnTo>
                  <a:lnTo>
                    <a:pt x="56888" y="1208"/>
                  </a:lnTo>
                  <a:lnTo>
                    <a:pt x="55830" y="767"/>
                  </a:lnTo>
                  <a:lnTo>
                    <a:pt x="43631" y="0"/>
                  </a:lnTo>
                  <a:lnTo>
                    <a:pt x="34768" y="8402"/>
                  </a:lnTo>
                  <a:lnTo>
                    <a:pt x="13288" y="42085"/>
                  </a:lnTo>
                  <a:lnTo>
                    <a:pt x="1732" y="76036"/>
                  </a:lnTo>
                  <a:lnTo>
                    <a:pt x="0" y="118254"/>
                  </a:lnTo>
                  <a:lnTo>
                    <a:pt x="1972" y="139276"/>
                  </a:lnTo>
                  <a:lnTo>
                    <a:pt x="9903" y="155675"/>
                  </a:lnTo>
                  <a:lnTo>
                    <a:pt x="14980" y="160895"/>
                  </a:lnTo>
                  <a:lnTo>
                    <a:pt x="26268" y="166694"/>
                  </a:lnTo>
                  <a:lnTo>
                    <a:pt x="38340" y="166450"/>
                  </a:lnTo>
                  <a:lnTo>
                    <a:pt x="50761" y="161755"/>
                  </a:lnTo>
                  <a:lnTo>
                    <a:pt x="67537" y="148270"/>
                  </a:lnTo>
                  <a:lnTo>
                    <a:pt x="93347" y="107840"/>
                  </a:lnTo>
                  <a:lnTo>
                    <a:pt x="102307" y="77300"/>
                  </a:lnTo>
                  <a:lnTo>
                    <a:pt x="103020" y="45868"/>
                  </a:lnTo>
                  <a:lnTo>
                    <a:pt x="96254" y="14837"/>
                  </a:lnTo>
                  <a:lnTo>
                    <a:pt x="84262" y="8999"/>
                  </a:lnTo>
                  <a:lnTo>
                    <a:pt x="57238" y="1685"/>
                  </a:lnTo>
                  <a:lnTo>
                    <a:pt x="46107" y="3506"/>
                  </a:lnTo>
                  <a:lnTo>
                    <a:pt x="40176" y="5474"/>
                  </a:lnTo>
                  <a:lnTo>
                    <a:pt x="36221" y="8902"/>
                  </a:lnTo>
                  <a:lnTo>
                    <a:pt x="28313" y="284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8239"/>
            <p:cNvSpPr/>
            <p:nvPr>
              <p:custDataLst>
                <p:tags r:id="rId158"/>
              </p:custDataLst>
            </p:nvPr>
          </p:nvSpPr>
          <p:spPr>
            <a:xfrm>
              <a:off x="5981700" y="476250"/>
              <a:ext cx="1" cy="9410"/>
            </a:xfrm>
            <a:custGeom>
              <a:avLst/>
              <a:gdLst/>
              <a:ahLst/>
              <a:cxnLst/>
              <a:rect l="0" t="0" r="0" b="0"/>
              <a:pathLst>
                <a:path w="1" h="9410">
                  <a:moveTo>
                    <a:pt x="0" y="0"/>
                  </a:moveTo>
                  <a:lnTo>
                    <a:pt x="0" y="0"/>
                  </a:lnTo>
                  <a:lnTo>
                    <a:pt x="0" y="9409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8240"/>
            <p:cNvSpPr/>
            <p:nvPr>
              <p:custDataLst>
                <p:tags r:id="rId159"/>
              </p:custDataLst>
            </p:nvPr>
          </p:nvSpPr>
          <p:spPr>
            <a:xfrm>
              <a:off x="6006283" y="334068"/>
              <a:ext cx="87789" cy="266008"/>
            </a:xfrm>
            <a:custGeom>
              <a:avLst/>
              <a:gdLst/>
              <a:ahLst/>
              <a:cxnLst/>
              <a:rect l="0" t="0" r="0" b="0"/>
              <a:pathLst>
                <a:path w="87789" h="266008">
                  <a:moveTo>
                    <a:pt x="70667" y="75507"/>
                  </a:moveTo>
                  <a:lnTo>
                    <a:pt x="70667" y="75507"/>
                  </a:lnTo>
                  <a:lnTo>
                    <a:pt x="69609" y="31654"/>
                  </a:lnTo>
                  <a:lnTo>
                    <a:pt x="63063" y="15476"/>
                  </a:lnTo>
                  <a:lnTo>
                    <a:pt x="53334" y="1645"/>
                  </a:lnTo>
                  <a:lnTo>
                    <a:pt x="42013" y="0"/>
                  </a:lnTo>
                  <a:lnTo>
                    <a:pt x="31121" y="5259"/>
                  </a:lnTo>
                  <a:lnTo>
                    <a:pt x="21340" y="13594"/>
                  </a:lnTo>
                  <a:lnTo>
                    <a:pt x="6600" y="42755"/>
                  </a:lnTo>
                  <a:lnTo>
                    <a:pt x="565" y="58834"/>
                  </a:lnTo>
                  <a:lnTo>
                    <a:pt x="0" y="73741"/>
                  </a:lnTo>
                  <a:lnTo>
                    <a:pt x="1331" y="80680"/>
                  </a:lnTo>
                  <a:lnTo>
                    <a:pt x="4335" y="85306"/>
                  </a:lnTo>
                  <a:lnTo>
                    <a:pt x="8453" y="88389"/>
                  </a:lnTo>
                  <a:lnTo>
                    <a:pt x="18675" y="91816"/>
                  </a:lnTo>
                  <a:lnTo>
                    <a:pt x="30274" y="93339"/>
                  </a:lnTo>
                  <a:lnTo>
                    <a:pt x="48704" y="89140"/>
                  </a:lnTo>
                  <a:lnTo>
                    <a:pt x="62514" y="81193"/>
                  </a:lnTo>
                  <a:lnTo>
                    <a:pt x="79954" y="61178"/>
                  </a:lnTo>
                  <a:lnTo>
                    <a:pt x="83209" y="59604"/>
                  </a:lnTo>
                  <a:lnTo>
                    <a:pt x="85378" y="60672"/>
                  </a:lnTo>
                  <a:lnTo>
                    <a:pt x="86824" y="63500"/>
                  </a:lnTo>
                  <a:lnTo>
                    <a:pt x="87788" y="67502"/>
                  </a:lnTo>
                  <a:lnTo>
                    <a:pt x="86037" y="77594"/>
                  </a:lnTo>
                  <a:lnTo>
                    <a:pt x="82790" y="92310"/>
                  </a:lnTo>
                  <a:lnTo>
                    <a:pt x="80705" y="139229"/>
                  </a:lnTo>
                  <a:lnTo>
                    <a:pt x="80293" y="184755"/>
                  </a:lnTo>
                  <a:lnTo>
                    <a:pt x="80206" y="229228"/>
                  </a:lnTo>
                  <a:lnTo>
                    <a:pt x="80192" y="2660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1683"/>
          <p:cNvGrpSpPr/>
          <p:nvPr/>
        </p:nvGrpSpPr>
        <p:grpSpPr>
          <a:xfrm>
            <a:off x="5753492" y="866775"/>
            <a:ext cx="1274522" cy="656461"/>
            <a:chOff x="5753492" y="866775"/>
            <a:chExt cx="1274522" cy="656461"/>
          </a:xfrm>
        </p:grpSpPr>
        <p:sp>
          <p:nvSpPr>
            <p:cNvPr id="48" name="SMARTInkShape-8241"/>
            <p:cNvSpPr/>
            <p:nvPr>
              <p:custDataLst>
                <p:tags r:id="rId148"/>
              </p:custDataLst>
            </p:nvPr>
          </p:nvSpPr>
          <p:spPr>
            <a:xfrm>
              <a:off x="5753492" y="1104949"/>
              <a:ext cx="809234" cy="104727"/>
            </a:xfrm>
            <a:custGeom>
              <a:avLst/>
              <a:gdLst/>
              <a:ahLst/>
              <a:cxnLst/>
              <a:rect l="0" t="0" r="0" b="0"/>
              <a:pathLst>
                <a:path w="809234" h="104727">
                  <a:moveTo>
                    <a:pt x="9133" y="104726"/>
                  </a:moveTo>
                  <a:lnTo>
                    <a:pt x="9133" y="104726"/>
                  </a:lnTo>
                  <a:lnTo>
                    <a:pt x="0" y="104726"/>
                  </a:lnTo>
                  <a:lnTo>
                    <a:pt x="16937" y="88479"/>
                  </a:lnTo>
                  <a:lnTo>
                    <a:pt x="34847" y="79216"/>
                  </a:lnTo>
                  <a:lnTo>
                    <a:pt x="77752" y="63782"/>
                  </a:lnTo>
                  <a:lnTo>
                    <a:pt x="114484" y="49555"/>
                  </a:lnTo>
                  <a:lnTo>
                    <a:pt x="159765" y="35267"/>
                  </a:lnTo>
                  <a:lnTo>
                    <a:pt x="204754" y="25467"/>
                  </a:lnTo>
                  <a:lnTo>
                    <a:pt x="240009" y="19052"/>
                  </a:lnTo>
                  <a:lnTo>
                    <a:pt x="284269" y="9491"/>
                  </a:lnTo>
                  <a:lnTo>
                    <a:pt x="322077" y="2778"/>
                  </a:lnTo>
                  <a:lnTo>
                    <a:pt x="355653" y="1207"/>
                  </a:lnTo>
                  <a:lnTo>
                    <a:pt x="391742" y="509"/>
                  </a:lnTo>
                  <a:lnTo>
                    <a:pt x="432590" y="116"/>
                  </a:lnTo>
                  <a:lnTo>
                    <a:pt x="479971" y="0"/>
                  </a:lnTo>
                  <a:lnTo>
                    <a:pt x="519057" y="5022"/>
                  </a:lnTo>
                  <a:lnTo>
                    <a:pt x="565916" y="13213"/>
                  </a:lnTo>
                  <a:lnTo>
                    <a:pt x="601608" y="19251"/>
                  </a:lnTo>
                  <a:lnTo>
                    <a:pt x="648937" y="28600"/>
                  </a:lnTo>
                  <a:lnTo>
                    <a:pt x="688712" y="38073"/>
                  </a:lnTo>
                  <a:lnTo>
                    <a:pt x="731190" y="47582"/>
                  </a:lnTo>
                  <a:lnTo>
                    <a:pt x="778412" y="55221"/>
                  </a:lnTo>
                  <a:lnTo>
                    <a:pt x="808287" y="57052"/>
                  </a:lnTo>
                  <a:lnTo>
                    <a:pt x="809233" y="475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8242"/>
            <p:cNvSpPr/>
            <p:nvPr>
              <p:custDataLst>
                <p:tags r:id="rId149"/>
              </p:custDataLst>
            </p:nvPr>
          </p:nvSpPr>
          <p:spPr>
            <a:xfrm>
              <a:off x="6472395" y="1047750"/>
              <a:ext cx="87326" cy="190501"/>
            </a:xfrm>
            <a:custGeom>
              <a:avLst/>
              <a:gdLst/>
              <a:ahLst/>
              <a:cxnLst/>
              <a:rect l="0" t="0" r="0" b="0"/>
              <a:pathLst>
                <a:path w="87326" h="190501">
                  <a:moveTo>
                    <a:pt x="14130" y="0"/>
                  </a:moveTo>
                  <a:lnTo>
                    <a:pt x="14130" y="0"/>
                  </a:lnTo>
                  <a:lnTo>
                    <a:pt x="9074" y="0"/>
                  </a:lnTo>
                  <a:lnTo>
                    <a:pt x="3769" y="2822"/>
                  </a:lnTo>
                  <a:lnTo>
                    <a:pt x="873" y="5057"/>
                  </a:lnTo>
                  <a:lnTo>
                    <a:pt x="0" y="7604"/>
                  </a:lnTo>
                  <a:lnTo>
                    <a:pt x="477" y="10361"/>
                  </a:lnTo>
                  <a:lnTo>
                    <a:pt x="1853" y="13257"/>
                  </a:lnTo>
                  <a:lnTo>
                    <a:pt x="13902" y="22390"/>
                  </a:lnTo>
                  <a:lnTo>
                    <a:pt x="57514" y="46346"/>
                  </a:lnTo>
                  <a:lnTo>
                    <a:pt x="65162" y="55171"/>
                  </a:lnTo>
                  <a:lnTo>
                    <a:pt x="75112" y="68911"/>
                  </a:lnTo>
                  <a:lnTo>
                    <a:pt x="83567" y="80369"/>
                  </a:lnTo>
                  <a:lnTo>
                    <a:pt x="87325" y="92517"/>
                  </a:lnTo>
                  <a:lnTo>
                    <a:pt x="86210" y="98719"/>
                  </a:lnTo>
                  <a:lnTo>
                    <a:pt x="75586" y="116504"/>
                  </a:lnTo>
                  <a:lnTo>
                    <a:pt x="49474" y="150171"/>
                  </a:lnTo>
                  <a:lnTo>
                    <a:pt x="4605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8243"/>
            <p:cNvSpPr/>
            <p:nvPr>
              <p:custDataLst>
                <p:tags r:id="rId150"/>
              </p:custDataLst>
            </p:nvPr>
          </p:nvSpPr>
          <p:spPr>
            <a:xfrm>
              <a:off x="6077506" y="908782"/>
              <a:ext cx="83947" cy="113978"/>
            </a:xfrm>
            <a:custGeom>
              <a:avLst/>
              <a:gdLst/>
              <a:ahLst/>
              <a:cxnLst/>
              <a:rect l="0" t="0" r="0" b="0"/>
              <a:pathLst>
                <a:path w="83947" h="113978">
                  <a:moveTo>
                    <a:pt x="47069" y="24668"/>
                  </a:moveTo>
                  <a:lnTo>
                    <a:pt x="47069" y="24668"/>
                  </a:lnTo>
                  <a:lnTo>
                    <a:pt x="42013" y="14555"/>
                  </a:lnTo>
                  <a:lnTo>
                    <a:pt x="39465" y="11576"/>
                  </a:lnTo>
                  <a:lnTo>
                    <a:pt x="33812" y="8266"/>
                  </a:lnTo>
                  <a:lnTo>
                    <a:pt x="30822" y="8442"/>
                  </a:lnTo>
                  <a:lnTo>
                    <a:pt x="24679" y="11459"/>
                  </a:lnTo>
                  <a:lnTo>
                    <a:pt x="15271" y="24164"/>
                  </a:lnTo>
                  <a:lnTo>
                    <a:pt x="5779" y="41335"/>
                  </a:lnTo>
                  <a:lnTo>
                    <a:pt x="695" y="72645"/>
                  </a:lnTo>
                  <a:lnTo>
                    <a:pt x="0" y="86914"/>
                  </a:lnTo>
                  <a:lnTo>
                    <a:pt x="1932" y="92623"/>
                  </a:lnTo>
                  <a:lnTo>
                    <a:pt x="9721" y="101790"/>
                  </a:lnTo>
                  <a:lnTo>
                    <a:pt x="26008" y="112900"/>
                  </a:lnTo>
                  <a:lnTo>
                    <a:pt x="40883" y="113977"/>
                  </a:lnTo>
                  <a:lnTo>
                    <a:pt x="57020" y="109869"/>
                  </a:lnTo>
                  <a:lnTo>
                    <a:pt x="71247" y="100988"/>
                  </a:lnTo>
                  <a:lnTo>
                    <a:pt x="75888" y="94598"/>
                  </a:lnTo>
                  <a:lnTo>
                    <a:pt x="81044" y="79031"/>
                  </a:lnTo>
                  <a:lnTo>
                    <a:pt x="83946" y="52417"/>
                  </a:lnTo>
                  <a:lnTo>
                    <a:pt x="79751" y="29480"/>
                  </a:lnTo>
                  <a:lnTo>
                    <a:pt x="66747" y="9278"/>
                  </a:lnTo>
                  <a:lnTo>
                    <a:pt x="58285" y="1953"/>
                  </a:lnTo>
                  <a:lnTo>
                    <a:pt x="54546" y="0"/>
                  </a:lnTo>
                  <a:lnTo>
                    <a:pt x="28019" y="56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8244"/>
            <p:cNvSpPr/>
            <p:nvPr>
              <p:custDataLst>
                <p:tags r:id="rId151"/>
              </p:custDataLst>
            </p:nvPr>
          </p:nvSpPr>
          <p:spPr>
            <a:xfrm>
              <a:off x="6229350" y="9620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8642" y="846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8245"/>
            <p:cNvSpPr/>
            <p:nvPr>
              <p:custDataLst>
                <p:tags r:id="rId152"/>
              </p:custDataLst>
            </p:nvPr>
          </p:nvSpPr>
          <p:spPr>
            <a:xfrm>
              <a:off x="6286500" y="866775"/>
              <a:ext cx="47626" cy="142876"/>
            </a:xfrm>
            <a:custGeom>
              <a:avLst/>
              <a:gdLst/>
              <a:ahLst/>
              <a:cxnLst/>
              <a:rect l="0" t="0" r="0" b="0"/>
              <a:pathLst>
                <a:path w="47626" h="142876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5188" y="2117"/>
                  </a:lnTo>
                  <a:lnTo>
                    <a:pt x="29185" y="41418"/>
                  </a:lnTo>
                  <a:lnTo>
                    <a:pt x="35458" y="67658"/>
                  </a:lnTo>
                  <a:lnTo>
                    <a:pt x="38810" y="113371"/>
                  </a:lnTo>
                  <a:lnTo>
                    <a:pt x="47625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8246"/>
            <p:cNvSpPr/>
            <p:nvPr>
              <p:custDataLst>
                <p:tags r:id="rId153"/>
              </p:custDataLst>
            </p:nvPr>
          </p:nvSpPr>
          <p:spPr>
            <a:xfrm>
              <a:off x="6781800" y="1184702"/>
              <a:ext cx="161926" cy="272624"/>
            </a:xfrm>
            <a:custGeom>
              <a:avLst/>
              <a:gdLst/>
              <a:ahLst/>
              <a:cxnLst/>
              <a:rect l="0" t="0" r="0" b="0"/>
              <a:pathLst>
                <a:path w="161926" h="272624">
                  <a:moveTo>
                    <a:pt x="0" y="63073"/>
                  </a:moveTo>
                  <a:lnTo>
                    <a:pt x="0" y="63073"/>
                  </a:lnTo>
                  <a:lnTo>
                    <a:pt x="0" y="53941"/>
                  </a:lnTo>
                  <a:lnTo>
                    <a:pt x="5056" y="99319"/>
                  </a:lnTo>
                  <a:lnTo>
                    <a:pt x="15188" y="143336"/>
                  </a:lnTo>
                  <a:lnTo>
                    <a:pt x="18542" y="184637"/>
                  </a:lnTo>
                  <a:lnTo>
                    <a:pt x="18900" y="224916"/>
                  </a:lnTo>
                  <a:lnTo>
                    <a:pt x="19041" y="264967"/>
                  </a:lnTo>
                  <a:lnTo>
                    <a:pt x="19050" y="225715"/>
                  </a:lnTo>
                  <a:lnTo>
                    <a:pt x="12505" y="178377"/>
                  </a:lnTo>
                  <a:lnTo>
                    <a:pt x="10408" y="137689"/>
                  </a:lnTo>
                  <a:lnTo>
                    <a:pt x="9699" y="94902"/>
                  </a:lnTo>
                  <a:lnTo>
                    <a:pt x="11719" y="68753"/>
                  </a:lnTo>
                  <a:lnTo>
                    <a:pt x="25937" y="26309"/>
                  </a:lnTo>
                  <a:lnTo>
                    <a:pt x="32850" y="8553"/>
                  </a:lnTo>
                  <a:lnTo>
                    <a:pt x="37775" y="4501"/>
                  </a:lnTo>
                  <a:lnTo>
                    <a:pt x="51714" y="0"/>
                  </a:lnTo>
                  <a:lnTo>
                    <a:pt x="58817" y="916"/>
                  </a:lnTo>
                  <a:lnTo>
                    <a:pt x="72355" y="7578"/>
                  </a:lnTo>
                  <a:lnTo>
                    <a:pt x="86820" y="23229"/>
                  </a:lnTo>
                  <a:lnTo>
                    <a:pt x="97809" y="46329"/>
                  </a:lnTo>
                  <a:lnTo>
                    <a:pt x="98857" y="64098"/>
                  </a:lnTo>
                  <a:lnTo>
                    <a:pt x="97655" y="73281"/>
                  </a:lnTo>
                  <a:lnTo>
                    <a:pt x="90674" y="86307"/>
                  </a:lnTo>
                  <a:lnTo>
                    <a:pt x="56748" y="117768"/>
                  </a:lnTo>
                  <a:lnTo>
                    <a:pt x="44272" y="124424"/>
                  </a:lnTo>
                  <a:lnTo>
                    <a:pt x="31671" y="127382"/>
                  </a:lnTo>
                  <a:lnTo>
                    <a:pt x="21837" y="125874"/>
                  </a:lnTo>
                  <a:lnTo>
                    <a:pt x="11957" y="121339"/>
                  </a:lnTo>
                  <a:lnTo>
                    <a:pt x="57433" y="152299"/>
                  </a:lnTo>
                  <a:lnTo>
                    <a:pt x="100448" y="184745"/>
                  </a:lnTo>
                  <a:lnTo>
                    <a:pt x="140005" y="222254"/>
                  </a:lnTo>
                  <a:lnTo>
                    <a:pt x="153784" y="246057"/>
                  </a:lnTo>
                  <a:lnTo>
                    <a:pt x="161925" y="2726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8247"/>
            <p:cNvSpPr/>
            <p:nvPr>
              <p:custDataLst>
                <p:tags r:id="rId154"/>
              </p:custDataLst>
            </p:nvPr>
          </p:nvSpPr>
          <p:spPr>
            <a:xfrm>
              <a:off x="6630056" y="1080983"/>
              <a:ext cx="397958" cy="442253"/>
            </a:xfrm>
            <a:custGeom>
              <a:avLst/>
              <a:gdLst/>
              <a:ahLst/>
              <a:cxnLst/>
              <a:rect l="0" t="0" r="0" b="0"/>
              <a:pathLst>
                <a:path w="397958" h="442253">
                  <a:moveTo>
                    <a:pt x="275569" y="42967"/>
                  </a:moveTo>
                  <a:lnTo>
                    <a:pt x="275569" y="42967"/>
                  </a:lnTo>
                  <a:lnTo>
                    <a:pt x="270513" y="42967"/>
                  </a:lnTo>
                  <a:lnTo>
                    <a:pt x="257255" y="37911"/>
                  </a:lnTo>
                  <a:lnTo>
                    <a:pt x="215102" y="8814"/>
                  </a:lnTo>
                  <a:lnTo>
                    <a:pt x="202480" y="2035"/>
                  </a:lnTo>
                  <a:lnTo>
                    <a:pt x="196151" y="863"/>
                  </a:lnTo>
                  <a:lnTo>
                    <a:pt x="154325" y="4131"/>
                  </a:lnTo>
                  <a:lnTo>
                    <a:pt x="136664" y="10184"/>
                  </a:lnTo>
                  <a:lnTo>
                    <a:pt x="90226" y="37789"/>
                  </a:lnTo>
                  <a:lnTo>
                    <a:pt x="85333" y="39515"/>
                  </a:lnTo>
                  <a:lnTo>
                    <a:pt x="63274" y="57114"/>
                  </a:lnTo>
                  <a:lnTo>
                    <a:pt x="41686" y="87493"/>
                  </a:lnTo>
                  <a:lnTo>
                    <a:pt x="24087" y="133092"/>
                  </a:lnTo>
                  <a:lnTo>
                    <a:pt x="6819" y="170248"/>
                  </a:lnTo>
                  <a:lnTo>
                    <a:pt x="1559" y="206504"/>
                  </a:lnTo>
                  <a:lnTo>
                    <a:pt x="0" y="245704"/>
                  </a:lnTo>
                  <a:lnTo>
                    <a:pt x="532" y="283784"/>
                  </a:lnTo>
                  <a:lnTo>
                    <a:pt x="12553" y="329876"/>
                  </a:lnTo>
                  <a:lnTo>
                    <a:pt x="29010" y="361516"/>
                  </a:lnTo>
                  <a:lnTo>
                    <a:pt x="58592" y="396226"/>
                  </a:lnTo>
                  <a:lnTo>
                    <a:pt x="95804" y="419158"/>
                  </a:lnTo>
                  <a:lnTo>
                    <a:pt x="140344" y="434301"/>
                  </a:lnTo>
                  <a:lnTo>
                    <a:pt x="176942" y="440435"/>
                  </a:lnTo>
                  <a:lnTo>
                    <a:pt x="223063" y="442252"/>
                  </a:lnTo>
                  <a:lnTo>
                    <a:pt x="266177" y="441807"/>
                  </a:lnTo>
                  <a:lnTo>
                    <a:pt x="293600" y="434310"/>
                  </a:lnTo>
                  <a:lnTo>
                    <a:pt x="339105" y="402307"/>
                  </a:lnTo>
                  <a:lnTo>
                    <a:pt x="359775" y="380625"/>
                  </a:lnTo>
                  <a:lnTo>
                    <a:pt x="383107" y="333313"/>
                  </a:lnTo>
                  <a:lnTo>
                    <a:pt x="392922" y="293037"/>
                  </a:lnTo>
                  <a:lnTo>
                    <a:pt x="397477" y="256056"/>
                  </a:lnTo>
                  <a:lnTo>
                    <a:pt x="397957" y="208570"/>
                  </a:lnTo>
                  <a:lnTo>
                    <a:pt x="388957" y="167519"/>
                  </a:lnTo>
                  <a:lnTo>
                    <a:pt x="376988" y="128835"/>
                  </a:lnTo>
                  <a:lnTo>
                    <a:pt x="363374" y="90620"/>
                  </a:lnTo>
                  <a:lnTo>
                    <a:pt x="335332" y="48027"/>
                  </a:lnTo>
                  <a:lnTo>
                    <a:pt x="316677" y="27650"/>
                  </a:lnTo>
                  <a:lnTo>
                    <a:pt x="282575" y="8207"/>
                  </a:lnTo>
                  <a:lnTo>
                    <a:pt x="251166" y="1060"/>
                  </a:lnTo>
                  <a:lnTo>
                    <a:pt x="217098" y="0"/>
                  </a:lnTo>
                  <a:lnTo>
                    <a:pt x="171344" y="10245"/>
                  </a:lnTo>
                  <a:lnTo>
                    <a:pt x="132694" y="239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SMARTInkShape-8248"/>
          <p:cNvSpPr/>
          <p:nvPr>
            <p:custDataLst>
              <p:tags r:id="rId3"/>
            </p:custDataLst>
          </p:nvPr>
        </p:nvSpPr>
        <p:spPr>
          <a:xfrm>
            <a:off x="6681063" y="1609740"/>
            <a:ext cx="272188" cy="47526"/>
          </a:xfrm>
          <a:custGeom>
            <a:avLst/>
            <a:gdLst/>
            <a:ahLst/>
            <a:cxnLst/>
            <a:rect l="0" t="0" r="0" b="0"/>
            <a:pathLst>
              <a:path w="272188" h="47526">
                <a:moveTo>
                  <a:pt x="5487" y="9510"/>
                </a:moveTo>
                <a:lnTo>
                  <a:pt x="5487" y="9510"/>
                </a:lnTo>
                <a:lnTo>
                  <a:pt x="431" y="14566"/>
                </a:lnTo>
                <a:lnTo>
                  <a:pt x="0" y="16056"/>
                </a:lnTo>
                <a:lnTo>
                  <a:pt x="770" y="17049"/>
                </a:lnTo>
                <a:lnTo>
                  <a:pt x="2342" y="17711"/>
                </a:lnTo>
                <a:lnTo>
                  <a:pt x="38979" y="18861"/>
                </a:lnTo>
                <a:lnTo>
                  <a:pt x="85833" y="13944"/>
                </a:lnTo>
                <a:lnTo>
                  <a:pt x="123820" y="10386"/>
                </a:lnTo>
                <a:lnTo>
                  <a:pt x="170521" y="9683"/>
                </a:lnTo>
                <a:lnTo>
                  <a:pt x="216505" y="8474"/>
                </a:lnTo>
                <a:lnTo>
                  <a:pt x="260613" y="378"/>
                </a:lnTo>
                <a:lnTo>
                  <a:pt x="218341" y="0"/>
                </a:lnTo>
                <a:lnTo>
                  <a:pt x="173335" y="1045"/>
                </a:lnTo>
                <a:lnTo>
                  <a:pt x="130796" y="7524"/>
                </a:lnTo>
                <a:lnTo>
                  <a:pt x="91506" y="9118"/>
                </a:lnTo>
                <a:lnTo>
                  <a:pt x="44200" y="17677"/>
                </a:lnTo>
                <a:lnTo>
                  <a:pt x="37066" y="18633"/>
                </a:lnTo>
                <a:lnTo>
                  <a:pt x="37123" y="18767"/>
                </a:lnTo>
                <a:lnTo>
                  <a:pt x="80902" y="25557"/>
                </a:lnTo>
                <a:lnTo>
                  <a:pt x="124611" y="26612"/>
                </a:lnTo>
                <a:lnTo>
                  <a:pt x="170017" y="21750"/>
                </a:lnTo>
                <a:lnTo>
                  <a:pt x="216543" y="19393"/>
                </a:lnTo>
                <a:lnTo>
                  <a:pt x="216041" y="20332"/>
                </a:lnTo>
                <a:lnTo>
                  <a:pt x="207017" y="24197"/>
                </a:lnTo>
                <a:lnTo>
                  <a:pt x="167748" y="27698"/>
                </a:lnTo>
                <a:lnTo>
                  <a:pt x="122048" y="31212"/>
                </a:lnTo>
                <a:lnTo>
                  <a:pt x="86238" y="36048"/>
                </a:lnTo>
                <a:lnTo>
                  <a:pt x="53403" y="40304"/>
                </a:lnTo>
                <a:lnTo>
                  <a:pt x="46955" y="42739"/>
                </a:lnTo>
                <a:lnTo>
                  <a:pt x="45833" y="44363"/>
                </a:lnTo>
                <a:lnTo>
                  <a:pt x="48259" y="45445"/>
                </a:lnTo>
                <a:lnTo>
                  <a:pt x="86732" y="47325"/>
                </a:lnTo>
                <a:lnTo>
                  <a:pt x="130454" y="47525"/>
                </a:lnTo>
                <a:lnTo>
                  <a:pt x="175281" y="44771"/>
                </a:lnTo>
                <a:lnTo>
                  <a:pt x="214711" y="39406"/>
                </a:lnTo>
                <a:lnTo>
                  <a:pt x="272187" y="3808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Shape-8249"/>
          <p:cNvSpPr/>
          <p:nvPr>
            <p:custDataLst>
              <p:tags r:id="rId4"/>
            </p:custDataLst>
          </p:nvPr>
        </p:nvSpPr>
        <p:spPr>
          <a:xfrm>
            <a:off x="9373924" y="1495492"/>
            <a:ext cx="722577" cy="37749"/>
          </a:xfrm>
          <a:custGeom>
            <a:avLst/>
            <a:gdLst/>
            <a:ahLst/>
            <a:cxnLst/>
            <a:rect l="0" t="0" r="0" b="0"/>
            <a:pathLst>
              <a:path w="722577" h="37749">
                <a:moveTo>
                  <a:pt x="8201" y="18983"/>
                </a:moveTo>
                <a:lnTo>
                  <a:pt x="8201" y="18983"/>
                </a:lnTo>
                <a:lnTo>
                  <a:pt x="0" y="27184"/>
                </a:lnTo>
                <a:lnTo>
                  <a:pt x="9181" y="28115"/>
                </a:lnTo>
                <a:lnTo>
                  <a:pt x="55118" y="28430"/>
                </a:lnTo>
                <a:lnTo>
                  <a:pt x="88320" y="28474"/>
                </a:lnTo>
                <a:lnTo>
                  <a:pt x="132600" y="28498"/>
                </a:lnTo>
                <a:lnTo>
                  <a:pt x="172530" y="28505"/>
                </a:lnTo>
                <a:lnTo>
                  <a:pt x="216229" y="23451"/>
                </a:lnTo>
                <a:lnTo>
                  <a:pt x="257634" y="20307"/>
                </a:lnTo>
                <a:lnTo>
                  <a:pt x="289452" y="19571"/>
                </a:lnTo>
                <a:lnTo>
                  <a:pt x="323702" y="19244"/>
                </a:lnTo>
                <a:lnTo>
                  <a:pt x="356563" y="19099"/>
                </a:lnTo>
                <a:lnTo>
                  <a:pt x="399758" y="19017"/>
                </a:lnTo>
                <a:lnTo>
                  <a:pt x="444422" y="13937"/>
                </a:lnTo>
                <a:lnTo>
                  <a:pt x="486114" y="15841"/>
                </a:lnTo>
                <a:lnTo>
                  <a:pt x="530523" y="12875"/>
                </a:lnTo>
                <a:lnTo>
                  <a:pt x="569870" y="17463"/>
                </a:lnTo>
                <a:lnTo>
                  <a:pt x="603159" y="18683"/>
                </a:lnTo>
                <a:lnTo>
                  <a:pt x="608040" y="17724"/>
                </a:lnTo>
                <a:lnTo>
                  <a:pt x="611294" y="16027"/>
                </a:lnTo>
                <a:lnTo>
                  <a:pt x="613463" y="13837"/>
                </a:lnTo>
                <a:lnTo>
                  <a:pt x="611734" y="11319"/>
                </a:lnTo>
                <a:lnTo>
                  <a:pt x="601346" y="5699"/>
                </a:lnTo>
                <a:lnTo>
                  <a:pt x="554658" y="1072"/>
                </a:lnTo>
                <a:lnTo>
                  <a:pt x="512074" y="270"/>
                </a:lnTo>
                <a:lnTo>
                  <a:pt x="470622" y="83"/>
                </a:lnTo>
                <a:lnTo>
                  <a:pt x="432443" y="0"/>
                </a:lnTo>
                <a:lnTo>
                  <a:pt x="397836" y="1021"/>
                </a:lnTo>
                <a:lnTo>
                  <a:pt x="364816" y="5003"/>
                </a:lnTo>
                <a:lnTo>
                  <a:pt x="332503" y="7478"/>
                </a:lnTo>
                <a:lnTo>
                  <a:pt x="300502" y="9636"/>
                </a:lnTo>
                <a:lnTo>
                  <a:pt x="268640" y="14123"/>
                </a:lnTo>
                <a:lnTo>
                  <a:pt x="236841" y="16823"/>
                </a:lnTo>
                <a:lnTo>
                  <a:pt x="192010" y="18343"/>
                </a:lnTo>
                <a:lnTo>
                  <a:pt x="154738" y="21616"/>
                </a:lnTo>
                <a:lnTo>
                  <a:pt x="110479" y="28659"/>
                </a:lnTo>
                <a:lnTo>
                  <a:pt x="88953" y="34785"/>
                </a:lnTo>
                <a:lnTo>
                  <a:pt x="88494" y="35868"/>
                </a:lnTo>
                <a:lnTo>
                  <a:pt x="90305" y="36589"/>
                </a:lnTo>
                <a:lnTo>
                  <a:pt x="136720" y="37748"/>
                </a:lnTo>
                <a:lnTo>
                  <a:pt x="177043" y="36890"/>
                </a:lnTo>
                <a:lnTo>
                  <a:pt x="223093" y="31462"/>
                </a:lnTo>
                <a:lnTo>
                  <a:pt x="258225" y="29821"/>
                </a:lnTo>
                <a:lnTo>
                  <a:pt x="297829" y="29092"/>
                </a:lnTo>
                <a:lnTo>
                  <a:pt x="340124" y="28767"/>
                </a:lnTo>
                <a:lnTo>
                  <a:pt x="383618" y="28623"/>
                </a:lnTo>
                <a:lnTo>
                  <a:pt x="430464" y="25737"/>
                </a:lnTo>
                <a:lnTo>
                  <a:pt x="454809" y="23486"/>
                </a:lnTo>
                <a:lnTo>
                  <a:pt x="501616" y="20984"/>
                </a:lnTo>
                <a:lnTo>
                  <a:pt x="546056" y="19872"/>
                </a:lnTo>
                <a:lnTo>
                  <a:pt x="586973" y="19378"/>
                </a:lnTo>
                <a:lnTo>
                  <a:pt x="623502" y="19159"/>
                </a:lnTo>
                <a:lnTo>
                  <a:pt x="657377" y="18003"/>
                </a:lnTo>
                <a:lnTo>
                  <a:pt x="700906" y="12460"/>
                </a:lnTo>
                <a:lnTo>
                  <a:pt x="722576" y="945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Shape-8250"/>
          <p:cNvSpPr/>
          <p:nvPr>
            <p:custDataLst>
              <p:tags r:id="rId5"/>
            </p:custDataLst>
          </p:nvPr>
        </p:nvSpPr>
        <p:spPr>
          <a:xfrm>
            <a:off x="6626063" y="1647825"/>
            <a:ext cx="412913" cy="38016"/>
          </a:xfrm>
          <a:custGeom>
            <a:avLst/>
            <a:gdLst/>
            <a:ahLst/>
            <a:cxnLst/>
            <a:rect l="0" t="0" r="0" b="0"/>
            <a:pathLst>
              <a:path w="412913" h="38016">
                <a:moveTo>
                  <a:pt x="60487" y="0"/>
                </a:moveTo>
                <a:lnTo>
                  <a:pt x="60487" y="0"/>
                </a:lnTo>
                <a:lnTo>
                  <a:pt x="42587" y="7539"/>
                </a:lnTo>
                <a:lnTo>
                  <a:pt x="1506" y="9491"/>
                </a:lnTo>
                <a:lnTo>
                  <a:pt x="0" y="10560"/>
                </a:lnTo>
                <a:lnTo>
                  <a:pt x="54" y="12332"/>
                </a:lnTo>
                <a:lnTo>
                  <a:pt x="1149" y="14571"/>
                </a:lnTo>
                <a:lnTo>
                  <a:pt x="2936" y="16064"/>
                </a:lnTo>
                <a:lnTo>
                  <a:pt x="7745" y="17723"/>
                </a:lnTo>
                <a:lnTo>
                  <a:pt x="55330" y="18934"/>
                </a:lnTo>
                <a:lnTo>
                  <a:pt x="101057" y="19016"/>
                </a:lnTo>
                <a:lnTo>
                  <a:pt x="141300" y="19040"/>
                </a:lnTo>
                <a:lnTo>
                  <a:pt x="178388" y="19047"/>
                </a:lnTo>
                <a:lnTo>
                  <a:pt x="222300" y="17991"/>
                </a:lnTo>
                <a:lnTo>
                  <a:pt x="260362" y="12504"/>
                </a:lnTo>
                <a:lnTo>
                  <a:pt x="293253" y="10849"/>
                </a:lnTo>
                <a:lnTo>
                  <a:pt x="326217" y="10114"/>
                </a:lnTo>
                <a:lnTo>
                  <a:pt x="368880" y="9699"/>
                </a:lnTo>
                <a:lnTo>
                  <a:pt x="398807" y="6754"/>
                </a:lnTo>
                <a:lnTo>
                  <a:pt x="409818" y="3002"/>
                </a:lnTo>
                <a:lnTo>
                  <a:pt x="409790" y="2001"/>
                </a:lnTo>
                <a:lnTo>
                  <a:pt x="403058" y="889"/>
                </a:lnTo>
                <a:lnTo>
                  <a:pt x="358933" y="117"/>
                </a:lnTo>
                <a:lnTo>
                  <a:pt x="314055" y="23"/>
                </a:lnTo>
                <a:lnTo>
                  <a:pt x="278665" y="10"/>
                </a:lnTo>
                <a:lnTo>
                  <a:pt x="237316" y="5059"/>
                </a:lnTo>
                <a:lnTo>
                  <a:pt x="199899" y="8202"/>
                </a:lnTo>
                <a:lnTo>
                  <a:pt x="153760" y="15810"/>
                </a:lnTo>
                <a:lnTo>
                  <a:pt x="107879" y="19148"/>
                </a:lnTo>
                <a:lnTo>
                  <a:pt x="62299" y="27125"/>
                </a:lnTo>
                <a:lnTo>
                  <a:pt x="58520" y="28666"/>
                </a:lnTo>
                <a:lnTo>
                  <a:pt x="56001" y="30753"/>
                </a:lnTo>
                <a:lnTo>
                  <a:pt x="54321" y="33202"/>
                </a:lnTo>
                <a:lnTo>
                  <a:pt x="56376" y="34835"/>
                </a:lnTo>
                <a:lnTo>
                  <a:pt x="103074" y="37813"/>
                </a:lnTo>
                <a:lnTo>
                  <a:pt x="147189" y="38015"/>
                </a:lnTo>
                <a:lnTo>
                  <a:pt x="183896" y="37016"/>
                </a:lnTo>
                <a:lnTo>
                  <a:pt x="227346" y="31547"/>
                </a:lnTo>
                <a:lnTo>
                  <a:pt x="270558" y="28397"/>
                </a:lnTo>
                <a:lnTo>
                  <a:pt x="307827" y="20490"/>
                </a:lnTo>
                <a:lnTo>
                  <a:pt x="307930" y="20010"/>
                </a:lnTo>
                <a:lnTo>
                  <a:pt x="262858" y="19134"/>
                </a:lnTo>
                <a:lnTo>
                  <a:pt x="216202" y="19061"/>
                </a:lnTo>
                <a:lnTo>
                  <a:pt x="173325" y="25598"/>
                </a:lnTo>
                <a:lnTo>
                  <a:pt x="133314" y="28752"/>
                </a:lnTo>
                <a:lnTo>
                  <a:pt x="90277" y="35940"/>
                </a:lnTo>
                <a:lnTo>
                  <a:pt x="66371" y="37673"/>
                </a:lnTo>
                <a:lnTo>
                  <a:pt x="87637" y="36957"/>
                </a:lnTo>
                <a:lnTo>
                  <a:pt x="130268" y="31529"/>
                </a:lnTo>
                <a:lnTo>
                  <a:pt x="170651" y="29450"/>
                </a:lnTo>
                <a:lnTo>
                  <a:pt x="210486" y="28834"/>
                </a:lnTo>
                <a:lnTo>
                  <a:pt x="254274" y="28652"/>
                </a:lnTo>
                <a:lnTo>
                  <a:pt x="294529" y="27539"/>
                </a:lnTo>
                <a:lnTo>
                  <a:pt x="333268" y="20977"/>
                </a:lnTo>
                <a:lnTo>
                  <a:pt x="370499" y="12330"/>
                </a:lnTo>
                <a:lnTo>
                  <a:pt x="412912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SMARTInkShape-Group1687"/>
          <p:cNvGrpSpPr/>
          <p:nvPr/>
        </p:nvGrpSpPr>
        <p:grpSpPr>
          <a:xfrm>
            <a:off x="9154852" y="3273139"/>
            <a:ext cx="888340" cy="311718"/>
            <a:chOff x="9154852" y="3273139"/>
            <a:chExt cx="888340" cy="311718"/>
          </a:xfrm>
        </p:grpSpPr>
        <p:sp>
          <p:nvSpPr>
            <p:cNvPr id="59" name="SMARTInkShape-8251"/>
            <p:cNvSpPr/>
            <p:nvPr>
              <p:custDataLst>
                <p:tags r:id="rId140"/>
              </p:custDataLst>
            </p:nvPr>
          </p:nvSpPr>
          <p:spPr>
            <a:xfrm>
              <a:off x="9154852" y="3273139"/>
              <a:ext cx="151074" cy="311718"/>
            </a:xfrm>
            <a:custGeom>
              <a:avLst/>
              <a:gdLst/>
              <a:ahLst/>
              <a:cxnLst/>
              <a:rect l="0" t="0" r="0" b="0"/>
              <a:pathLst>
                <a:path w="151074" h="311718">
                  <a:moveTo>
                    <a:pt x="27248" y="155861"/>
                  </a:moveTo>
                  <a:lnTo>
                    <a:pt x="27248" y="155861"/>
                  </a:lnTo>
                  <a:lnTo>
                    <a:pt x="24426" y="202923"/>
                  </a:lnTo>
                  <a:lnTo>
                    <a:pt x="19047" y="249118"/>
                  </a:lnTo>
                  <a:lnTo>
                    <a:pt x="10358" y="292829"/>
                  </a:lnTo>
                  <a:lnTo>
                    <a:pt x="8625" y="310270"/>
                  </a:lnTo>
                  <a:lnTo>
                    <a:pt x="7424" y="311717"/>
                  </a:lnTo>
                  <a:lnTo>
                    <a:pt x="5566" y="311623"/>
                  </a:lnTo>
                  <a:lnTo>
                    <a:pt x="3268" y="310502"/>
                  </a:lnTo>
                  <a:lnTo>
                    <a:pt x="716" y="300791"/>
                  </a:lnTo>
                  <a:lnTo>
                    <a:pt x="0" y="254165"/>
                  </a:lnTo>
                  <a:lnTo>
                    <a:pt x="6910" y="206893"/>
                  </a:lnTo>
                  <a:lnTo>
                    <a:pt x="9002" y="166059"/>
                  </a:lnTo>
                  <a:lnTo>
                    <a:pt x="18510" y="118952"/>
                  </a:lnTo>
                  <a:lnTo>
                    <a:pt x="30303" y="73311"/>
                  </a:lnTo>
                  <a:lnTo>
                    <a:pt x="47203" y="38621"/>
                  </a:lnTo>
                  <a:lnTo>
                    <a:pt x="66821" y="12993"/>
                  </a:lnTo>
                  <a:lnTo>
                    <a:pt x="87657" y="1229"/>
                  </a:lnTo>
                  <a:lnTo>
                    <a:pt x="102074" y="0"/>
                  </a:lnTo>
                  <a:lnTo>
                    <a:pt x="108881" y="1154"/>
                  </a:lnTo>
                  <a:lnTo>
                    <a:pt x="122091" y="13724"/>
                  </a:lnTo>
                  <a:lnTo>
                    <a:pt x="142761" y="51232"/>
                  </a:lnTo>
                  <a:lnTo>
                    <a:pt x="148610" y="84761"/>
                  </a:lnTo>
                  <a:lnTo>
                    <a:pt x="145287" y="116450"/>
                  </a:lnTo>
                  <a:lnTo>
                    <a:pt x="137600" y="135835"/>
                  </a:lnTo>
                  <a:lnTo>
                    <a:pt x="123562" y="153338"/>
                  </a:lnTo>
                  <a:lnTo>
                    <a:pt x="100940" y="166873"/>
                  </a:lnTo>
                  <a:lnTo>
                    <a:pt x="61137" y="173853"/>
                  </a:lnTo>
                  <a:lnTo>
                    <a:pt x="38965" y="174849"/>
                  </a:lnTo>
                  <a:lnTo>
                    <a:pt x="65208" y="203288"/>
                  </a:lnTo>
                  <a:lnTo>
                    <a:pt x="106800" y="229747"/>
                  </a:lnTo>
                  <a:lnTo>
                    <a:pt x="132058" y="254731"/>
                  </a:lnTo>
                  <a:lnTo>
                    <a:pt x="151073" y="2796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8252"/>
            <p:cNvSpPr/>
            <p:nvPr>
              <p:custDataLst>
                <p:tags r:id="rId141"/>
              </p:custDataLst>
            </p:nvPr>
          </p:nvSpPr>
          <p:spPr>
            <a:xfrm>
              <a:off x="9401175" y="3409950"/>
              <a:ext cx="66676" cy="5489"/>
            </a:xfrm>
            <a:custGeom>
              <a:avLst/>
              <a:gdLst/>
              <a:ahLst/>
              <a:cxnLst/>
              <a:rect l="0" t="0" r="0" b="0"/>
              <a:pathLst>
                <a:path w="66676" h="5489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5187" y="1058"/>
                  </a:lnTo>
                  <a:lnTo>
                    <a:pt x="16476" y="2822"/>
                  </a:lnTo>
                  <a:lnTo>
                    <a:pt x="17335" y="5057"/>
                  </a:lnTo>
                  <a:lnTo>
                    <a:pt x="20021" y="5488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8253"/>
            <p:cNvSpPr/>
            <p:nvPr>
              <p:custDataLst>
                <p:tags r:id="rId142"/>
              </p:custDataLst>
            </p:nvPr>
          </p:nvSpPr>
          <p:spPr>
            <a:xfrm>
              <a:off x="9403824" y="3467100"/>
              <a:ext cx="111652" cy="17334"/>
            </a:xfrm>
            <a:custGeom>
              <a:avLst/>
              <a:gdLst/>
              <a:ahLst/>
              <a:cxnLst/>
              <a:rect l="0" t="0" r="0" b="0"/>
              <a:pathLst>
                <a:path w="111652" h="17334">
                  <a:moveTo>
                    <a:pt x="16401" y="0"/>
                  </a:moveTo>
                  <a:lnTo>
                    <a:pt x="16401" y="0"/>
                  </a:lnTo>
                  <a:lnTo>
                    <a:pt x="6288" y="5057"/>
                  </a:lnTo>
                  <a:lnTo>
                    <a:pt x="3310" y="7605"/>
                  </a:lnTo>
                  <a:lnTo>
                    <a:pt x="0" y="13257"/>
                  </a:lnTo>
                  <a:lnTo>
                    <a:pt x="1233" y="15188"/>
                  </a:lnTo>
                  <a:lnTo>
                    <a:pt x="8249" y="17333"/>
                  </a:lnTo>
                  <a:lnTo>
                    <a:pt x="53950" y="11285"/>
                  </a:lnTo>
                  <a:lnTo>
                    <a:pt x="111651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8254"/>
            <p:cNvSpPr/>
            <p:nvPr>
              <p:custDataLst>
                <p:tags r:id="rId143"/>
              </p:custDataLst>
            </p:nvPr>
          </p:nvSpPr>
          <p:spPr>
            <a:xfrm>
              <a:off x="9686925" y="3368298"/>
              <a:ext cx="95251" cy="130250"/>
            </a:xfrm>
            <a:custGeom>
              <a:avLst/>
              <a:gdLst/>
              <a:ahLst/>
              <a:cxnLst/>
              <a:rect l="0" t="0" r="0" b="0"/>
              <a:pathLst>
                <a:path w="95251" h="130250">
                  <a:moveTo>
                    <a:pt x="0" y="22602"/>
                  </a:moveTo>
                  <a:lnTo>
                    <a:pt x="0" y="22602"/>
                  </a:lnTo>
                  <a:lnTo>
                    <a:pt x="0" y="17545"/>
                  </a:lnTo>
                  <a:lnTo>
                    <a:pt x="1058" y="16056"/>
                  </a:lnTo>
                  <a:lnTo>
                    <a:pt x="2822" y="15063"/>
                  </a:lnTo>
                  <a:lnTo>
                    <a:pt x="5057" y="14401"/>
                  </a:lnTo>
                  <a:lnTo>
                    <a:pt x="18314" y="18526"/>
                  </a:lnTo>
                  <a:lnTo>
                    <a:pt x="26836" y="26435"/>
                  </a:lnTo>
                  <a:lnTo>
                    <a:pt x="50698" y="67276"/>
                  </a:lnTo>
                  <a:lnTo>
                    <a:pt x="55238" y="91225"/>
                  </a:lnTo>
                  <a:lnTo>
                    <a:pt x="51528" y="113373"/>
                  </a:lnTo>
                  <a:lnTo>
                    <a:pt x="43715" y="123975"/>
                  </a:lnTo>
                  <a:lnTo>
                    <a:pt x="38668" y="128284"/>
                  </a:lnTo>
                  <a:lnTo>
                    <a:pt x="34245" y="130098"/>
                  </a:lnTo>
                  <a:lnTo>
                    <a:pt x="30238" y="130249"/>
                  </a:lnTo>
                  <a:lnTo>
                    <a:pt x="26509" y="129292"/>
                  </a:lnTo>
                  <a:lnTo>
                    <a:pt x="19542" y="119762"/>
                  </a:lnTo>
                  <a:lnTo>
                    <a:pt x="13977" y="103884"/>
                  </a:lnTo>
                  <a:lnTo>
                    <a:pt x="11903" y="73261"/>
                  </a:lnTo>
                  <a:lnTo>
                    <a:pt x="15168" y="57112"/>
                  </a:lnTo>
                  <a:lnTo>
                    <a:pt x="28013" y="31063"/>
                  </a:lnTo>
                  <a:lnTo>
                    <a:pt x="58672" y="1399"/>
                  </a:lnTo>
                  <a:lnTo>
                    <a:pt x="63457" y="0"/>
                  </a:lnTo>
                  <a:lnTo>
                    <a:pt x="95250" y="35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8255"/>
            <p:cNvSpPr/>
            <p:nvPr>
              <p:custDataLst>
                <p:tags r:id="rId144"/>
              </p:custDataLst>
            </p:nvPr>
          </p:nvSpPr>
          <p:spPr>
            <a:xfrm>
              <a:off x="9806455" y="3373682"/>
              <a:ext cx="70971" cy="112469"/>
            </a:xfrm>
            <a:custGeom>
              <a:avLst/>
              <a:gdLst/>
              <a:ahLst/>
              <a:cxnLst/>
              <a:rect l="0" t="0" r="0" b="0"/>
              <a:pathLst>
                <a:path w="70971" h="112469">
                  <a:moveTo>
                    <a:pt x="61445" y="26743"/>
                  </a:moveTo>
                  <a:lnTo>
                    <a:pt x="61445" y="26743"/>
                  </a:lnTo>
                  <a:lnTo>
                    <a:pt x="56388" y="21686"/>
                  </a:lnTo>
                  <a:lnTo>
                    <a:pt x="53907" y="16382"/>
                  </a:lnTo>
                  <a:lnTo>
                    <a:pt x="53243" y="13486"/>
                  </a:lnTo>
                  <a:lnTo>
                    <a:pt x="47254" y="4353"/>
                  </a:lnTo>
                  <a:lnTo>
                    <a:pt x="41732" y="917"/>
                  </a:lnTo>
                  <a:lnTo>
                    <a:pt x="38777" y="0"/>
                  </a:lnTo>
                  <a:lnTo>
                    <a:pt x="35751" y="448"/>
                  </a:lnTo>
                  <a:lnTo>
                    <a:pt x="15075" y="11587"/>
                  </a:lnTo>
                  <a:lnTo>
                    <a:pt x="11480" y="17697"/>
                  </a:lnTo>
                  <a:lnTo>
                    <a:pt x="184" y="64697"/>
                  </a:lnTo>
                  <a:lnTo>
                    <a:pt x="0" y="78184"/>
                  </a:lnTo>
                  <a:lnTo>
                    <a:pt x="3448" y="95465"/>
                  </a:lnTo>
                  <a:lnTo>
                    <a:pt x="5846" y="97958"/>
                  </a:lnTo>
                  <a:lnTo>
                    <a:pt x="14156" y="100727"/>
                  </a:lnTo>
                  <a:lnTo>
                    <a:pt x="17218" y="100407"/>
                  </a:lnTo>
                  <a:lnTo>
                    <a:pt x="19262" y="99136"/>
                  </a:lnTo>
                  <a:lnTo>
                    <a:pt x="47016" y="59051"/>
                  </a:lnTo>
                  <a:lnTo>
                    <a:pt x="50467" y="45018"/>
                  </a:lnTo>
                  <a:lnTo>
                    <a:pt x="50952" y="44218"/>
                  </a:lnTo>
                  <a:lnTo>
                    <a:pt x="51275" y="44743"/>
                  </a:lnTo>
                  <a:lnTo>
                    <a:pt x="52968" y="89628"/>
                  </a:lnTo>
                  <a:lnTo>
                    <a:pt x="56972" y="100906"/>
                  </a:lnTo>
                  <a:lnTo>
                    <a:pt x="59520" y="104760"/>
                  </a:lnTo>
                  <a:lnTo>
                    <a:pt x="70970" y="1124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8256"/>
            <p:cNvSpPr/>
            <p:nvPr>
              <p:custDataLst>
                <p:tags r:id="rId145"/>
              </p:custDataLst>
            </p:nvPr>
          </p:nvSpPr>
          <p:spPr>
            <a:xfrm>
              <a:off x="9925050" y="3400425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1757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8257"/>
            <p:cNvSpPr/>
            <p:nvPr>
              <p:custDataLst>
                <p:tags r:id="rId146"/>
              </p:custDataLst>
            </p:nvPr>
          </p:nvSpPr>
          <p:spPr>
            <a:xfrm>
              <a:off x="9925050" y="33147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8258"/>
            <p:cNvSpPr/>
            <p:nvPr>
              <p:custDataLst>
                <p:tags r:id="rId147"/>
              </p:custDataLst>
            </p:nvPr>
          </p:nvSpPr>
          <p:spPr>
            <a:xfrm>
              <a:off x="9963545" y="3314700"/>
              <a:ext cx="79647" cy="152401"/>
            </a:xfrm>
            <a:custGeom>
              <a:avLst/>
              <a:gdLst/>
              <a:ahLst/>
              <a:cxnLst/>
              <a:rect l="0" t="0" r="0" b="0"/>
              <a:pathLst>
                <a:path w="79647" h="152401">
                  <a:moveTo>
                    <a:pt x="18655" y="0"/>
                  </a:moveTo>
                  <a:lnTo>
                    <a:pt x="18655" y="0"/>
                  </a:lnTo>
                  <a:lnTo>
                    <a:pt x="18655" y="5057"/>
                  </a:lnTo>
                  <a:lnTo>
                    <a:pt x="15831" y="10361"/>
                  </a:lnTo>
                  <a:lnTo>
                    <a:pt x="13598" y="13257"/>
                  </a:lnTo>
                  <a:lnTo>
                    <a:pt x="10453" y="32503"/>
                  </a:lnTo>
                  <a:lnTo>
                    <a:pt x="9304" y="76717"/>
                  </a:lnTo>
                  <a:lnTo>
                    <a:pt x="6359" y="102106"/>
                  </a:lnTo>
                  <a:lnTo>
                    <a:pt x="941" y="119535"/>
                  </a:lnTo>
                  <a:lnTo>
                    <a:pt x="495" y="119907"/>
                  </a:lnTo>
                  <a:lnTo>
                    <a:pt x="198" y="119096"/>
                  </a:lnTo>
                  <a:lnTo>
                    <a:pt x="0" y="117497"/>
                  </a:lnTo>
                  <a:lnTo>
                    <a:pt x="11379" y="71610"/>
                  </a:lnTo>
                  <a:lnTo>
                    <a:pt x="22143" y="46265"/>
                  </a:lnTo>
                  <a:lnTo>
                    <a:pt x="34632" y="24426"/>
                  </a:lnTo>
                  <a:lnTo>
                    <a:pt x="46908" y="15586"/>
                  </a:lnTo>
                  <a:lnTo>
                    <a:pt x="58894" y="11321"/>
                  </a:lnTo>
                  <a:lnTo>
                    <a:pt x="62414" y="12839"/>
                  </a:lnTo>
                  <a:lnTo>
                    <a:pt x="69147" y="20170"/>
                  </a:lnTo>
                  <a:lnTo>
                    <a:pt x="78889" y="41254"/>
                  </a:lnTo>
                  <a:lnTo>
                    <a:pt x="79646" y="58552"/>
                  </a:lnTo>
                  <a:lnTo>
                    <a:pt x="73319" y="99345"/>
                  </a:lnTo>
                  <a:lnTo>
                    <a:pt x="56755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1688"/>
          <p:cNvGrpSpPr/>
          <p:nvPr/>
        </p:nvGrpSpPr>
        <p:grpSpPr>
          <a:xfrm>
            <a:off x="10317686" y="3145502"/>
            <a:ext cx="530840" cy="427732"/>
            <a:chOff x="10317686" y="3145502"/>
            <a:chExt cx="530840" cy="427732"/>
          </a:xfrm>
        </p:grpSpPr>
        <p:sp>
          <p:nvSpPr>
            <p:cNvPr id="68" name="SMARTInkShape-8259"/>
            <p:cNvSpPr/>
            <p:nvPr>
              <p:custDataLst>
                <p:tags r:id="rId137"/>
              </p:custDataLst>
            </p:nvPr>
          </p:nvSpPr>
          <p:spPr>
            <a:xfrm>
              <a:off x="10317686" y="3152775"/>
              <a:ext cx="102665" cy="281600"/>
            </a:xfrm>
            <a:custGeom>
              <a:avLst/>
              <a:gdLst/>
              <a:ahLst/>
              <a:cxnLst/>
              <a:rect l="0" t="0" r="0" b="0"/>
              <a:pathLst>
                <a:path w="102665" h="281600">
                  <a:moveTo>
                    <a:pt x="93139" y="0"/>
                  </a:moveTo>
                  <a:lnTo>
                    <a:pt x="93139" y="0"/>
                  </a:lnTo>
                  <a:lnTo>
                    <a:pt x="93139" y="5056"/>
                  </a:lnTo>
                  <a:lnTo>
                    <a:pt x="88082" y="18314"/>
                  </a:lnTo>
                  <a:lnTo>
                    <a:pt x="70750" y="56101"/>
                  </a:lnTo>
                  <a:lnTo>
                    <a:pt x="59240" y="100531"/>
                  </a:lnTo>
                  <a:lnTo>
                    <a:pt x="53046" y="137529"/>
                  </a:lnTo>
                  <a:lnTo>
                    <a:pt x="41945" y="184975"/>
                  </a:lnTo>
                  <a:lnTo>
                    <a:pt x="37164" y="222021"/>
                  </a:lnTo>
                  <a:lnTo>
                    <a:pt x="37396" y="253697"/>
                  </a:lnTo>
                  <a:lnTo>
                    <a:pt x="41200" y="270093"/>
                  </a:lnTo>
                  <a:lnTo>
                    <a:pt x="46419" y="278791"/>
                  </a:lnTo>
                  <a:lnTo>
                    <a:pt x="49293" y="281111"/>
                  </a:lnTo>
                  <a:lnTo>
                    <a:pt x="52266" y="281599"/>
                  </a:lnTo>
                  <a:lnTo>
                    <a:pt x="55308" y="280866"/>
                  </a:lnTo>
                  <a:lnTo>
                    <a:pt x="58394" y="279319"/>
                  </a:lnTo>
                  <a:lnTo>
                    <a:pt x="67792" y="267029"/>
                  </a:lnTo>
                  <a:lnTo>
                    <a:pt x="68468" y="253088"/>
                  </a:lnTo>
                  <a:lnTo>
                    <a:pt x="60278" y="223324"/>
                  </a:lnTo>
                  <a:lnTo>
                    <a:pt x="51535" y="203518"/>
                  </a:lnTo>
                  <a:lnTo>
                    <a:pt x="39722" y="193464"/>
                  </a:lnTo>
                  <a:lnTo>
                    <a:pt x="2640" y="171762"/>
                  </a:lnTo>
                  <a:lnTo>
                    <a:pt x="1055" y="169541"/>
                  </a:lnTo>
                  <a:lnTo>
                    <a:pt x="0" y="167002"/>
                  </a:lnTo>
                  <a:lnTo>
                    <a:pt x="2472" y="165310"/>
                  </a:lnTo>
                  <a:lnTo>
                    <a:pt x="46752" y="155676"/>
                  </a:lnTo>
                  <a:lnTo>
                    <a:pt x="102664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8260"/>
            <p:cNvSpPr/>
            <p:nvPr>
              <p:custDataLst>
                <p:tags r:id="rId138"/>
              </p:custDataLst>
            </p:nvPr>
          </p:nvSpPr>
          <p:spPr>
            <a:xfrm>
              <a:off x="10435497" y="3304259"/>
              <a:ext cx="48961" cy="82833"/>
            </a:xfrm>
            <a:custGeom>
              <a:avLst/>
              <a:gdLst/>
              <a:ahLst/>
              <a:cxnLst/>
              <a:rect l="0" t="0" r="0" b="0"/>
              <a:pathLst>
                <a:path w="48961" h="82833">
                  <a:moveTo>
                    <a:pt x="32478" y="916"/>
                  </a:moveTo>
                  <a:lnTo>
                    <a:pt x="32478" y="916"/>
                  </a:lnTo>
                  <a:lnTo>
                    <a:pt x="19221" y="916"/>
                  </a:lnTo>
                  <a:lnTo>
                    <a:pt x="16231" y="3033"/>
                  </a:lnTo>
                  <a:lnTo>
                    <a:pt x="678" y="27431"/>
                  </a:lnTo>
                  <a:lnTo>
                    <a:pt x="0" y="42334"/>
                  </a:lnTo>
                  <a:lnTo>
                    <a:pt x="8189" y="72715"/>
                  </a:lnTo>
                  <a:lnTo>
                    <a:pt x="13922" y="80451"/>
                  </a:lnTo>
                  <a:lnTo>
                    <a:pt x="16932" y="82515"/>
                  </a:lnTo>
                  <a:lnTo>
                    <a:pt x="21055" y="82832"/>
                  </a:lnTo>
                  <a:lnTo>
                    <a:pt x="31283" y="80362"/>
                  </a:lnTo>
                  <a:lnTo>
                    <a:pt x="40060" y="72914"/>
                  </a:lnTo>
                  <a:lnTo>
                    <a:pt x="43883" y="67965"/>
                  </a:lnTo>
                  <a:lnTo>
                    <a:pt x="48130" y="53998"/>
                  </a:lnTo>
                  <a:lnTo>
                    <a:pt x="48960" y="38267"/>
                  </a:lnTo>
                  <a:lnTo>
                    <a:pt x="40869" y="10920"/>
                  </a:lnTo>
                  <a:lnTo>
                    <a:pt x="36208" y="1129"/>
                  </a:lnTo>
                  <a:lnTo>
                    <a:pt x="34965" y="0"/>
                  </a:lnTo>
                  <a:lnTo>
                    <a:pt x="34136" y="305"/>
                  </a:lnTo>
                  <a:lnTo>
                    <a:pt x="34642" y="1567"/>
                  </a:lnTo>
                  <a:lnTo>
                    <a:pt x="42003" y="104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8261"/>
            <p:cNvSpPr/>
            <p:nvPr>
              <p:custDataLst>
                <p:tags r:id="rId139"/>
              </p:custDataLst>
            </p:nvPr>
          </p:nvSpPr>
          <p:spPr>
            <a:xfrm>
              <a:off x="10525716" y="3145502"/>
              <a:ext cx="322810" cy="427732"/>
            </a:xfrm>
            <a:custGeom>
              <a:avLst/>
              <a:gdLst/>
              <a:ahLst/>
              <a:cxnLst/>
              <a:rect l="0" t="0" r="0" b="0"/>
              <a:pathLst>
                <a:path w="322810" h="427732">
                  <a:moveTo>
                    <a:pt x="56559" y="216823"/>
                  </a:moveTo>
                  <a:lnTo>
                    <a:pt x="56559" y="216823"/>
                  </a:lnTo>
                  <a:lnTo>
                    <a:pt x="56559" y="211766"/>
                  </a:lnTo>
                  <a:lnTo>
                    <a:pt x="43302" y="181175"/>
                  </a:lnTo>
                  <a:lnTo>
                    <a:pt x="34439" y="171699"/>
                  </a:lnTo>
                  <a:lnTo>
                    <a:pt x="24503" y="165018"/>
                  </a:lnTo>
                  <a:lnTo>
                    <a:pt x="16559" y="162049"/>
                  </a:lnTo>
                  <a:lnTo>
                    <a:pt x="12959" y="162315"/>
                  </a:lnTo>
                  <a:lnTo>
                    <a:pt x="6137" y="165433"/>
                  </a:lnTo>
                  <a:lnTo>
                    <a:pt x="3893" y="169863"/>
                  </a:lnTo>
                  <a:lnTo>
                    <a:pt x="0" y="208640"/>
                  </a:lnTo>
                  <a:lnTo>
                    <a:pt x="4640" y="231214"/>
                  </a:lnTo>
                  <a:lnTo>
                    <a:pt x="12670" y="241916"/>
                  </a:lnTo>
                  <a:lnTo>
                    <a:pt x="17775" y="246252"/>
                  </a:lnTo>
                  <a:lnTo>
                    <a:pt x="23295" y="248084"/>
                  </a:lnTo>
                  <a:lnTo>
                    <a:pt x="35072" y="247297"/>
                  </a:lnTo>
                  <a:lnTo>
                    <a:pt x="47363" y="234953"/>
                  </a:lnTo>
                  <a:lnTo>
                    <a:pt x="71222" y="188127"/>
                  </a:lnTo>
                  <a:lnTo>
                    <a:pt x="84895" y="144480"/>
                  </a:lnTo>
                  <a:lnTo>
                    <a:pt x="94588" y="100843"/>
                  </a:lnTo>
                  <a:lnTo>
                    <a:pt x="102289" y="53861"/>
                  </a:lnTo>
                  <a:lnTo>
                    <a:pt x="103934" y="9959"/>
                  </a:lnTo>
                  <a:lnTo>
                    <a:pt x="104017" y="2713"/>
                  </a:lnTo>
                  <a:lnTo>
                    <a:pt x="103014" y="0"/>
                  </a:lnTo>
                  <a:lnTo>
                    <a:pt x="101288" y="308"/>
                  </a:lnTo>
                  <a:lnTo>
                    <a:pt x="99078" y="2629"/>
                  </a:lnTo>
                  <a:lnTo>
                    <a:pt x="90911" y="26123"/>
                  </a:lnTo>
                  <a:lnTo>
                    <a:pt x="85217" y="71988"/>
                  </a:lnTo>
                  <a:lnTo>
                    <a:pt x="78924" y="109233"/>
                  </a:lnTo>
                  <a:lnTo>
                    <a:pt x="76264" y="154100"/>
                  </a:lnTo>
                  <a:lnTo>
                    <a:pt x="80796" y="194085"/>
                  </a:lnTo>
                  <a:lnTo>
                    <a:pt x="83850" y="220199"/>
                  </a:lnTo>
                  <a:lnTo>
                    <a:pt x="87452" y="225424"/>
                  </a:lnTo>
                  <a:lnTo>
                    <a:pt x="93030" y="228907"/>
                  </a:lnTo>
                  <a:lnTo>
                    <a:pt x="119737" y="234497"/>
                  </a:lnTo>
                  <a:lnTo>
                    <a:pt x="135438" y="229617"/>
                  </a:lnTo>
                  <a:lnTo>
                    <a:pt x="161276" y="214293"/>
                  </a:lnTo>
                  <a:lnTo>
                    <a:pt x="182058" y="194529"/>
                  </a:lnTo>
                  <a:lnTo>
                    <a:pt x="193931" y="170901"/>
                  </a:lnTo>
                  <a:lnTo>
                    <a:pt x="194708" y="166100"/>
                  </a:lnTo>
                  <a:lnTo>
                    <a:pt x="192747" y="157943"/>
                  </a:lnTo>
                  <a:lnTo>
                    <a:pt x="185695" y="147402"/>
                  </a:lnTo>
                  <a:lnTo>
                    <a:pt x="181807" y="147259"/>
                  </a:lnTo>
                  <a:lnTo>
                    <a:pt x="154335" y="162676"/>
                  </a:lnTo>
                  <a:lnTo>
                    <a:pt x="144817" y="174766"/>
                  </a:lnTo>
                  <a:lnTo>
                    <a:pt x="126279" y="208937"/>
                  </a:lnTo>
                  <a:lnTo>
                    <a:pt x="125264" y="214741"/>
                  </a:lnTo>
                  <a:lnTo>
                    <a:pt x="126958" y="226834"/>
                  </a:lnTo>
                  <a:lnTo>
                    <a:pt x="128892" y="233022"/>
                  </a:lnTo>
                  <a:lnTo>
                    <a:pt x="132297" y="237147"/>
                  </a:lnTo>
                  <a:lnTo>
                    <a:pt x="141727" y="241731"/>
                  </a:lnTo>
                  <a:lnTo>
                    <a:pt x="153878" y="244312"/>
                  </a:lnTo>
                  <a:lnTo>
                    <a:pt x="157423" y="241499"/>
                  </a:lnTo>
                  <a:lnTo>
                    <a:pt x="182632" y="204199"/>
                  </a:lnTo>
                  <a:lnTo>
                    <a:pt x="188473" y="181560"/>
                  </a:lnTo>
                  <a:lnTo>
                    <a:pt x="189626" y="171640"/>
                  </a:lnTo>
                  <a:lnTo>
                    <a:pt x="189825" y="180035"/>
                  </a:lnTo>
                  <a:lnTo>
                    <a:pt x="184405" y="200776"/>
                  </a:lnTo>
                  <a:lnTo>
                    <a:pt x="188975" y="219557"/>
                  </a:lnTo>
                  <a:lnTo>
                    <a:pt x="190345" y="221821"/>
                  </a:lnTo>
                  <a:lnTo>
                    <a:pt x="192316" y="223330"/>
                  </a:lnTo>
                  <a:lnTo>
                    <a:pt x="194689" y="224336"/>
                  </a:lnTo>
                  <a:lnTo>
                    <a:pt x="202969" y="222632"/>
                  </a:lnTo>
                  <a:lnTo>
                    <a:pt x="213705" y="217288"/>
                  </a:lnTo>
                  <a:lnTo>
                    <a:pt x="230591" y="202379"/>
                  </a:lnTo>
                  <a:lnTo>
                    <a:pt x="252020" y="173474"/>
                  </a:lnTo>
                  <a:lnTo>
                    <a:pt x="255982" y="161699"/>
                  </a:lnTo>
                  <a:lnTo>
                    <a:pt x="259383" y="190809"/>
                  </a:lnTo>
                  <a:lnTo>
                    <a:pt x="266938" y="205235"/>
                  </a:lnTo>
                  <a:lnTo>
                    <a:pt x="272827" y="211673"/>
                  </a:lnTo>
                  <a:lnTo>
                    <a:pt x="278973" y="214534"/>
                  </a:lnTo>
                  <a:lnTo>
                    <a:pt x="288054" y="212983"/>
                  </a:lnTo>
                  <a:lnTo>
                    <a:pt x="302244" y="206160"/>
                  </a:lnTo>
                  <a:lnTo>
                    <a:pt x="306073" y="203365"/>
                  </a:lnTo>
                  <a:lnTo>
                    <a:pt x="308627" y="199384"/>
                  </a:lnTo>
                  <a:lnTo>
                    <a:pt x="315547" y="180609"/>
                  </a:lnTo>
                  <a:lnTo>
                    <a:pt x="321734" y="171452"/>
                  </a:lnTo>
                  <a:lnTo>
                    <a:pt x="322243" y="171759"/>
                  </a:lnTo>
                  <a:lnTo>
                    <a:pt x="322809" y="174922"/>
                  </a:lnTo>
                  <a:lnTo>
                    <a:pt x="315660" y="216845"/>
                  </a:lnTo>
                  <a:lnTo>
                    <a:pt x="314305" y="251049"/>
                  </a:lnTo>
                  <a:lnTo>
                    <a:pt x="313904" y="291875"/>
                  </a:lnTo>
                  <a:lnTo>
                    <a:pt x="313786" y="333605"/>
                  </a:lnTo>
                  <a:lnTo>
                    <a:pt x="313749" y="373839"/>
                  </a:lnTo>
                  <a:lnTo>
                    <a:pt x="310916" y="403046"/>
                  </a:lnTo>
                  <a:lnTo>
                    <a:pt x="308681" y="410822"/>
                  </a:lnTo>
                  <a:lnTo>
                    <a:pt x="300551" y="422284"/>
                  </a:lnTo>
                  <a:lnTo>
                    <a:pt x="295420" y="426821"/>
                  </a:lnTo>
                  <a:lnTo>
                    <a:pt x="288825" y="427731"/>
                  </a:lnTo>
                  <a:lnTo>
                    <a:pt x="273030" y="423096"/>
                  </a:lnTo>
                  <a:lnTo>
                    <a:pt x="267548" y="417838"/>
                  </a:lnTo>
                  <a:lnTo>
                    <a:pt x="256584" y="3882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1689"/>
          <p:cNvGrpSpPr/>
          <p:nvPr/>
        </p:nvGrpSpPr>
        <p:grpSpPr>
          <a:xfrm>
            <a:off x="11214301" y="3152605"/>
            <a:ext cx="387150" cy="228133"/>
            <a:chOff x="11214301" y="3152605"/>
            <a:chExt cx="387150" cy="228133"/>
          </a:xfrm>
        </p:grpSpPr>
        <p:sp>
          <p:nvSpPr>
            <p:cNvPr id="72" name="SMARTInkShape-8262"/>
            <p:cNvSpPr/>
            <p:nvPr>
              <p:custDataLst>
                <p:tags r:id="rId134"/>
              </p:custDataLst>
            </p:nvPr>
          </p:nvSpPr>
          <p:spPr>
            <a:xfrm>
              <a:off x="11214301" y="3162692"/>
              <a:ext cx="89378" cy="218046"/>
            </a:xfrm>
            <a:custGeom>
              <a:avLst/>
              <a:gdLst/>
              <a:ahLst/>
              <a:cxnLst/>
              <a:rect l="0" t="0" r="0" b="0"/>
              <a:pathLst>
                <a:path w="89378" h="218046">
                  <a:moveTo>
                    <a:pt x="6149" y="9133"/>
                  </a:moveTo>
                  <a:lnTo>
                    <a:pt x="6149" y="9133"/>
                  </a:lnTo>
                  <a:lnTo>
                    <a:pt x="6149" y="4077"/>
                  </a:lnTo>
                  <a:lnTo>
                    <a:pt x="7207" y="2587"/>
                  </a:lnTo>
                  <a:lnTo>
                    <a:pt x="8973" y="1594"/>
                  </a:lnTo>
                  <a:lnTo>
                    <a:pt x="14351" y="0"/>
                  </a:lnTo>
                  <a:lnTo>
                    <a:pt x="20340" y="14894"/>
                  </a:lnTo>
                  <a:lnTo>
                    <a:pt x="23758" y="49528"/>
                  </a:lnTo>
                  <a:lnTo>
                    <a:pt x="24772" y="88248"/>
                  </a:lnTo>
                  <a:lnTo>
                    <a:pt x="25072" y="126531"/>
                  </a:lnTo>
                  <a:lnTo>
                    <a:pt x="22360" y="172198"/>
                  </a:lnTo>
                  <a:lnTo>
                    <a:pt x="10008" y="214600"/>
                  </a:lnTo>
                  <a:lnTo>
                    <a:pt x="8720" y="217019"/>
                  </a:lnTo>
                  <a:lnTo>
                    <a:pt x="7864" y="217574"/>
                  </a:lnTo>
                  <a:lnTo>
                    <a:pt x="7292" y="216885"/>
                  </a:lnTo>
                  <a:lnTo>
                    <a:pt x="6657" y="213298"/>
                  </a:lnTo>
                  <a:lnTo>
                    <a:pt x="26865" y="169327"/>
                  </a:lnTo>
                  <a:lnTo>
                    <a:pt x="29485" y="163554"/>
                  </a:lnTo>
                  <a:lnTo>
                    <a:pt x="48341" y="145316"/>
                  </a:lnTo>
                  <a:lnTo>
                    <a:pt x="62295" y="138450"/>
                  </a:lnTo>
                  <a:lnTo>
                    <a:pt x="68980" y="136619"/>
                  </a:lnTo>
                  <a:lnTo>
                    <a:pt x="74494" y="137515"/>
                  </a:lnTo>
                  <a:lnTo>
                    <a:pt x="79227" y="140230"/>
                  </a:lnTo>
                  <a:lnTo>
                    <a:pt x="83444" y="144156"/>
                  </a:lnTo>
                  <a:lnTo>
                    <a:pt x="88128" y="154163"/>
                  </a:lnTo>
                  <a:lnTo>
                    <a:pt x="89377" y="159795"/>
                  </a:lnTo>
                  <a:lnTo>
                    <a:pt x="85120" y="174519"/>
                  </a:lnTo>
                  <a:lnTo>
                    <a:pt x="76172" y="189529"/>
                  </a:lnTo>
                  <a:lnTo>
                    <a:pt x="65140" y="199729"/>
                  </a:lnTo>
                  <a:lnTo>
                    <a:pt x="35322" y="213841"/>
                  </a:lnTo>
                  <a:lnTo>
                    <a:pt x="14224" y="217727"/>
                  </a:lnTo>
                  <a:lnTo>
                    <a:pt x="8357" y="218045"/>
                  </a:lnTo>
                  <a:lnTo>
                    <a:pt x="4446" y="216141"/>
                  </a:lnTo>
                  <a:lnTo>
                    <a:pt x="1837" y="212755"/>
                  </a:lnTo>
                  <a:lnTo>
                    <a:pt x="101" y="208381"/>
                  </a:lnTo>
                  <a:lnTo>
                    <a:pt x="0" y="204407"/>
                  </a:lnTo>
                  <a:lnTo>
                    <a:pt x="2710" y="197168"/>
                  </a:lnTo>
                  <a:lnTo>
                    <a:pt x="25199" y="1805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8263"/>
            <p:cNvSpPr/>
            <p:nvPr>
              <p:custDataLst>
                <p:tags r:id="rId135"/>
              </p:custDataLst>
            </p:nvPr>
          </p:nvSpPr>
          <p:spPr>
            <a:xfrm>
              <a:off x="11344275" y="3152605"/>
              <a:ext cx="222601" cy="222804"/>
            </a:xfrm>
            <a:custGeom>
              <a:avLst/>
              <a:gdLst/>
              <a:ahLst/>
              <a:cxnLst/>
              <a:rect l="0" t="0" r="0" b="0"/>
              <a:pathLst>
                <a:path w="222601" h="222804">
                  <a:moveTo>
                    <a:pt x="0" y="133520"/>
                  </a:moveTo>
                  <a:lnTo>
                    <a:pt x="0" y="133520"/>
                  </a:lnTo>
                  <a:lnTo>
                    <a:pt x="5057" y="133520"/>
                  </a:lnTo>
                  <a:lnTo>
                    <a:pt x="10361" y="136342"/>
                  </a:lnTo>
                  <a:lnTo>
                    <a:pt x="13257" y="138577"/>
                  </a:lnTo>
                  <a:lnTo>
                    <a:pt x="14129" y="141125"/>
                  </a:lnTo>
                  <a:lnTo>
                    <a:pt x="13653" y="143881"/>
                  </a:lnTo>
                  <a:lnTo>
                    <a:pt x="5283" y="166023"/>
                  </a:lnTo>
                  <a:lnTo>
                    <a:pt x="5171" y="182891"/>
                  </a:lnTo>
                  <a:lnTo>
                    <a:pt x="10009" y="213791"/>
                  </a:lnTo>
                  <a:lnTo>
                    <a:pt x="14327" y="221407"/>
                  </a:lnTo>
                  <a:lnTo>
                    <a:pt x="16959" y="222803"/>
                  </a:lnTo>
                  <a:lnTo>
                    <a:pt x="19772" y="222675"/>
                  </a:lnTo>
                  <a:lnTo>
                    <a:pt x="36949" y="214866"/>
                  </a:lnTo>
                  <a:lnTo>
                    <a:pt x="45702" y="206363"/>
                  </a:lnTo>
                  <a:lnTo>
                    <a:pt x="71224" y="174148"/>
                  </a:lnTo>
                  <a:lnTo>
                    <a:pt x="72882" y="170130"/>
                  </a:lnTo>
                  <a:lnTo>
                    <a:pt x="73987" y="169569"/>
                  </a:lnTo>
                  <a:lnTo>
                    <a:pt x="74726" y="171311"/>
                  </a:lnTo>
                  <a:lnTo>
                    <a:pt x="78894" y="193465"/>
                  </a:lnTo>
                  <a:lnTo>
                    <a:pt x="83746" y="202496"/>
                  </a:lnTo>
                  <a:lnTo>
                    <a:pt x="89431" y="206509"/>
                  </a:lnTo>
                  <a:lnTo>
                    <a:pt x="103639" y="208769"/>
                  </a:lnTo>
                  <a:lnTo>
                    <a:pt x="115208" y="203653"/>
                  </a:lnTo>
                  <a:lnTo>
                    <a:pt x="125285" y="195382"/>
                  </a:lnTo>
                  <a:lnTo>
                    <a:pt x="153600" y="148165"/>
                  </a:lnTo>
                  <a:lnTo>
                    <a:pt x="172979" y="111013"/>
                  </a:lnTo>
                  <a:lnTo>
                    <a:pt x="192488" y="64712"/>
                  </a:lnTo>
                  <a:lnTo>
                    <a:pt x="209145" y="21735"/>
                  </a:lnTo>
                  <a:lnTo>
                    <a:pt x="221189" y="1503"/>
                  </a:lnTo>
                  <a:lnTo>
                    <a:pt x="222600" y="0"/>
                  </a:lnTo>
                  <a:lnTo>
                    <a:pt x="222483" y="1115"/>
                  </a:lnTo>
                  <a:lnTo>
                    <a:pt x="205374" y="38982"/>
                  </a:lnTo>
                  <a:lnTo>
                    <a:pt x="190929" y="81019"/>
                  </a:lnTo>
                  <a:lnTo>
                    <a:pt x="177884" y="120445"/>
                  </a:lnTo>
                  <a:lnTo>
                    <a:pt x="173357" y="151519"/>
                  </a:lnTo>
                  <a:lnTo>
                    <a:pt x="177071" y="175777"/>
                  </a:lnTo>
                  <a:lnTo>
                    <a:pt x="184875" y="191314"/>
                  </a:lnTo>
                  <a:lnTo>
                    <a:pt x="187809" y="193216"/>
                  </a:lnTo>
                  <a:lnTo>
                    <a:pt x="190822" y="193425"/>
                  </a:lnTo>
                  <a:lnTo>
                    <a:pt x="196993" y="190836"/>
                  </a:lnTo>
                  <a:lnTo>
                    <a:pt x="203263" y="186157"/>
                  </a:lnTo>
                  <a:lnTo>
                    <a:pt x="209550" y="1716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8264"/>
            <p:cNvSpPr/>
            <p:nvPr>
              <p:custDataLst>
                <p:tags r:id="rId136"/>
              </p:custDataLst>
            </p:nvPr>
          </p:nvSpPr>
          <p:spPr>
            <a:xfrm>
              <a:off x="11489258" y="3219450"/>
              <a:ext cx="112193" cy="38101"/>
            </a:xfrm>
            <a:custGeom>
              <a:avLst/>
              <a:gdLst/>
              <a:ahLst/>
              <a:cxnLst/>
              <a:rect l="0" t="0" r="0" b="0"/>
              <a:pathLst>
                <a:path w="112193" h="38101">
                  <a:moveTo>
                    <a:pt x="26467" y="38100"/>
                  </a:moveTo>
                  <a:lnTo>
                    <a:pt x="26467" y="38100"/>
                  </a:lnTo>
                  <a:lnTo>
                    <a:pt x="8567" y="30561"/>
                  </a:lnTo>
                  <a:lnTo>
                    <a:pt x="0" y="28967"/>
                  </a:lnTo>
                  <a:lnTo>
                    <a:pt x="8629" y="23635"/>
                  </a:lnTo>
                  <a:lnTo>
                    <a:pt x="46775" y="13409"/>
                  </a:lnTo>
                  <a:lnTo>
                    <a:pt x="11219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1690"/>
          <p:cNvGrpSpPr/>
          <p:nvPr/>
        </p:nvGrpSpPr>
        <p:grpSpPr>
          <a:xfrm>
            <a:off x="9906288" y="3639335"/>
            <a:ext cx="437863" cy="315937"/>
            <a:chOff x="9906288" y="3639335"/>
            <a:chExt cx="437863" cy="315937"/>
          </a:xfrm>
        </p:grpSpPr>
        <p:sp>
          <p:nvSpPr>
            <p:cNvPr id="76" name="SMARTInkShape-8265"/>
            <p:cNvSpPr/>
            <p:nvPr>
              <p:custDataLst>
                <p:tags r:id="rId130"/>
              </p:custDataLst>
            </p:nvPr>
          </p:nvSpPr>
          <p:spPr>
            <a:xfrm>
              <a:off x="9906288" y="3803976"/>
              <a:ext cx="104488" cy="151296"/>
            </a:xfrm>
            <a:custGeom>
              <a:avLst/>
              <a:gdLst/>
              <a:ahLst/>
              <a:cxnLst/>
              <a:rect l="0" t="0" r="0" b="0"/>
              <a:pathLst>
                <a:path w="104488" h="151296">
                  <a:moveTo>
                    <a:pt x="37812" y="25074"/>
                  </a:moveTo>
                  <a:lnTo>
                    <a:pt x="37812" y="25074"/>
                  </a:lnTo>
                  <a:lnTo>
                    <a:pt x="24721" y="39224"/>
                  </a:lnTo>
                  <a:lnTo>
                    <a:pt x="14490" y="61654"/>
                  </a:lnTo>
                  <a:lnTo>
                    <a:pt x="9218" y="99876"/>
                  </a:lnTo>
                  <a:lnTo>
                    <a:pt x="361" y="147145"/>
                  </a:lnTo>
                  <a:lnTo>
                    <a:pt x="144" y="150905"/>
                  </a:lnTo>
                  <a:lnTo>
                    <a:pt x="0" y="151295"/>
                  </a:lnTo>
                  <a:lnTo>
                    <a:pt x="795" y="104794"/>
                  </a:lnTo>
                  <a:lnTo>
                    <a:pt x="10078" y="61047"/>
                  </a:lnTo>
                  <a:lnTo>
                    <a:pt x="19736" y="21148"/>
                  </a:lnTo>
                  <a:lnTo>
                    <a:pt x="35013" y="164"/>
                  </a:lnTo>
                  <a:lnTo>
                    <a:pt x="37004" y="0"/>
                  </a:lnTo>
                  <a:lnTo>
                    <a:pt x="42039" y="2641"/>
                  </a:lnTo>
                  <a:lnTo>
                    <a:pt x="68761" y="38319"/>
                  </a:lnTo>
                  <a:lnTo>
                    <a:pt x="82888" y="83526"/>
                  </a:lnTo>
                  <a:lnTo>
                    <a:pt x="104487" y="1298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8266"/>
            <p:cNvSpPr/>
            <p:nvPr>
              <p:custDataLst>
                <p:tags r:id="rId131"/>
              </p:custDataLst>
            </p:nvPr>
          </p:nvSpPr>
          <p:spPr>
            <a:xfrm>
              <a:off x="10050856" y="3781425"/>
              <a:ext cx="72303" cy="167371"/>
            </a:xfrm>
            <a:custGeom>
              <a:avLst/>
              <a:gdLst/>
              <a:ahLst/>
              <a:cxnLst/>
              <a:rect l="0" t="0" r="0" b="0"/>
              <a:pathLst>
                <a:path w="72303" h="167371">
                  <a:moveTo>
                    <a:pt x="26594" y="66675"/>
                  </a:moveTo>
                  <a:lnTo>
                    <a:pt x="26594" y="66675"/>
                  </a:lnTo>
                  <a:lnTo>
                    <a:pt x="39685" y="52525"/>
                  </a:lnTo>
                  <a:lnTo>
                    <a:pt x="44860" y="40208"/>
                  </a:lnTo>
                  <a:lnTo>
                    <a:pt x="18777" y="87139"/>
                  </a:lnTo>
                  <a:lnTo>
                    <a:pt x="992" y="127921"/>
                  </a:lnTo>
                  <a:lnTo>
                    <a:pt x="0" y="136080"/>
                  </a:lnTo>
                  <a:lnTo>
                    <a:pt x="4545" y="150791"/>
                  </a:lnTo>
                  <a:lnTo>
                    <a:pt x="12560" y="162269"/>
                  </a:lnTo>
                  <a:lnTo>
                    <a:pt x="19652" y="167370"/>
                  </a:lnTo>
                  <a:lnTo>
                    <a:pt x="24083" y="166613"/>
                  </a:lnTo>
                  <a:lnTo>
                    <a:pt x="47442" y="154690"/>
                  </a:lnTo>
                  <a:lnTo>
                    <a:pt x="54558" y="144951"/>
                  </a:lnTo>
                  <a:lnTo>
                    <a:pt x="69905" y="116886"/>
                  </a:lnTo>
                  <a:lnTo>
                    <a:pt x="72302" y="101691"/>
                  </a:lnTo>
                  <a:lnTo>
                    <a:pt x="68594" y="80343"/>
                  </a:lnTo>
                  <a:lnTo>
                    <a:pt x="54847" y="43036"/>
                  </a:lnTo>
                  <a:lnTo>
                    <a:pt x="47617" y="33944"/>
                  </a:lnTo>
                  <a:lnTo>
                    <a:pt x="33763" y="22875"/>
                  </a:lnTo>
                  <a:lnTo>
                    <a:pt x="29781" y="16164"/>
                  </a:lnTo>
                  <a:lnTo>
                    <a:pt x="29776" y="12893"/>
                  </a:lnTo>
                  <a:lnTo>
                    <a:pt x="3611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8267"/>
            <p:cNvSpPr/>
            <p:nvPr>
              <p:custDataLst>
                <p:tags r:id="rId132"/>
              </p:custDataLst>
            </p:nvPr>
          </p:nvSpPr>
          <p:spPr>
            <a:xfrm>
              <a:off x="10221693" y="3639335"/>
              <a:ext cx="46258" cy="268659"/>
            </a:xfrm>
            <a:custGeom>
              <a:avLst/>
              <a:gdLst/>
              <a:ahLst/>
              <a:cxnLst/>
              <a:rect l="0" t="0" r="0" b="0"/>
              <a:pathLst>
                <a:path w="46258" h="268659">
                  <a:moveTo>
                    <a:pt x="27207" y="18265"/>
                  </a:moveTo>
                  <a:lnTo>
                    <a:pt x="27207" y="18265"/>
                  </a:lnTo>
                  <a:lnTo>
                    <a:pt x="27207" y="0"/>
                  </a:lnTo>
                  <a:lnTo>
                    <a:pt x="16846" y="40763"/>
                  </a:lnTo>
                  <a:lnTo>
                    <a:pt x="10731" y="76437"/>
                  </a:lnTo>
                  <a:lnTo>
                    <a:pt x="8665" y="121360"/>
                  </a:lnTo>
                  <a:lnTo>
                    <a:pt x="3252" y="161230"/>
                  </a:lnTo>
                  <a:lnTo>
                    <a:pt x="0" y="201501"/>
                  </a:lnTo>
                  <a:lnTo>
                    <a:pt x="4093" y="230132"/>
                  </a:lnTo>
                  <a:lnTo>
                    <a:pt x="12010" y="252020"/>
                  </a:lnTo>
                  <a:lnTo>
                    <a:pt x="20805" y="262562"/>
                  </a:lnTo>
                  <a:lnTo>
                    <a:pt x="26113" y="266854"/>
                  </a:lnTo>
                  <a:lnTo>
                    <a:pt x="30711" y="268658"/>
                  </a:lnTo>
                  <a:lnTo>
                    <a:pt x="46257" y="2659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8268"/>
            <p:cNvSpPr/>
            <p:nvPr>
              <p:custDataLst>
                <p:tags r:id="rId133"/>
              </p:custDataLst>
            </p:nvPr>
          </p:nvSpPr>
          <p:spPr>
            <a:xfrm>
              <a:off x="10176405" y="3790950"/>
              <a:ext cx="167746" cy="19051"/>
            </a:xfrm>
            <a:custGeom>
              <a:avLst/>
              <a:gdLst/>
              <a:ahLst/>
              <a:cxnLst/>
              <a:rect l="0" t="0" r="0" b="0"/>
              <a:pathLst>
                <a:path w="167746" h="19051">
                  <a:moveTo>
                    <a:pt x="24870" y="19050"/>
                  </a:moveTo>
                  <a:lnTo>
                    <a:pt x="24870" y="19050"/>
                  </a:lnTo>
                  <a:lnTo>
                    <a:pt x="267" y="10849"/>
                  </a:lnTo>
                  <a:lnTo>
                    <a:pt x="0" y="10408"/>
                  </a:lnTo>
                  <a:lnTo>
                    <a:pt x="2528" y="9918"/>
                  </a:lnTo>
                  <a:lnTo>
                    <a:pt x="42133" y="9603"/>
                  </a:lnTo>
                  <a:lnTo>
                    <a:pt x="80315" y="8490"/>
                  </a:lnTo>
                  <a:lnTo>
                    <a:pt x="122555" y="2986"/>
                  </a:lnTo>
                  <a:lnTo>
                    <a:pt x="16774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1691"/>
          <p:cNvGrpSpPr/>
          <p:nvPr/>
        </p:nvGrpSpPr>
        <p:grpSpPr>
          <a:xfrm>
            <a:off x="10764648" y="3579170"/>
            <a:ext cx="1118795" cy="532056"/>
            <a:chOff x="10764648" y="3579170"/>
            <a:chExt cx="1118795" cy="532056"/>
          </a:xfrm>
        </p:grpSpPr>
        <p:sp>
          <p:nvSpPr>
            <p:cNvPr id="81" name="SMARTInkShape-8269"/>
            <p:cNvSpPr/>
            <p:nvPr>
              <p:custDataLst>
                <p:tags r:id="rId124"/>
              </p:custDataLst>
            </p:nvPr>
          </p:nvSpPr>
          <p:spPr>
            <a:xfrm>
              <a:off x="10764648" y="3752850"/>
              <a:ext cx="103353" cy="358376"/>
            </a:xfrm>
            <a:custGeom>
              <a:avLst/>
              <a:gdLst/>
              <a:ahLst/>
              <a:cxnLst/>
              <a:rect l="0" t="0" r="0" b="0"/>
              <a:pathLst>
                <a:path w="103353" h="358376">
                  <a:moveTo>
                    <a:pt x="17652" y="0"/>
                  </a:moveTo>
                  <a:lnTo>
                    <a:pt x="17652" y="0"/>
                  </a:lnTo>
                  <a:lnTo>
                    <a:pt x="12595" y="0"/>
                  </a:lnTo>
                  <a:lnTo>
                    <a:pt x="7291" y="5644"/>
                  </a:lnTo>
                  <a:lnTo>
                    <a:pt x="4395" y="10113"/>
                  </a:lnTo>
                  <a:lnTo>
                    <a:pt x="317" y="31572"/>
                  </a:lnTo>
                  <a:lnTo>
                    <a:pt x="0" y="67266"/>
                  </a:lnTo>
                  <a:lnTo>
                    <a:pt x="7364" y="95426"/>
                  </a:lnTo>
                  <a:lnTo>
                    <a:pt x="16961" y="114378"/>
                  </a:lnTo>
                  <a:lnTo>
                    <a:pt x="22482" y="120702"/>
                  </a:lnTo>
                  <a:lnTo>
                    <a:pt x="34263" y="127729"/>
                  </a:lnTo>
                  <a:lnTo>
                    <a:pt x="46553" y="128030"/>
                  </a:lnTo>
                  <a:lnTo>
                    <a:pt x="52795" y="126628"/>
                  </a:lnTo>
                  <a:lnTo>
                    <a:pt x="65374" y="116604"/>
                  </a:lnTo>
                  <a:lnTo>
                    <a:pt x="85639" y="89355"/>
                  </a:lnTo>
                  <a:lnTo>
                    <a:pt x="93130" y="69154"/>
                  </a:lnTo>
                  <a:lnTo>
                    <a:pt x="94429" y="69386"/>
                  </a:lnTo>
                  <a:lnTo>
                    <a:pt x="98695" y="72466"/>
                  </a:lnTo>
                  <a:lnTo>
                    <a:pt x="102451" y="112426"/>
                  </a:lnTo>
                  <a:lnTo>
                    <a:pt x="103104" y="149610"/>
                  </a:lnTo>
                  <a:lnTo>
                    <a:pt x="103296" y="187439"/>
                  </a:lnTo>
                  <a:lnTo>
                    <a:pt x="103352" y="224401"/>
                  </a:lnTo>
                  <a:lnTo>
                    <a:pt x="100550" y="268693"/>
                  </a:lnTo>
                  <a:lnTo>
                    <a:pt x="90191" y="302568"/>
                  </a:lnTo>
                  <a:lnTo>
                    <a:pt x="73652" y="337981"/>
                  </a:lnTo>
                  <a:lnTo>
                    <a:pt x="60533" y="349886"/>
                  </a:lnTo>
                  <a:lnTo>
                    <a:pt x="44119" y="356588"/>
                  </a:lnTo>
                  <a:lnTo>
                    <a:pt x="35297" y="358375"/>
                  </a:lnTo>
                  <a:lnTo>
                    <a:pt x="29416" y="355334"/>
                  </a:lnTo>
                  <a:lnTo>
                    <a:pt x="25494" y="349072"/>
                  </a:lnTo>
                  <a:lnTo>
                    <a:pt x="17652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8270"/>
            <p:cNvSpPr/>
            <p:nvPr>
              <p:custDataLst>
                <p:tags r:id="rId125"/>
              </p:custDataLst>
            </p:nvPr>
          </p:nvSpPr>
          <p:spPr>
            <a:xfrm>
              <a:off x="10935091" y="3740468"/>
              <a:ext cx="159785" cy="167436"/>
            </a:xfrm>
            <a:custGeom>
              <a:avLst/>
              <a:gdLst/>
              <a:ahLst/>
              <a:cxnLst/>
              <a:rect l="0" t="0" r="0" b="0"/>
              <a:pathLst>
                <a:path w="159785" h="167436">
                  <a:moveTo>
                    <a:pt x="9134" y="107632"/>
                  </a:moveTo>
                  <a:lnTo>
                    <a:pt x="9134" y="107632"/>
                  </a:lnTo>
                  <a:lnTo>
                    <a:pt x="0" y="107632"/>
                  </a:lnTo>
                  <a:lnTo>
                    <a:pt x="37614" y="90327"/>
                  </a:lnTo>
                  <a:lnTo>
                    <a:pt x="68030" y="57486"/>
                  </a:lnTo>
                  <a:lnTo>
                    <a:pt x="72351" y="49009"/>
                  </a:lnTo>
                  <a:lnTo>
                    <a:pt x="74785" y="38286"/>
                  </a:lnTo>
                  <a:lnTo>
                    <a:pt x="73009" y="34943"/>
                  </a:lnTo>
                  <a:lnTo>
                    <a:pt x="65392" y="28407"/>
                  </a:lnTo>
                  <a:lnTo>
                    <a:pt x="54951" y="24796"/>
                  </a:lnTo>
                  <a:lnTo>
                    <a:pt x="49204" y="23833"/>
                  </a:lnTo>
                  <a:lnTo>
                    <a:pt x="43256" y="25308"/>
                  </a:lnTo>
                  <a:lnTo>
                    <a:pt x="24771" y="37496"/>
                  </a:lnTo>
                  <a:lnTo>
                    <a:pt x="12203" y="48591"/>
                  </a:lnTo>
                  <a:lnTo>
                    <a:pt x="5206" y="66223"/>
                  </a:lnTo>
                  <a:lnTo>
                    <a:pt x="715" y="101922"/>
                  </a:lnTo>
                  <a:lnTo>
                    <a:pt x="5745" y="116030"/>
                  </a:lnTo>
                  <a:lnTo>
                    <a:pt x="13978" y="127240"/>
                  </a:lnTo>
                  <a:lnTo>
                    <a:pt x="21164" y="132222"/>
                  </a:lnTo>
                  <a:lnTo>
                    <a:pt x="46331" y="129970"/>
                  </a:lnTo>
                  <a:lnTo>
                    <a:pt x="84097" y="118669"/>
                  </a:lnTo>
                  <a:lnTo>
                    <a:pt x="106251" y="101965"/>
                  </a:lnTo>
                  <a:lnTo>
                    <a:pt x="134079" y="64317"/>
                  </a:lnTo>
                  <a:lnTo>
                    <a:pt x="147370" y="31460"/>
                  </a:lnTo>
                  <a:lnTo>
                    <a:pt x="149946" y="16981"/>
                  </a:lnTo>
                  <a:lnTo>
                    <a:pt x="148270" y="6312"/>
                  </a:lnTo>
                  <a:lnTo>
                    <a:pt x="146342" y="1985"/>
                  </a:lnTo>
                  <a:lnTo>
                    <a:pt x="143998" y="159"/>
                  </a:lnTo>
                  <a:lnTo>
                    <a:pt x="141377" y="0"/>
                  </a:lnTo>
                  <a:lnTo>
                    <a:pt x="138571" y="952"/>
                  </a:lnTo>
                  <a:lnTo>
                    <a:pt x="136699" y="3704"/>
                  </a:lnTo>
                  <a:lnTo>
                    <a:pt x="134067" y="17689"/>
                  </a:lnTo>
                  <a:lnTo>
                    <a:pt x="134346" y="36297"/>
                  </a:lnTo>
                  <a:lnTo>
                    <a:pt x="144738" y="80491"/>
                  </a:lnTo>
                  <a:lnTo>
                    <a:pt x="157597" y="124088"/>
                  </a:lnTo>
                  <a:lnTo>
                    <a:pt x="159784" y="139993"/>
                  </a:lnTo>
                  <a:lnTo>
                    <a:pt x="158250" y="146139"/>
                  </a:lnTo>
                  <a:lnTo>
                    <a:pt x="143403" y="163608"/>
                  </a:lnTo>
                  <a:lnTo>
                    <a:pt x="139921" y="167174"/>
                  </a:lnTo>
                  <a:lnTo>
                    <a:pt x="136541" y="167435"/>
                  </a:lnTo>
                  <a:lnTo>
                    <a:pt x="133231" y="165492"/>
                  </a:lnTo>
                  <a:lnTo>
                    <a:pt x="127788" y="158748"/>
                  </a:lnTo>
                  <a:lnTo>
                    <a:pt x="123434" y="1457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8271"/>
            <p:cNvSpPr/>
            <p:nvPr>
              <p:custDataLst>
                <p:tags r:id="rId126"/>
              </p:custDataLst>
            </p:nvPr>
          </p:nvSpPr>
          <p:spPr>
            <a:xfrm>
              <a:off x="11124027" y="3582724"/>
              <a:ext cx="172624" cy="304047"/>
            </a:xfrm>
            <a:custGeom>
              <a:avLst/>
              <a:gdLst/>
              <a:ahLst/>
              <a:cxnLst/>
              <a:rect l="0" t="0" r="0" b="0"/>
              <a:pathLst>
                <a:path w="172624" h="304047">
                  <a:moveTo>
                    <a:pt x="115473" y="8201"/>
                  </a:moveTo>
                  <a:lnTo>
                    <a:pt x="115473" y="8201"/>
                  </a:lnTo>
                  <a:lnTo>
                    <a:pt x="123675" y="0"/>
                  </a:lnTo>
                  <a:lnTo>
                    <a:pt x="124607" y="9182"/>
                  </a:lnTo>
                  <a:lnTo>
                    <a:pt x="111706" y="53604"/>
                  </a:lnTo>
                  <a:lnTo>
                    <a:pt x="93994" y="98975"/>
                  </a:lnTo>
                  <a:lnTo>
                    <a:pt x="82777" y="142425"/>
                  </a:lnTo>
                  <a:lnTo>
                    <a:pt x="70835" y="187428"/>
                  </a:lnTo>
                  <a:lnTo>
                    <a:pt x="62500" y="224523"/>
                  </a:lnTo>
                  <a:lnTo>
                    <a:pt x="60620" y="260209"/>
                  </a:lnTo>
                  <a:lnTo>
                    <a:pt x="63930" y="277543"/>
                  </a:lnTo>
                  <a:lnTo>
                    <a:pt x="74573" y="292303"/>
                  </a:lnTo>
                  <a:lnTo>
                    <a:pt x="87772" y="302744"/>
                  </a:lnTo>
                  <a:lnTo>
                    <a:pt x="92773" y="304046"/>
                  </a:lnTo>
                  <a:lnTo>
                    <a:pt x="97164" y="303856"/>
                  </a:lnTo>
                  <a:lnTo>
                    <a:pt x="104866" y="300823"/>
                  </a:lnTo>
                  <a:lnTo>
                    <a:pt x="108401" y="298533"/>
                  </a:lnTo>
                  <a:lnTo>
                    <a:pt x="112330" y="287520"/>
                  </a:lnTo>
                  <a:lnTo>
                    <a:pt x="113018" y="272043"/>
                  </a:lnTo>
                  <a:lnTo>
                    <a:pt x="107455" y="247596"/>
                  </a:lnTo>
                  <a:lnTo>
                    <a:pt x="102032" y="237013"/>
                  </a:lnTo>
                  <a:lnTo>
                    <a:pt x="57142" y="201616"/>
                  </a:lnTo>
                  <a:lnTo>
                    <a:pt x="22528" y="185212"/>
                  </a:lnTo>
                  <a:lnTo>
                    <a:pt x="0" y="180383"/>
                  </a:lnTo>
                  <a:lnTo>
                    <a:pt x="391" y="180139"/>
                  </a:lnTo>
                  <a:lnTo>
                    <a:pt x="47276" y="172131"/>
                  </a:lnTo>
                  <a:lnTo>
                    <a:pt x="62939" y="172075"/>
                  </a:lnTo>
                  <a:lnTo>
                    <a:pt x="107488" y="177841"/>
                  </a:lnTo>
                  <a:lnTo>
                    <a:pt x="141681" y="176293"/>
                  </a:lnTo>
                  <a:lnTo>
                    <a:pt x="172623" y="1701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8272"/>
            <p:cNvSpPr/>
            <p:nvPr>
              <p:custDataLst>
                <p:tags r:id="rId127"/>
              </p:custDataLst>
            </p:nvPr>
          </p:nvSpPr>
          <p:spPr>
            <a:xfrm>
              <a:off x="11316321" y="3730614"/>
              <a:ext cx="56530" cy="124206"/>
            </a:xfrm>
            <a:custGeom>
              <a:avLst/>
              <a:gdLst/>
              <a:ahLst/>
              <a:cxnLst/>
              <a:rect l="0" t="0" r="0" b="0"/>
              <a:pathLst>
                <a:path w="56530" h="124206">
                  <a:moveTo>
                    <a:pt x="8904" y="50811"/>
                  </a:moveTo>
                  <a:lnTo>
                    <a:pt x="8904" y="50811"/>
                  </a:lnTo>
                  <a:lnTo>
                    <a:pt x="3847" y="50811"/>
                  </a:lnTo>
                  <a:lnTo>
                    <a:pt x="2358" y="49753"/>
                  </a:lnTo>
                  <a:lnTo>
                    <a:pt x="1366" y="47989"/>
                  </a:lnTo>
                  <a:lnTo>
                    <a:pt x="702" y="45754"/>
                  </a:lnTo>
                  <a:lnTo>
                    <a:pt x="2377" y="44265"/>
                  </a:lnTo>
                  <a:lnTo>
                    <a:pt x="17455" y="39052"/>
                  </a:lnTo>
                  <a:lnTo>
                    <a:pt x="48798" y="18930"/>
                  </a:lnTo>
                  <a:lnTo>
                    <a:pt x="53094" y="12653"/>
                  </a:lnTo>
                  <a:lnTo>
                    <a:pt x="54238" y="9498"/>
                  </a:lnTo>
                  <a:lnTo>
                    <a:pt x="53944" y="6335"/>
                  </a:lnTo>
                  <a:lnTo>
                    <a:pt x="50793" y="0"/>
                  </a:lnTo>
                  <a:lnTo>
                    <a:pt x="46355" y="4"/>
                  </a:lnTo>
                  <a:lnTo>
                    <a:pt x="32958" y="5652"/>
                  </a:lnTo>
                  <a:lnTo>
                    <a:pt x="22065" y="15218"/>
                  </a:lnTo>
                  <a:lnTo>
                    <a:pt x="13694" y="27584"/>
                  </a:lnTo>
                  <a:lnTo>
                    <a:pt x="2521" y="55748"/>
                  </a:lnTo>
                  <a:lnTo>
                    <a:pt x="0" y="77187"/>
                  </a:lnTo>
                  <a:lnTo>
                    <a:pt x="4619" y="100606"/>
                  </a:lnTo>
                  <a:lnTo>
                    <a:pt x="12691" y="117541"/>
                  </a:lnTo>
                  <a:lnTo>
                    <a:pt x="18838" y="120698"/>
                  </a:lnTo>
                  <a:lnTo>
                    <a:pt x="36955" y="124205"/>
                  </a:lnTo>
                  <a:lnTo>
                    <a:pt x="43479" y="124082"/>
                  </a:lnTo>
                  <a:lnTo>
                    <a:pt x="56529" y="1174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8273"/>
            <p:cNvSpPr/>
            <p:nvPr>
              <p:custDataLst>
                <p:tags r:id="rId128"/>
              </p:custDataLst>
            </p:nvPr>
          </p:nvSpPr>
          <p:spPr>
            <a:xfrm>
              <a:off x="11430000" y="3714750"/>
              <a:ext cx="76201" cy="113693"/>
            </a:xfrm>
            <a:custGeom>
              <a:avLst/>
              <a:gdLst/>
              <a:ahLst/>
              <a:cxnLst/>
              <a:rect l="0" t="0" r="0" b="0"/>
              <a:pathLst>
                <a:path w="76201" h="113693">
                  <a:moveTo>
                    <a:pt x="0" y="19050"/>
                  </a:moveTo>
                  <a:lnTo>
                    <a:pt x="0" y="19050"/>
                  </a:lnTo>
                  <a:lnTo>
                    <a:pt x="5057" y="24107"/>
                  </a:lnTo>
                  <a:lnTo>
                    <a:pt x="15810" y="69449"/>
                  </a:lnTo>
                  <a:lnTo>
                    <a:pt x="18623" y="96491"/>
                  </a:lnTo>
                  <a:lnTo>
                    <a:pt x="16039" y="103915"/>
                  </a:lnTo>
                  <a:lnTo>
                    <a:pt x="13868" y="107377"/>
                  </a:lnTo>
                  <a:lnTo>
                    <a:pt x="11361" y="109684"/>
                  </a:lnTo>
                  <a:lnTo>
                    <a:pt x="1705" y="113692"/>
                  </a:lnTo>
                  <a:lnTo>
                    <a:pt x="13407" y="74474"/>
                  </a:lnTo>
                  <a:lnTo>
                    <a:pt x="36869" y="3530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8274"/>
            <p:cNvSpPr/>
            <p:nvPr>
              <p:custDataLst>
                <p:tags r:id="rId129"/>
              </p:custDataLst>
            </p:nvPr>
          </p:nvSpPr>
          <p:spPr>
            <a:xfrm>
              <a:off x="11517890" y="3579170"/>
              <a:ext cx="365553" cy="515381"/>
            </a:xfrm>
            <a:custGeom>
              <a:avLst/>
              <a:gdLst/>
              <a:ahLst/>
              <a:cxnLst/>
              <a:rect l="0" t="0" r="0" b="0"/>
              <a:pathLst>
                <a:path w="365553" h="515381">
                  <a:moveTo>
                    <a:pt x="74035" y="183205"/>
                  </a:moveTo>
                  <a:lnTo>
                    <a:pt x="74035" y="183205"/>
                  </a:lnTo>
                  <a:lnTo>
                    <a:pt x="79093" y="178148"/>
                  </a:lnTo>
                  <a:lnTo>
                    <a:pt x="81573" y="172844"/>
                  </a:lnTo>
                  <a:lnTo>
                    <a:pt x="83169" y="160815"/>
                  </a:lnTo>
                  <a:lnTo>
                    <a:pt x="80564" y="154557"/>
                  </a:lnTo>
                  <a:lnTo>
                    <a:pt x="78387" y="151406"/>
                  </a:lnTo>
                  <a:lnTo>
                    <a:pt x="67502" y="147906"/>
                  </a:lnTo>
                  <a:lnTo>
                    <a:pt x="53140" y="147408"/>
                  </a:lnTo>
                  <a:lnTo>
                    <a:pt x="39701" y="150715"/>
                  </a:lnTo>
                  <a:lnTo>
                    <a:pt x="20234" y="163583"/>
                  </a:lnTo>
                  <a:lnTo>
                    <a:pt x="13083" y="174837"/>
                  </a:lnTo>
                  <a:lnTo>
                    <a:pt x="324" y="217526"/>
                  </a:lnTo>
                  <a:lnTo>
                    <a:pt x="0" y="236559"/>
                  </a:lnTo>
                  <a:lnTo>
                    <a:pt x="3383" y="248546"/>
                  </a:lnTo>
                  <a:lnTo>
                    <a:pt x="6824" y="252166"/>
                  </a:lnTo>
                  <a:lnTo>
                    <a:pt x="16294" y="256187"/>
                  </a:lnTo>
                  <a:lnTo>
                    <a:pt x="27560" y="255153"/>
                  </a:lnTo>
                  <a:lnTo>
                    <a:pt x="33526" y="253396"/>
                  </a:lnTo>
                  <a:lnTo>
                    <a:pt x="38562" y="249049"/>
                  </a:lnTo>
                  <a:lnTo>
                    <a:pt x="62066" y="206834"/>
                  </a:lnTo>
                  <a:lnTo>
                    <a:pt x="81510" y="165373"/>
                  </a:lnTo>
                  <a:lnTo>
                    <a:pt x="95300" y="130297"/>
                  </a:lnTo>
                  <a:lnTo>
                    <a:pt x="112790" y="86390"/>
                  </a:lnTo>
                  <a:lnTo>
                    <a:pt x="128558" y="45511"/>
                  </a:lnTo>
                  <a:lnTo>
                    <a:pt x="139643" y="4357"/>
                  </a:lnTo>
                  <a:lnTo>
                    <a:pt x="139999" y="473"/>
                  </a:lnTo>
                  <a:lnTo>
                    <a:pt x="139178" y="0"/>
                  </a:lnTo>
                  <a:lnTo>
                    <a:pt x="110101" y="45888"/>
                  </a:lnTo>
                  <a:lnTo>
                    <a:pt x="96486" y="87132"/>
                  </a:lnTo>
                  <a:lnTo>
                    <a:pt x="88919" y="124635"/>
                  </a:lnTo>
                  <a:lnTo>
                    <a:pt x="92438" y="165616"/>
                  </a:lnTo>
                  <a:lnTo>
                    <a:pt x="101243" y="192575"/>
                  </a:lnTo>
                  <a:lnTo>
                    <a:pt x="111175" y="207125"/>
                  </a:lnTo>
                  <a:lnTo>
                    <a:pt x="122645" y="215003"/>
                  </a:lnTo>
                  <a:lnTo>
                    <a:pt x="128665" y="217103"/>
                  </a:lnTo>
                  <a:lnTo>
                    <a:pt x="143824" y="213793"/>
                  </a:lnTo>
                  <a:lnTo>
                    <a:pt x="167385" y="200029"/>
                  </a:lnTo>
                  <a:lnTo>
                    <a:pt x="189253" y="181472"/>
                  </a:lnTo>
                  <a:lnTo>
                    <a:pt x="194035" y="171498"/>
                  </a:lnTo>
                  <a:lnTo>
                    <a:pt x="197106" y="147849"/>
                  </a:lnTo>
                  <a:lnTo>
                    <a:pt x="195240" y="143759"/>
                  </a:lnTo>
                  <a:lnTo>
                    <a:pt x="191880" y="141033"/>
                  </a:lnTo>
                  <a:lnTo>
                    <a:pt x="187523" y="139215"/>
                  </a:lnTo>
                  <a:lnTo>
                    <a:pt x="182503" y="140120"/>
                  </a:lnTo>
                  <a:lnTo>
                    <a:pt x="171279" y="146770"/>
                  </a:lnTo>
                  <a:lnTo>
                    <a:pt x="164880" y="153959"/>
                  </a:lnTo>
                  <a:lnTo>
                    <a:pt x="159919" y="161740"/>
                  </a:lnTo>
                  <a:lnTo>
                    <a:pt x="146284" y="179079"/>
                  </a:lnTo>
                  <a:lnTo>
                    <a:pt x="128327" y="222016"/>
                  </a:lnTo>
                  <a:lnTo>
                    <a:pt x="127446" y="235027"/>
                  </a:lnTo>
                  <a:lnTo>
                    <a:pt x="128692" y="239978"/>
                  </a:lnTo>
                  <a:lnTo>
                    <a:pt x="130581" y="243278"/>
                  </a:lnTo>
                  <a:lnTo>
                    <a:pt x="132900" y="245479"/>
                  </a:lnTo>
                  <a:lnTo>
                    <a:pt x="135503" y="246946"/>
                  </a:lnTo>
                  <a:lnTo>
                    <a:pt x="146864" y="242932"/>
                  </a:lnTo>
                  <a:lnTo>
                    <a:pt x="154336" y="238898"/>
                  </a:lnTo>
                  <a:lnTo>
                    <a:pt x="165463" y="225949"/>
                  </a:lnTo>
                  <a:lnTo>
                    <a:pt x="194431" y="182183"/>
                  </a:lnTo>
                  <a:lnTo>
                    <a:pt x="202670" y="168814"/>
                  </a:lnTo>
                  <a:lnTo>
                    <a:pt x="202124" y="167261"/>
                  </a:lnTo>
                  <a:lnTo>
                    <a:pt x="200704" y="166225"/>
                  </a:lnTo>
                  <a:lnTo>
                    <a:pt x="198698" y="167652"/>
                  </a:lnTo>
                  <a:lnTo>
                    <a:pt x="190818" y="180831"/>
                  </a:lnTo>
                  <a:lnTo>
                    <a:pt x="181495" y="210370"/>
                  </a:lnTo>
                  <a:lnTo>
                    <a:pt x="179340" y="236902"/>
                  </a:lnTo>
                  <a:lnTo>
                    <a:pt x="181867" y="246934"/>
                  </a:lnTo>
                  <a:lnTo>
                    <a:pt x="184023" y="251091"/>
                  </a:lnTo>
                  <a:lnTo>
                    <a:pt x="187576" y="253863"/>
                  </a:lnTo>
                  <a:lnTo>
                    <a:pt x="197171" y="256942"/>
                  </a:lnTo>
                  <a:lnTo>
                    <a:pt x="202693" y="255646"/>
                  </a:lnTo>
                  <a:lnTo>
                    <a:pt x="222891" y="242787"/>
                  </a:lnTo>
                  <a:lnTo>
                    <a:pt x="239885" y="225626"/>
                  </a:lnTo>
                  <a:lnTo>
                    <a:pt x="252809" y="205751"/>
                  </a:lnTo>
                  <a:lnTo>
                    <a:pt x="253543" y="205644"/>
                  </a:lnTo>
                  <a:lnTo>
                    <a:pt x="254033" y="206631"/>
                  </a:lnTo>
                  <a:lnTo>
                    <a:pt x="260049" y="239138"/>
                  </a:lnTo>
                  <a:lnTo>
                    <a:pt x="268262" y="251754"/>
                  </a:lnTo>
                  <a:lnTo>
                    <a:pt x="272311" y="253245"/>
                  </a:lnTo>
                  <a:lnTo>
                    <a:pt x="282454" y="252081"/>
                  </a:lnTo>
                  <a:lnTo>
                    <a:pt x="300067" y="240419"/>
                  </a:lnTo>
                  <a:lnTo>
                    <a:pt x="331288" y="201009"/>
                  </a:lnTo>
                  <a:lnTo>
                    <a:pt x="356626" y="168966"/>
                  </a:lnTo>
                  <a:lnTo>
                    <a:pt x="360855" y="165246"/>
                  </a:lnTo>
                  <a:lnTo>
                    <a:pt x="363673" y="163824"/>
                  </a:lnTo>
                  <a:lnTo>
                    <a:pt x="365552" y="163934"/>
                  </a:lnTo>
                  <a:lnTo>
                    <a:pt x="364817" y="175346"/>
                  </a:lnTo>
                  <a:lnTo>
                    <a:pt x="355722" y="222222"/>
                  </a:lnTo>
                  <a:lnTo>
                    <a:pt x="346821" y="266968"/>
                  </a:lnTo>
                  <a:lnTo>
                    <a:pt x="340617" y="300866"/>
                  </a:lnTo>
                  <a:lnTo>
                    <a:pt x="331176" y="347184"/>
                  </a:lnTo>
                  <a:lnTo>
                    <a:pt x="318505" y="391280"/>
                  </a:lnTo>
                  <a:lnTo>
                    <a:pt x="304752" y="431622"/>
                  </a:lnTo>
                  <a:lnTo>
                    <a:pt x="285572" y="473614"/>
                  </a:lnTo>
                  <a:lnTo>
                    <a:pt x="276001" y="489017"/>
                  </a:lnTo>
                  <a:lnTo>
                    <a:pt x="254880" y="507472"/>
                  </a:lnTo>
                  <a:lnTo>
                    <a:pt x="245075" y="512532"/>
                  </a:lnTo>
                  <a:lnTo>
                    <a:pt x="228547" y="515380"/>
                  </a:lnTo>
                  <a:lnTo>
                    <a:pt x="223610" y="512606"/>
                  </a:lnTo>
                  <a:lnTo>
                    <a:pt x="215301" y="501055"/>
                  </a:lnTo>
                  <a:lnTo>
                    <a:pt x="209730" y="486815"/>
                  </a:lnTo>
                  <a:lnTo>
                    <a:pt x="235960" y="4213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1692"/>
          <p:cNvGrpSpPr/>
          <p:nvPr/>
        </p:nvGrpSpPr>
        <p:grpSpPr>
          <a:xfrm>
            <a:off x="5543596" y="1535483"/>
            <a:ext cx="1152480" cy="1114350"/>
            <a:chOff x="5543596" y="1535483"/>
            <a:chExt cx="1152480" cy="1114350"/>
          </a:xfrm>
        </p:grpSpPr>
        <p:sp>
          <p:nvSpPr>
            <p:cNvPr id="88" name="SMARTInkShape-8275"/>
            <p:cNvSpPr/>
            <p:nvPr>
              <p:custDataLst>
                <p:tags r:id="rId119"/>
              </p:custDataLst>
            </p:nvPr>
          </p:nvSpPr>
          <p:spPr>
            <a:xfrm>
              <a:off x="5543596" y="1535483"/>
              <a:ext cx="1152480" cy="767389"/>
            </a:xfrm>
            <a:custGeom>
              <a:avLst/>
              <a:gdLst/>
              <a:ahLst/>
              <a:cxnLst/>
              <a:rect l="0" t="0" r="0" b="0"/>
              <a:pathLst>
                <a:path w="1152480" h="767389">
                  <a:moveTo>
                    <a:pt x="1152479" y="7567"/>
                  </a:moveTo>
                  <a:lnTo>
                    <a:pt x="1152479" y="7567"/>
                  </a:lnTo>
                  <a:lnTo>
                    <a:pt x="1152479" y="49561"/>
                  </a:lnTo>
                  <a:lnTo>
                    <a:pt x="1151421" y="71444"/>
                  </a:lnTo>
                  <a:lnTo>
                    <a:pt x="1143542" y="116708"/>
                  </a:lnTo>
                  <a:lnTo>
                    <a:pt x="1136485" y="161600"/>
                  </a:lnTo>
                  <a:lnTo>
                    <a:pt x="1131211" y="202897"/>
                  </a:lnTo>
                  <a:lnTo>
                    <a:pt x="1126069" y="230895"/>
                  </a:lnTo>
                  <a:lnTo>
                    <a:pt x="1123131" y="277610"/>
                  </a:lnTo>
                  <a:lnTo>
                    <a:pt x="1113598" y="323180"/>
                  </a:lnTo>
                  <a:lnTo>
                    <a:pt x="1106580" y="362833"/>
                  </a:lnTo>
                  <a:lnTo>
                    <a:pt x="1091045" y="406258"/>
                  </a:lnTo>
                  <a:lnTo>
                    <a:pt x="1079509" y="449956"/>
                  </a:lnTo>
                  <a:lnTo>
                    <a:pt x="1075598" y="466651"/>
                  </a:lnTo>
                  <a:lnTo>
                    <a:pt x="1058662" y="506061"/>
                  </a:lnTo>
                  <a:lnTo>
                    <a:pt x="1048128" y="533447"/>
                  </a:lnTo>
                  <a:lnTo>
                    <a:pt x="1017303" y="579154"/>
                  </a:lnTo>
                  <a:lnTo>
                    <a:pt x="988822" y="622479"/>
                  </a:lnTo>
                  <a:lnTo>
                    <a:pt x="960255" y="664670"/>
                  </a:lnTo>
                  <a:lnTo>
                    <a:pt x="913366" y="699985"/>
                  </a:lnTo>
                  <a:lnTo>
                    <a:pt x="874138" y="723963"/>
                  </a:lnTo>
                  <a:lnTo>
                    <a:pt x="852696" y="735947"/>
                  </a:lnTo>
                  <a:lnTo>
                    <a:pt x="806452" y="748088"/>
                  </a:lnTo>
                  <a:lnTo>
                    <a:pt x="761150" y="756743"/>
                  </a:lnTo>
                  <a:lnTo>
                    <a:pt x="721734" y="760123"/>
                  </a:lnTo>
                  <a:lnTo>
                    <a:pt x="682199" y="767388"/>
                  </a:lnTo>
                  <a:lnTo>
                    <a:pt x="646601" y="766099"/>
                  </a:lnTo>
                  <a:lnTo>
                    <a:pt x="606419" y="759015"/>
                  </a:lnTo>
                  <a:lnTo>
                    <a:pt x="563823" y="750213"/>
                  </a:lnTo>
                  <a:lnTo>
                    <a:pt x="524390" y="740902"/>
                  </a:lnTo>
                  <a:lnTo>
                    <a:pt x="494362" y="731440"/>
                  </a:lnTo>
                  <a:lnTo>
                    <a:pt x="449537" y="712415"/>
                  </a:lnTo>
                  <a:lnTo>
                    <a:pt x="408526" y="688938"/>
                  </a:lnTo>
                  <a:lnTo>
                    <a:pt x="366442" y="658528"/>
                  </a:lnTo>
                  <a:lnTo>
                    <a:pt x="323698" y="624525"/>
                  </a:lnTo>
                  <a:lnTo>
                    <a:pt x="307545" y="607000"/>
                  </a:lnTo>
                  <a:lnTo>
                    <a:pt x="266290" y="560010"/>
                  </a:lnTo>
                  <a:lnTo>
                    <a:pt x="234873" y="526140"/>
                  </a:lnTo>
                  <a:lnTo>
                    <a:pt x="205351" y="479314"/>
                  </a:lnTo>
                  <a:lnTo>
                    <a:pt x="183558" y="434675"/>
                  </a:lnTo>
                  <a:lnTo>
                    <a:pt x="163692" y="390149"/>
                  </a:lnTo>
                  <a:lnTo>
                    <a:pt x="153535" y="349721"/>
                  </a:lnTo>
                  <a:lnTo>
                    <a:pt x="142435" y="304890"/>
                  </a:lnTo>
                  <a:lnTo>
                    <a:pt x="133448" y="260975"/>
                  </a:lnTo>
                  <a:lnTo>
                    <a:pt x="125261" y="218672"/>
                  </a:lnTo>
                  <a:lnTo>
                    <a:pt x="123014" y="180422"/>
                  </a:lnTo>
                  <a:lnTo>
                    <a:pt x="115162" y="135082"/>
                  </a:lnTo>
                  <a:lnTo>
                    <a:pt x="114333" y="89801"/>
                  </a:lnTo>
                  <a:lnTo>
                    <a:pt x="114255" y="42691"/>
                  </a:lnTo>
                  <a:lnTo>
                    <a:pt x="114254" y="17104"/>
                  </a:lnTo>
                  <a:lnTo>
                    <a:pt x="109198" y="22152"/>
                  </a:lnTo>
                  <a:lnTo>
                    <a:pt x="106715" y="27455"/>
                  </a:lnTo>
                  <a:lnTo>
                    <a:pt x="106053" y="30350"/>
                  </a:lnTo>
                  <a:lnTo>
                    <a:pt x="83387" y="75406"/>
                  </a:lnTo>
                  <a:lnTo>
                    <a:pt x="63532" y="121381"/>
                  </a:lnTo>
                  <a:lnTo>
                    <a:pt x="49711" y="150111"/>
                  </a:lnTo>
                  <a:lnTo>
                    <a:pt x="21278" y="176875"/>
                  </a:lnTo>
                  <a:lnTo>
                    <a:pt x="17192" y="178065"/>
                  </a:lnTo>
                  <a:lnTo>
                    <a:pt x="14621" y="178382"/>
                  </a:lnTo>
                  <a:lnTo>
                    <a:pt x="8943" y="175913"/>
                  </a:lnTo>
                  <a:lnTo>
                    <a:pt x="5946" y="173773"/>
                  </a:lnTo>
                  <a:lnTo>
                    <a:pt x="2616" y="168572"/>
                  </a:lnTo>
                  <a:lnTo>
                    <a:pt x="480" y="156610"/>
                  </a:lnTo>
                  <a:lnTo>
                    <a:pt x="0" y="132670"/>
                  </a:lnTo>
                  <a:lnTo>
                    <a:pt x="2797" y="123846"/>
                  </a:lnTo>
                  <a:lnTo>
                    <a:pt x="27402" y="81444"/>
                  </a:lnTo>
                  <a:lnTo>
                    <a:pt x="68865" y="36357"/>
                  </a:lnTo>
                  <a:lnTo>
                    <a:pt x="82343" y="22212"/>
                  </a:lnTo>
                  <a:lnTo>
                    <a:pt x="110090" y="2446"/>
                  </a:lnTo>
                  <a:lnTo>
                    <a:pt x="116989" y="0"/>
                  </a:lnTo>
                  <a:lnTo>
                    <a:pt x="119253" y="405"/>
                  </a:lnTo>
                  <a:lnTo>
                    <a:pt x="120762" y="1734"/>
                  </a:lnTo>
                  <a:lnTo>
                    <a:pt x="121768" y="3679"/>
                  </a:lnTo>
                  <a:lnTo>
                    <a:pt x="141414" y="20238"/>
                  </a:lnTo>
                  <a:lnTo>
                    <a:pt x="149608" y="30132"/>
                  </a:lnTo>
                  <a:lnTo>
                    <a:pt x="195664" y="62527"/>
                  </a:lnTo>
                  <a:lnTo>
                    <a:pt x="219514" y="76533"/>
                  </a:lnTo>
                  <a:lnTo>
                    <a:pt x="266654" y="932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8276"/>
            <p:cNvSpPr/>
            <p:nvPr>
              <p:custDataLst>
                <p:tags r:id="rId120"/>
              </p:custDataLst>
            </p:nvPr>
          </p:nvSpPr>
          <p:spPr>
            <a:xfrm>
              <a:off x="5948888" y="2429331"/>
              <a:ext cx="109013" cy="164633"/>
            </a:xfrm>
            <a:custGeom>
              <a:avLst/>
              <a:gdLst/>
              <a:ahLst/>
              <a:cxnLst/>
              <a:rect l="0" t="0" r="0" b="0"/>
              <a:pathLst>
                <a:path w="109013" h="164633">
                  <a:moveTo>
                    <a:pt x="109012" y="9069"/>
                  </a:moveTo>
                  <a:lnTo>
                    <a:pt x="109012" y="9069"/>
                  </a:lnTo>
                  <a:lnTo>
                    <a:pt x="103956" y="4013"/>
                  </a:lnTo>
                  <a:lnTo>
                    <a:pt x="101408" y="3581"/>
                  </a:lnTo>
                  <a:lnTo>
                    <a:pt x="98651" y="4352"/>
                  </a:lnTo>
                  <a:lnTo>
                    <a:pt x="95755" y="5924"/>
                  </a:lnTo>
                  <a:lnTo>
                    <a:pt x="75898" y="10564"/>
                  </a:lnTo>
                  <a:lnTo>
                    <a:pt x="34609" y="45624"/>
                  </a:lnTo>
                  <a:lnTo>
                    <a:pt x="12432" y="76262"/>
                  </a:lnTo>
                  <a:lnTo>
                    <a:pt x="260" y="115376"/>
                  </a:lnTo>
                  <a:lnTo>
                    <a:pt x="0" y="127931"/>
                  </a:lnTo>
                  <a:lnTo>
                    <a:pt x="3400" y="149670"/>
                  </a:lnTo>
                  <a:lnTo>
                    <a:pt x="7912" y="154661"/>
                  </a:lnTo>
                  <a:lnTo>
                    <a:pt x="24214" y="163030"/>
                  </a:lnTo>
                  <a:lnTo>
                    <a:pt x="39927" y="164632"/>
                  </a:lnTo>
                  <a:lnTo>
                    <a:pt x="47081" y="163578"/>
                  </a:lnTo>
                  <a:lnTo>
                    <a:pt x="60673" y="156762"/>
                  </a:lnTo>
                  <a:lnTo>
                    <a:pt x="81589" y="140196"/>
                  </a:lnTo>
                  <a:lnTo>
                    <a:pt x="97594" y="119888"/>
                  </a:lnTo>
                  <a:lnTo>
                    <a:pt x="103938" y="99950"/>
                  </a:lnTo>
                  <a:lnTo>
                    <a:pt x="104686" y="62102"/>
                  </a:lnTo>
                  <a:lnTo>
                    <a:pt x="99681" y="35814"/>
                  </a:lnTo>
                  <a:lnTo>
                    <a:pt x="90401" y="17075"/>
                  </a:lnTo>
                  <a:lnTo>
                    <a:pt x="82043" y="7336"/>
                  </a:lnTo>
                  <a:lnTo>
                    <a:pt x="78333" y="4738"/>
                  </a:lnTo>
                  <a:lnTo>
                    <a:pt x="62998" y="1083"/>
                  </a:lnTo>
                  <a:lnTo>
                    <a:pt x="39992" y="0"/>
                  </a:lnTo>
                  <a:lnTo>
                    <a:pt x="34423" y="1965"/>
                  </a:lnTo>
                  <a:lnTo>
                    <a:pt x="23287" y="185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8277"/>
            <p:cNvSpPr/>
            <p:nvPr>
              <p:custDataLst>
                <p:tags r:id="rId121"/>
              </p:custDataLst>
            </p:nvPr>
          </p:nvSpPr>
          <p:spPr>
            <a:xfrm>
              <a:off x="6240397" y="2430199"/>
              <a:ext cx="87841" cy="219634"/>
            </a:xfrm>
            <a:custGeom>
              <a:avLst/>
              <a:gdLst/>
              <a:ahLst/>
              <a:cxnLst/>
              <a:rect l="0" t="0" r="0" b="0"/>
              <a:pathLst>
                <a:path w="87841" h="219634">
                  <a:moveTo>
                    <a:pt x="84203" y="8201"/>
                  </a:moveTo>
                  <a:lnTo>
                    <a:pt x="84203" y="8201"/>
                  </a:lnTo>
                  <a:lnTo>
                    <a:pt x="74482" y="7143"/>
                  </a:lnTo>
                  <a:lnTo>
                    <a:pt x="40355" y="0"/>
                  </a:lnTo>
                  <a:lnTo>
                    <a:pt x="15825" y="4125"/>
                  </a:lnTo>
                  <a:lnTo>
                    <a:pt x="10042" y="7600"/>
                  </a:lnTo>
                  <a:lnTo>
                    <a:pt x="6188" y="12034"/>
                  </a:lnTo>
                  <a:lnTo>
                    <a:pt x="1905" y="22605"/>
                  </a:lnTo>
                  <a:lnTo>
                    <a:pt x="0" y="34358"/>
                  </a:lnTo>
                  <a:lnTo>
                    <a:pt x="4799" y="49460"/>
                  </a:lnTo>
                  <a:lnTo>
                    <a:pt x="37133" y="96189"/>
                  </a:lnTo>
                  <a:lnTo>
                    <a:pt x="67343" y="139733"/>
                  </a:lnTo>
                  <a:lnTo>
                    <a:pt x="83381" y="164632"/>
                  </a:lnTo>
                  <a:lnTo>
                    <a:pt x="86830" y="172813"/>
                  </a:lnTo>
                  <a:lnTo>
                    <a:pt x="87840" y="190370"/>
                  </a:lnTo>
                  <a:lnTo>
                    <a:pt x="86628" y="199497"/>
                  </a:lnTo>
                  <a:lnTo>
                    <a:pt x="79636" y="212461"/>
                  </a:lnTo>
                  <a:lnTo>
                    <a:pt x="74809" y="217399"/>
                  </a:lnTo>
                  <a:lnTo>
                    <a:pt x="69474" y="219633"/>
                  </a:lnTo>
                  <a:lnTo>
                    <a:pt x="36578" y="208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8278"/>
            <p:cNvSpPr/>
            <p:nvPr>
              <p:custDataLst>
                <p:tags r:id="rId122"/>
              </p:custDataLst>
            </p:nvPr>
          </p:nvSpPr>
          <p:spPr>
            <a:xfrm>
              <a:off x="6153150" y="2533650"/>
              <a:ext cx="9526" cy="24539"/>
            </a:xfrm>
            <a:custGeom>
              <a:avLst/>
              <a:gdLst/>
              <a:ahLst/>
              <a:cxnLst/>
              <a:rect l="0" t="0" r="0" b="0"/>
              <a:pathLst>
                <a:path w="9526" h="24539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5" y="20108"/>
                  </a:lnTo>
                  <a:lnTo>
                    <a:pt x="7539" y="21872"/>
                  </a:lnTo>
                  <a:lnTo>
                    <a:pt x="8201" y="24106"/>
                  </a:lnTo>
                  <a:lnTo>
                    <a:pt x="8642" y="24538"/>
                  </a:lnTo>
                  <a:lnTo>
                    <a:pt x="8937" y="2376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8279"/>
            <p:cNvSpPr/>
            <p:nvPr>
              <p:custDataLst>
                <p:tags r:id="rId123"/>
              </p:custDataLst>
            </p:nvPr>
          </p:nvSpPr>
          <p:spPr>
            <a:xfrm>
              <a:off x="6267450" y="2390775"/>
              <a:ext cx="180976" cy="38101"/>
            </a:xfrm>
            <a:custGeom>
              <a:avLst/>
              <a:gdLst/>
              <a:ahLst/>
              <a:cxnLst/>
              <a:rect l="0" t="0" r="0" b="0"/>
              <a:pathLst>
                <a:path w="18097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33572" y="21854"/>
                  </a:lnTo>
                  <a:lnTo>
                    <a:pt x="72154" y="12590"/>
                  </a:lnTo>
                  <a:lnTo>
                    <a:pt x="110867" y="4201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1693"/>
          <p:cNvGrpSpPr/>
          <p:nvPr/>
        </p:nvGrpSpPr>
        <p:grpSpPr>
          <a:xfrm>
            <a:off x="6905625" y="533400"/>
            <a:ext cx="1351978" cy="1133295"/>
            <a:chOff x="6905625" y="533400"/>
            <a:chExt cx="1351978" cy="1133295"/>
          </a:xfrm>
        </p:grpSpPr>
        <p:sp>
          <p:nvSpPr>
            <p:cNvPr id="94" name="SMARTInkShape-8280"/>
            <p:cNvSpPr/>
            <p:nvPr>
              <p:custDataLst>
                <p:tags r:id="rId109"/>
              </p:custDataLst>
            </p:nvPr>
          </p:nvSpPr>
          <p:spPr>
            <a:xfrm>
              <a:off x="7667625" y="6477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8281"/>
            <p:cNvSpPr/>
            <p:nvPr>
              <p:custDataLst>
                <p:tags r:id="rId110"/>
              </p:custDataLst>
            </p:nvPr>
          </p:nvSpPr>
          <p:spPr>
            <a:xfrm>
              <a:off x="7497101" y="597362"/>
              <a:ext cx="100237" cy="125923"/>
            </a:xfrm>
            <a:custGeom>
              <a:avLst/>
              <a:gdLst/>
              <a:ahLst/>
              <a:cxnLst/>
              <a:rect l="0" t="0" r="0" b="0"/>
              <a:pathLst>
                <a:path w="100237" h="125923">
                  <a:moveTo>
                    <a:pt x="65749" y="12238"/>
                  </a:moveTo>
                  <a:lnTo>
                    <a:pt x="65749" y="12238"/>
                  </a:lnTo>
                  <a:lnTo>
                    <a:pt x="60693" y="12238"/>
                  </a:lnTo>
                  <a:lnTo>
                    <a:pt x="55388" y="9416"/>
                  </a:lnTo>
                  <a:lnTo>
                    <a:pt x="52492" y="7181"/>
                  </a:lnTo>
                  <a:lnTo>
                    <a:pt x="43629" y="4699"/>
                  </a:lnTo>
                  <a:lnTo>
                    <a:pt x="38303" y="4037"/>
                  </a:lnTo>
                  <a:lnTo>
                    <a:pt x="34752" y="4654"/>
                  </a:lnTo>
                  <a:lnTo>
                    <a:pt x="32384" y="6124"/>
                  </a:lnTo>
                  <a:lnTo>
                    <a:pt x="6100" y="35850"/>
                  </a:lnTo>
                  <a:lnTo>
                    <a:pt x="2196" y="47780"/>
                  </a:lnTo>
                  <a:lnTo>
                    <a:pt x="0" y="71452"/>
                  </a:lnTo>
                  <a:lnTo>
                    <a:pt x="5130" y="86533"/>
                  </a:lnTo>
                  <a:lnTo>
                    <a:pt x="30622" y="119519"/>
                  </a:lnTo>
                  <a:lnTo>
                    <a:pt x="42728" y="123418"/>
                  </a:lnTo>
                  <a:lnTo>
                    <a:pt x="71315" y="125922"/>
                  </a:lnTo>
                  <a:lnTo>
                    <a:pt x="77926" y="122952"/>
                  </a:lnTo>
                  <a:lnTo>
                    <a:pt x="90916" y="111186"/>
                  </a:lnTo>
                  <a:lnTo>
                    <a:pt x="98101" y="89729"/>
                  </a:lnTo>
                  <a:lnTo>
                    <a:pt x="100236" y="64670"/>
                  </a:lnTo>
                  <a:lnTo>
                    <a:pt x="97658" y="42949"/>
                  </a:lnTo>
                  <a:lnTo>
                    <a:pt x="90161" y="25535"/>
                  </a:lnTo>
                  <a:lnTo>
                    <a:pt x="85198" y="17928"/>
                  </a:lnTo>
                  <a:lnTo>
                    <a:pt x="71218" y="6653"/>
                  </a:lnTo>
                  <a:lnTo>
                    <a:pt x="63045" y="2165"/>
                  </a:lnTo>
                  <a:lnTo>
                    <a:pt x="48320" y="0"/>
                  </a:lnTo>
                  <a:lnTo>
                    <a:pt x="27649" y="27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282"/>
            <p:cNvSpPr/>
            <p:nvPr>
              <p:custDataLst>
                <p:tags r:id="rId111"/>
              </p:custDataLst>
            </p:nvPr>
          </p:nvSpPr>
          <p:spPr>
            <a:xfrm>
              <a:off x="7652923" y="851762"/>
              <a:ext cx="52803" cy="167414"/>
            </a:xfrm>
            <a:custGeom>
              <a:avLst/>
              <a:gdLst/>
              <a:ahLst/>
              <a:cxnLst/>
              <a:rect l="0" t="0" r="0" b="0"/>
              <a:pathLst>
                <a:path w="52803" h="167414">
                  <a:moveTo>
                    <a:pt x="52802" y="5488"/>
                  </a:moveTo>
                  <a:lnTo>
                    <a:pt x="52802" y="5488"/>
                  </a:lnTo>
                  <a:lnTo>
                    <a:pt x="52802" y="0"/>
                  </a:lnTo>
                  <a:lnTo>
                    <a:pt x="52802" y="2343"/>
                  </a:lnTo>
                  <a:lnTo>
                    <a:pt x="49980" y="6913"/>
                  </a:lnTo>
                  <a:lnTo>
                    <a:pt x="47746" y="9613"/>
                  </a:lnTo>
                  <a:lnTo>
                    <a:pt x="37614" y="43305"/>
                  </a:lnTo>
                  <a:lnTo>
                    <a:pt x="32780" y="72079"/>
                  </a:lnTo>
                  <a:lnTo>
                    <a:pt x="15510" y="116214"/>
                  </a:lnTo>
                  <a:lnTo>
                    <a:pt x="5165" y="158214"/>
                  </a:lnTo>
                  <a:lnTo>
                    <a:pt x="3052" y="161281"/>
                  </a:lnTo>
                  <a:lnTo>
                    <a:pt x="586" y="163325"/>
                  </a:lnTo>
                  <a:lnTo>
                    <a:pt x="0" y="164687"/>
                  </a:lnTo>
                  <a:lnTo>
                    <a:pt x="5177" y="1674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283"/>
            <p:cNvSpPr/>
            <p:nvPr>
              <p:custDataLst>
                <p:tags r:id="rId112"/>
              </p:custDataLst>
            </p:nvPr>
          </p:nvSpPr>
          <p:spPr>
            <a:xfrm>
              <a:off x="7477633" y="962025"/>
              <a:ext cx="197342" cy="47614"/>
            </a:xfrm>
            <a:custGeom>
              <a:avLst/>
              <a:gdLst/>
              <a:ahLst/>
              <a:cxnLst/>
              <a:rect l="0" t="0" r="0" b="0"/>
              <a:pathLst>
                <a:path w="197342" h="47614">
                  <a:moveTo>
                    <a:pt x="18542" y="0"/>
                  </a:moveTo>
                  <a:lnTo>
                    <a:pt x="18542" y="0"/>
                  </a:lnTo>
                  <a:lnTo>
                    <a:pt x="1209" y="0"/>
                  </a:lnTo>
                  <a:lnTo>
                    <a:pt x="637" y="1058"/>
                  </a:lnTo>
                  <a:lnTo>
                    <a:pt x="0" y="5057"/>
                  </a:lnTo>
                  <a:lnTo>
                    <a:pt x="1948" y="6546"/>
                  </a:lnTo>
                  <a:lnTo>
                    <a:pt x="49342" y="22666"/>
                  </a:lnTo>
                  <a:lnTo>
                    <a:pt x="72565" y="33954"/>
                  </a:lnTo>
                  <a:lnTo>
                    <a:pt x="114635" y="42610"/>
                  </a:lnTo>
                  <a:lnTo>
                    <a:pt x="153989" y="46965"/>
                  </a:lnTo>
                  <a:lnTo>
                    <a:pt x="197341" y="47613"/>
                  </a:lnTo>
                  <a:lnTo>
                    <a:pt x="197008" y="46559"/>
                  </a:lnTo>
                  <a:lnTo>
                    <a:pt x="189992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284"/>
            <p:cNvSpPr/>
            <p:nvPr>
              <p:custDataLst>
                <p:tags r:id="rId113"/>
              </p:custDataLst>
            </p:nvPr>
          </p:nvSpPr>
          <p:spPr>
            <a:xfrm>
              <a:off x="6905625" y="819150"/>
              <a:ext cx="808101" cy="314326"/>
            </a:xfrm>
            <a:custGeom>
              <a:avLst/>
              <a:gdLst/>
              <a:ahLst/>
              <a:cxnLst/>
              <a:rect l="0" t="0" r="0" b="0"/>
              <a:pathLst>
                <a:path w="808101" h="314326">
                  <a:moveTo>
                    <a:pt x="0" y="314325"/>
                  </a:moveTo>
                  <a:lnTo>
                    <a:pt x="0" y="314325"/>
                  </a:lnTo>
                  <a:lnTo>
                    <a:pt x="8200" y="306124"/>
                  </a:lnTo>
                  <a:lnTo>
                    <a:pt x="14465" y="278401"/>
                  </a:lnTo>
                  <a:lnTo>
                    <a:pt x="31905" y="236156"/>
                  </a:lnTo>
                  <a:lnTo>
                    <a:pt x="50814" y="189003"/>
                  </a:lnTo>
                  <a:lnTo>
                    <a:pt x="74216" y="155861"/>
                  </a:lnTo>
                  <a:lnTo>
                    <a:pt x="105437" y="112931"/>
                  </a:lnTo>
                  <a:lnTo>
                    <a:pt x="141063" y="69003"/>
                  </a:lnTo>
                  <a:lnTo>
                    <a:pt x="174775" y="39877"/>
                  </a:lnTo>
                  <a:lnTo>
                    <a:pt x="216753" y="16657"/>
                  </a:lnTo>
                  <a:lnTo>
                    <a:pt x="248021" y="5406"/>
                  </a:lnTo>
                  <a:lnTo>
                    <a:pt x="290331" y="1068"/>
                  </a:lnTo>
                  <a:lnTo>
                    <a:pt x="324148" y="316"/>
                  </a:lnTo>
                  <a:lnTo>
                    <a:pt x="367182" y="62"/>
                  </a:lnTo>
                  <a:lnTo>
                    <a:pt x="412059" y="12"/>
                  </a:lnTo>
                  <a:lnTo>
                    <a:pt x="454730" y="2"/>
                  </a:lnTo>
                  <a:lnTo>
                    <a:pt x="492244" y="0"/>
                  </a:lnTo>
                  <a:lnTo>
                    <a:pt x="537853" y="5057"/>
                  </a:lnTo>
                  <a:lnTo>
                    <a:pt x="582344" y="11759"/>
                  </a:lnTo>
                  <a:lnTo>
                    <a:pt x="604346" y="19712"/>
                  </a:lnTo>
                  <a:lnTo>
                    <a:pt x="647919" y="41314"/>
                  </a:lnTo>
                  <a:lnTo>
                    <a:pt x="687980" y="78642"/>
                  </a:lnTo>
                  <a:lnTo>
                    <a:pt x="724827" y="120307"/>
                  </a:lnTo>
                  <a:lnTo>
                    <a:pt x="745877" y="143866"/>
                  </a:lnTo>
                  <a:lnTo>
                    <a:pt x="792386" y="182892"/>
                  </a:lnTo>
                  <a:lnTo>
                    <a:pt x="796672" y="189941"/>
                  </a:lnTo>
                  <a:lnTo>
                    <a:pt x="799634" y="196602"/>
                  </a:lnTo>
                  <a:lnTo>
                    <a:pt x="808100" y="207636"/>
                  </a:lnTo>
                  <a:lnTo>
                    <a:pt x="807551" y="208274"/>
                  </a:lnTo>
                  <a:lnTo>
                    <a:pt x="801719" y="209172"/>
                  </a:lnTo>
                  <a:lnTo>
                    <a:pt x="790575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285"/>
            <p:cNvSpPr/>
            <p:nvPr>
              <p:custDataLst>
                <p:tags r:id="rId114"/>
              </p:custDataLst>
            </p:nvPr>
          </p:nvSpPr>
          <p:spPr>
            <a:xfrm>
              <a:off x="7565751" y="983082"/>
              <a:ext cx="691852" cy="683613"/>
            </a:xfrm>
            <a:custGeom>
              <a:avLst/>
              <a:gdLst/>
              <a:ahLst/>
              <a:cxnLst/>
              <a:rect l="0" t="0" r="0" b="0"/>
              <a:pathLst>
                <a:path w="691852" h="683613">
                  <a:moveTo>
                    <a:pt x="540024" y="74193"/>
                  </a:moveTo>
                  <a:lnTo>
                    <a:pt x="540024" y="74193"/>
                  </a:lnTo>
                  <a:lnTo>
                    <a:pt x="540024" y="69136"/>
                  </a:lnTo>
                  <a:lnTo>
                    <a:pt x="534968" y="55879"/>
                  </a:lnTo>
                  <a:lnTo>
                    <a:pt x="526841" y="47356"/>
                  </a:lnTo>
                  <a:lnTo>
                    <a:pt x="484117" y="23426"/>
                  </a:lnTo>
                  <a:lnTo>
                    <a:pt x="442197" y="8152"/>
                  </a:lnTo>
                  <a:lnTo>
                    <a:pt x="403578" y="0"/>
                  </a:lnTo>
                  <a:lnTo>
                    <a:pt x="367069" y="3644"/>
                  </a:lnTo>
                  <a:lnTo>
                    <a:pt x="322533" y="7811"/>
                  </a:lnTo>
                  <a:lnTo>
                    <a:pt x="283162" y="17728"/>
                  </a:lnTo>
                  <a:lnTo>
                    <a:pt x="244811" y="29878"/>
                  </a:lnTo>
                  <a:lnTo>
                    <a:pt x="206661" y="43528"/>
                  </a:lnTo>
                  <a:lnTo>
                    <a:pt x="168551" y="65510"/>
                  </a:lnTo>
                  <a:lnTo>
                    <a:pt x="130449" y="95291"/>
                  </a:lnTo>
                  <a:lnTo>
                    <a:pt x="90362" y="138315"/>
                  </a:lnTo>
                  <a:lnTo>
                    <a:pt x="73475" y="154550"/>
                  </a:lnTo>
                  <a:lnTo>
                    <a:pt x="45385" y="196644"/>
                  </a:lnTo>
                  <a:lnTo>
                    <a:pt x="28692" y="229008"/>
                  </a:lnTo>
                  <a:lnTo>
                    <a:pt x="17043" y="265409"/>
                  </a:lnTo>
                  <a:lnTo>
                    <a:pt x="6888" y="303005"/>
                  </a:lnTo>
                  <a:lnTo>
                    <a:pt x="0" y="340956"/>
                  </a:lnTo>
                  <a:lnTo>
                    <a:pt x="780" y="387478"/>
                  </a:lnTo>
                  <a:lnTo>
                    <a:pt x="4027" y="424039"/>
                  </a:lnTo>
                  <a:lnTo>
                    <a:pt x="7971" y="467364"/>
                  </a:lnTo>
                  <a:lnTo>
                    <a:pt x="27194" y="513806"/>
                  </a:lnTo>
                  <a:lnTo>
                    <a:pt x="47997" y="548054"/>
                  </a:lnTo>
                  <a:lnTo>
                    <a:pt x="91722" y="591207"/>
                  </a:lnTo>
                  <a:lnTo>
                    <a:pt x="125817" y="624347"/>
                  </a:lnTo>
                  <a:lnTo>
                    <a:pt x="172691" y="651589"/>
                  </a:lnTo>
                  <a:lnTo>
                    <a:pt x="210110" y="665902"/>
                  </a:lnTo>
                  <a:lnTo>
                    <a:pt x="248009" y="676846"/>
                  </a:lnTo>
                  <a:lnTo>
                    <a:pt x="286049" y="681735"/>
                  </a:lnTo>
                  <a:lnTo>
                    <a:pt x="324131" y="683183"/>
                  </a:lnTo>
                  <a:lnTo>
                    <a:pt x="367283" y="683612"/>
                  </a:lnTo>
                  <a:lnTo>
                    <a:pt x="408526" y="678683"/>
                  </a:lnTo>
                  <a:lnTo>
                    <a:pt x="447557" y="665463"/>
                  </a:lnTo>
                  <a:lnTo>
                    <a:pt x="485934" y="648141"/>
                  </a:lnTo>
                  <a:lnTo>
                    <a:pt x="530280" y="622266"/>
                  </a:lnTo>
                  <a:lnTo>
                    <a:pt x="573064" y="587678"/>
                  </a:lnTo>
                  <a:lnTo>
                    <a:pt x="607581" y="545216"/>
                  </a:lnTo>
                  <a:lnTo>
                    <a:pt x="630478" y="508560"/>
                  </a:lnTo>
                  <a:lnTo>
                    <a:pt x="650669" y="470888"/>
                  </a:lnTo>
                  <a:lnTo>
                    <a:pt x="665000" y="427858"/>
                  </a:lnTo>
                  <a:lnTo>
                    <a:pt x="675950" y="381595"/>
                  </a:lnTo>
                  <a:lnTo>
                    <a:pt x="685896" y="334373"/>
                  </a:lnTo>
                  <a:lnTo>
                    <a:pt x="690490" y="286868"/>
                  </a:lnTo>
                  <a:lnTo>
                    <a:pt x="691851" y="239278"/>
                  </a:lnTo>
                  <a:lnTo>
                    <a:pt x="687197" y="196720"/>
                  </a:lnTo>
                  <a:lnTo>
                    <a:pt x="679116" y="157299"/>
                  </a:lnTo>
                  <a:lnTo>
                    <a:pt x="664962" y="123864"/>
                  </a:lnTo>
                  <a:lnTo>
                    <a:pt x="633613" y="85181"/>
                  </a:lnTo>
                  <a:lnTo>
                    <a:pt x="605149" y="63926"/>
                  </a:lnTo>
                  <a:lnTo>
                    <a:pt x="558141" y="46726"/>
                  </a:lnTo>
                  <a:lnTo>
                    <a:pt x="520697" y="39243"/>
                  </a:lnTo>
                  <a:lnTo>
                    <a:pt x="479970" y="37026"/>
                  </a:lnTo>
                  <a:lnTo>
                    <a:pt x="437211" y="36369"/>
                  </a:lnTo>
                  <a:lnTo>
                    <a:pt x="397149" y="360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286"/>
            <p:cNvSpPr/>
            <p:nvPr>
              <p:custDataLst>
                <p:tags r:id="rId115"/>
              </p:custDataLst>
            </p:nvPr>
          </p:nvSpPr>
          <p:spPr>
            <a:xfrm>
              <a:off x="8001264" y="1206103"/>
              <a:ext cx="142612" cy="283196"/>
            </a:xfrm>
            <a:custGeom>
              <a:avLst/>
              <a:gdLst/>
              <a:ahLst/>
              <a:cxnLst/>
              <a:rect l="0" t="0" r="0" b="0"/>
              <a:pathLst>
                <a:path w="142612" h="283196">
                  <a:moveTo>
                    <a:pt x="28311" y="70247"/>
                  </a:moveTo>
                  <a:lnTo>
                    <a:pt x="28311" y="70247"/>
                  </a:lnTo>
                  <a:lnTo>
                    <a:pt x="20773" y="101331"/>
                  </a:lnTo>
                  <a:lnTo>
                    <a:pt x="19179" y="142474"/>
                  </a:lnTo>
                  <a:lnTo>
                    <a:pt x="16015" y="188832"/>
                  </a:lnTo>
                  <a:lnTo>
                    <a:pt x="10595" y="236193"/>
                  </a:lnTo>
                  <a:lnTo>
                    <a:pt x="9378" y="283195"/>
                  </a:lnTo>
                  <a:lnTo>
                    <a:pt x="8280" y="282062"/>
                  </a:lnTo>
                  <a:lnTo>
                    <a:pt x="4239" y="272337"/>
                  </a:lnTo>
                  <a:lnTo>
                    <a:pt x="625" y="230502"/>
                  </a:lnTo>
                  <a:lnTo>
                    <a:pt x="0" y="185463"/>
                  </a:lnTo>
                  <a:lnTo>
                    <a:pt x="2610" y="143492"/>
                  </a:lnTo>
                  <a:lnTo>
                    <a:pt x="9443" y="96708"/>
                  </a:lnTo>
                  <a:lnTo>
                    <a:pt x="22404" y="55975"/>
                  </a:lnTo>
                  <a:lnTo>
                    <a:pt x="41050" y="13268"/>
                  </a:lnTo>
                  <a:lnTo>
                    <a:pt x="55605" y="1389"/>
                  </a:lnTo>
                  <a:lnTo>
                    <a:pt x="61324" y="0"/>
                  </a:lnTo>
                  <a:lnTo>
                    <a:pt x="73321" y="1279"/>
                  </a:lnTo>
                  <a:lnTo>
                    <a:pt x="91977" y="13006"/>
                  </a:lnTo>
                  <a:lnTo>
                    <a:pt x="105854" y="24829"/>
                  </a:lnTo>
                  <a:lnTo>
                    <a:pt x="116668" y="45148"/>
                  </a:lnTo>
                  <a:lnTo>
                    <a:pt x="117675" y="62267"/>
                  </a:lnTo>
                  <a:lnTo>
                    <a:pt x="112399" y="100946"/>
                  </a:lnTo>
                  <a:lnTo>
                    <a:pt x="104136" y="114230"/>
                  </a:lnTo>
                  <a:lnTo>
                    <a:pt x="90586" y="124367"/>
                  </a:lnTo>
                  <a:lnTo>
                    <a:pt x="44562" y="151620"/>
                  </a:lnTo>
                  <a:lnTo>
                    <a:pt x="30660" y="155399"/>
                  </a:lnTo>
                  <a:lnTo>
                    <a:pt x="34999" y="158539"/>
                  </a:lnTo>
                  <a:lnTo>
                    <a:pt x="81353" y="191605"/>
                  </a:lnTo>
                  <a:lnTo>
                    <a:pt x="124113" y="232788"/>
                  </a:lnTo>
                  <a:lnTo>
                    <a:pt x="134389" y="245146"/>
                  </a:lnTo>
                  <a:lnTo>
                    <a:pt x="142611" y="2702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8287"/>
            <p:cNvSpPr/>
            <p:nvPr>
              <p:custDataLst>
                <p:tags r:id="rId116"/>
              </p:custDataLst>
            </p:nvPr>
          </p:nvSpPr>
          <p:spPr>
            <a:xfrm>
              <a:off x="7689014" y="572088"/>
              <a:ext cx="99004" cy="155452"/>
            </a:xfrm>
            <a:custGeom>
              <a:avLst/>
              <a:gdLst/>
              <a:ahLst/>
              <a:cxnLst/>
              <a:rect l="0" t="0" r="0" b="0"/>
              <a:pathLst>
                <a:path w="99004" h="155452">
                  <a:moveTo>
                    <a:pt x="73861" y="8937"/>
                  </a:moveTo>
                  <a:lnTo>
                    <a:pt x="73861" y="8937"/>
                  </a:lnTo>
                  <a:lnTo>
                    <a:pt x="64140" y="7879"/>
                  </a:lnTo>
                  <a:lnTo>
                    <a:pt x="24518" y="0"/>
                  </a:lnTo>
                  <a:lnTo>
                    <a:pt x="13831" y="732"/>
                  </a:lnTo>
                  <a:lnTo>
                    <a:pt x="5553" y="4585"/>
                  </a:lnTo>
                  <a:lnTo>
                    <a:pt x="2922" y="8152"/>
                  </a:lnTo>
                  <a:lnTo>
                    <a:pt x="0" y="17760"/>
                  </a:lnTo>
                  <a:lnTo>
                    <a:pt x="1337" y="23286"/>
                  </a:lnTo>
                  <a:lnTo>
                    <a:pt x="13331" y="41176"/>
                  </a:lnTo>
                  <a:lnTo>
                    <a:pt x="31350" y="58823"/>
                  </a:lnTo>
                  <a:lnTo>
                    <a:pt x="53151" y="71226"/>
                  </a:lnTo>
                  <a:lnTo>
                    <a:pt x="90414" y="111047"/>
                  </a:lnTo>
                  <a:lnTo>
                    <a:pt x="97093" y="123464"/>
                  </a:lnTo>
                  <a:lnTo>
                    <a:pt x="98874" y="129738"/>
                  </a:lnTo>
                  <a:lnTo>
                    <a:pt x="99003" y="134980"/>
                  </a:lnTo>
                  <a:lnTo>
                    <a:pt x="96324" y="143625"/>
                  </a:lnTo>
                  <a:lnTo>
                    <a:pt x="88783" y="150996"/>
                  </a:lnTo>
                  <a:lnTo>
                    <a:pt x="83809" y="154443"/>
                  </a:lnTo>
                  <a:lnTo>
                    <a:pt x="69816" y="155451"/>
                  </a:lnTo>
                  <a:lnTo>
                    <a:pt x="45286" y="1518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288"/>
            <p:cNvSpPr/>
            <p:nvPr>
              <p:custDataLst>
                <p:tags r:id="rId117"/>
              </p:custDataLst>
            </p:nvPr>
          </p:nvSpPr>
          <p:spPr>
            <a:xfrm>
              <a:off x="7667625" y="533400"/>
              <a:ext cx="219076" cy="28576"/>
            </a:xfrm>
            <a:custGeom>
              <a:avLst/>
              <a:gdLst/>
              <a:ahLst/>
              <a:cxnLst/>
              <a:rect l="0" t="0" r="0" b="0"/>
              <a:pathLst>
                <a:path w="219076" h="28576">
                  <a:moveTo>
                    <a:pt x="0" y="28575"/>
                  </a:moveTo>
                  <a:lnTo>
                    <a:pt x="0" y="28575"/>
                  </a:lnTo>
                  <a:lnTo>
                    <a:pt x="10113" y="28575"/>
                  </a:lnTo>
                  <a:lnTo>
                    <a:pt x="20723" y="22931"/>
                  </a:lnTo>
                  <a:lnTo>
                    <a:pt x="26515" y="18462"/>
                  </a:lnTo>
                  <a:lnTo>
                    <a:pt x="70658" y="4744"/>
                  </a:lnTo>
                  <a:lnTo>
                    <a:pt x="114343" y="937"/>
                  </a:lnTo>
                  <a:lnTo>
                    <a:pt x="147127" y="417"/>
                  </a:lnTo>
                  <a:lnTo>
                    <a:pt x="182864" y="185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8289"/>
            <p:cNvSpPr/>
            <p:nvPr>
              <p:custDataLst>
                <p:tags r:id="rId118"/>
              </p:custDataLst>
            </p:nvPr>
          </p:nvSpPr>
          <p:spPr>
            <a:xfrm>
              <a:off x="7753350" y="1231663"/>
              <a:ext cx="152401" cy="297226"/>
            </a:xfrm>
            <a:custGeom>
              <a:avLst/>
              <a:gdLst/>
              <a:ahLst/>
              <a:cxnLst/>
              <a:rect l="0" t="0" r="0" b="0"/>
              <a:pathLst>
                <a:path w="152401" h="297226">
                  <a:moveTo>
                    <a:pt x="0" y="25637"/>
                  </a:moveTo>
                  <a:lnTo>
                    <a:pt x="0" y="25637"/>
                  </a:lnTo>
                  <a:lnTo>
                    <a:pt x="5056" y="20581"/>
                  </a:lnTo>
                  <a:lnTo>
                    <a:pt x="10361" y="18098"/>
                  </a:lnTo>
                  <a:lnTo>
                    <a:pt x="31799" y="16228"/>
                  </a:lnTo>
                  <a:lnTo>
                    <a:pt x="33899" y="17248"/>
                  </a:lnTo>
                  <a:lnTo>
                    <a:pt x="35299" y="18986"/>
                  </a:lnTo>
                  <a:lnTo>
                    <a:pt x="37913" y="23739"/>
                  </a:lnTo>
                  <a:lnTo>
                    <a:pt x="45336" y="34482"/>
                  </a:lnTo>
                  <a:lnTo>
                    <a:pt x="55386" y="64314"/>
                  </a:lnTo>
                  <a:lnTo>
                    <a:pt x="56802" y="102970"/>
                  </a:lnTo>
                  <a:lnTo>
                    <a:pt x="57047" y="143212"/>
                  </a:lnTo>
                  <a:lnTo>
                    <a:pt x="57130" y="189150"/>
                  </a:lnTo>
                  <a:lnTo>
                    <a:pt x="57146" y="228563"/>
                  </a:lnTo>
                  <a:lnTo>
                    <a:pt x="57149" y="269823"/>
                  </a:lnTo>
                  <a:lnTo>
                    <a:pt x="57150" y="297225"/>
                  </a:lnTo>
                  <a:lnTo>
                    <a:pt x="50605" y="270529"/>
                  </a:lnTo>
                  <a:lnTo>
                    <a:pt x="48508" y="234487"/>
                  </a:lnTo>
                  <a:lnTo>
                    <a:pt x="48945" y="187707"/>
                  </a:lnTo>
                  <a:lnTo>
                    <a:pt x="54249" y="150211"/>
                  </a:lnTo>
                  <a:lnTo>
                    <a:pt x="56290" y="107586"/>
                  </a:lnTo>
                  <a:lnTo>
                    <a:pt x="59803" y="60365"/>
                  </a:lnTo>
                  <a:lnTo>
                    <a:pt x="70373" y="24971"/>
                  </a:lnTo>
                  <a:lnTo>
                    <a:pt x="79255" y="11935"/>
                  </a:lnTo>
                  <a:lnTo>
                    <a:pt x="90258" y="3672"/>
                  </a:lnTo>
                  <a:lnTo>
                    <a:pt x="102204" y="0"/>
                  </a:lnTo>
                  <a:lnTo>
                    <a:pt x="117391" y="4012"/>
                  </a:lnTo>
                  <a:lnTo>
                    <a:pt x="125885" y="8045"/>
                  </a:lnTo>
                  <a:lnTo>
                    <a:pt x="138146" y="20994"/>
                  </a:lnTo>
                  <a:lnTo>
                    <a:pt x="146065" y="37332"/>
                  </a:lnTo>
                  <a:lnTo>
                    <a:pt x="149585" y="55176"/>
                  </a:lnTo>
                  <a:lnTo>
                    <a:pt x="146509" y="83073"/>
                  </a:lnTo>
                  <a:lnTo>
                    <a:pt x="136023" y="99142"/>
                  </a:lnTo>
                  <a:lnTo>
                    <a:pt x="108478" y="121648"/>
                  </a:lnTo>
                  <a:lnTo>
                    <a:pt x="84000" y="127815"/>
                  </a:lnTo>
                  <a:lnTo>
                    <a:pt x="61695" y="129643"/>
                  </a:lnTo>
                  <a:lnTo>
                    <a:pt x="57005" y="128841"/>
                  </a:lnTo>
                  <a:lnTo>
                    <a:pt x="53878" y="127248"/>
                  </a:lnTo>
                  <a:lnTo>
                    <a:pt x="51793" y="125128"/>
                  </a:lnTo>
                  <a:lnTo>
                    <a:pt x="50404" y="124772"/>
                  </a:lnTo>
                  <a:lnTo>
                    <a:pt x="49478" y="125594"/>
                  </a:lnTo>
                  <a:lnTo>
                    <a:pt x="48860" y="127200"/>
                  </a:lnTo>
                  <a:lnTo>
                    <a:pt x="49506" y="129329"/>
                  </a:lnTo>
                  <a:lnTo>
                    <a:pt x="72606" y="167167"/>
                  </a:lnTo>
                  <a:lnTo>
                    <a:pt x="115684" y="209390"/>
                  </a:lnTo>
                  <a:lnTo>
                    <a:pt x="147301" y="251392"/>
                  </a:lnTo>
                  <a:lnTo>
                    <a:pt x="152400" y="2637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1694"/>
          <p:cNvGrpSpPr/>
          <p:nvPr/>
        </p:nvGrpSpPr>
        <p:grpSpPr>
          <a:xfrm>
            <a:off x="8973155" y="4533900"/>
            <a:ext cx="1054237" cy="298243"/>
            <a:chOff x="8973155" y="4533900"/>
            <a:chExt cx="1054237" cy="298243"/>
          </a:xfrm>
        </p:grpSpPr>
        <p:sp>
          <p:nvSpPr>
            <p:cNvPr id="105" name="SMARTInkShape-8290"/>
            <p:cNvSpPr/>
            <p:nvPr>
              <p:custDataLst>
                <p:tags r:id="rId100"/>
              </p:custDataLst>
            </p:nvPr>
          </p:nvSpPr>
          <p:spPr>
            <a:xfrm>
              <a:off x="8973155" y="4564854"/>
              <a:ext cx="151796" cy="267289"/>
            </a:xfrm>
            <a:custGeom>
              <a:avLst/>
              <a:gdLst/>
              <a:ahLst/>
              <a:cxnLst/>
              <a:rect l="0" t="0" r="0" b="0"/>
              <a:pathLst>
                <a:path w="151796" h="267289">
                  <a:moveTo>
                    <a:pt x="27970" y="92871"/>
                  </a:moveTo>
                  <a:lnTo>
                    <a:pt x="27970" y="92871"/>
                  </a:lnTo>
                  <a:lnTo>
                    <a:pt x="27970" y="84670"/>
                  </a:lnTo>
                  <a:lnTo>
                    <a:pt x="27970" y="124580"/>
                  </a:lnTo>
                  <a:lnTo>
                    <a:pt x="27970" y="167496"/>
                  </a:lnTo>
                  <a:lnTo>
                    <a:pt x="25148" y="197179"/>
                  </a:lnTo>
                  <a:lnTo>
                    <a:pt x="16210" y="244395"/>
                  </a:lnTo>
                  <a:lnTo>
                    <a:pt x="9880" y="267185"/>
                  </a:lnTo>
                  <a:lnTo>
                    <a:pt x="9559" y="267288"/>
                  </a:lnTo>
                  <a:lnTo>
                    <a:pt x="8146" y="263523"/>
                  </a:lnTo>
                  <a:lnTo>
                    <a:pt x="3990" y="254794"/>
                  </a:lnTo>
                  <a:lnTo>
                    <a:pt x="0" y="210724"/>
                  </a:lnTo>
                  <a:lnTo>
                    <a:pt x="4571" y="167303"/>
                  </a:lnTo>
                  <a:lnTo>
                    <a:pt x="12688" y="123156"/>
                  </a:lnTo>
                  <a:lnTo>
                    <a:pt x="24913" y="76041"/>
                  </a:lnTo>
                  <a:lnTo>
                    <a:pt x="37519" y="41804"/>
                  </a:lnTo>
                  <a:lnTo>
                    <a:pt x="55257" y="19166"/>
                  </a:lnTo>
                  <a:lnTo>
                    <a:pt x="72979" y="5652"/>
                  </a:lnTo>
                  <a:lnTo>
                    <a:pt x="96692" y="0"/>
                  </a:lnTo>
                  <a:lnTo>
                    <a:pt x="103419" y="1323"/>
                  </a:lnTo>
                  <a:lnTo>
                    <a:pt x="113714" y="8439"/>
                  </a:lnTo>
                  <a:lnTo>
                    <a:pt x="125459" y="29401"/>
                  </a:lnTo>
                  <a:lnTo>
                    <a:pt x="126686" y="46671"/>
                  </a:lnTo>
                  <a:lnTo>
                    <a:pt x="118848" y="83627"/>
                  </a:lnTo>
                  <a:lnTo>
                    <a:pt x="110166" y="101892"/>
                  </a:lnTo>
                  <a:lnTo>
                    <a:pt x="91203" y="123032"/>
                  </a:lnTo>
                  <a:lnTo>
                    <a:pt x="67747" y="134982"/>
                  </a:lnTo>
                  <a:lnTo>
                    <a:pt x="49751" y="138862"/>
                  </a:lnTo>
                  <a:lnTo>
                    <a:pt x="40120" y="136948"/>
                  </a:lnTo>
                  <a:lnTo>
                    <a:pt x="30370" y="132152"/>
                  </a:lnTo>
                  <a:lnTo>
                    <a:pt x="30628" y="132817"/>
                  </a:lnTo>
                  <a:lnTo>
                    <a:pt x="33738" y="136377"/>
                  </a:lnTo>
                  <a:lnTo>
                    <a:pt x="73122" y="164350"/>
                  </a:lnTo>
                  <a:lnTo>
                    <a:pt x="81905" y="169090"/>
                  </a:lnTo>
                  <a:lnTo>
                    <a:pt x="126301" y="211394"/>
                  </a:lnTo>
                  <a:lnTo>
                    <a:pt x="151795" y="2452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8291"/>
            <p:cNvSpPr/>
            <p:nvPr>
              <p:custDataLst>
                <p:tags r:id="rId101"/>
              </p:custDataLst>
            </p:nvPr>
          </p:nvSpPr>
          <p:spPr>
            <a:xfrm>
              <a:off x="9182178" y="4559858"/>
              <a:ext cx="98288" cy="259793"/>
            </a:xfrm>
            <a:custGeom>
              <a:avLst/>
              <a:gdLst/>
              <a:ahLst/>
              <a:cxnLst/>
              <a:rect l="0" t="0" r="0" b="0"/>
              <a:pathLst>
                <a:path w="98288" h="259793">
                  <a:moveTo>
                    <a:pt x="18972" y="78817"/>
                  </a:moveTo>
                  <a:lnTo>
                    <a:pt x="18972" y="78817"/>
                  </a:lnTo>
                  <a:lnTo>
                    <a:pt x="18972" y="73329"/>
                  </a:lnTo>
                  <a:lnTo>
                    <a:pt x="18972" y="115169"/>
                  </a:lnTo>
                  <a:lnTo>
                    <a:pt x="12426" y="162276"/>
                  </a:lnTo>
                  <a:lnTo>
                    <a:pt x="9838" y="209817"/>
                  </a:lnTo>
                  <a:lnTo>
                    <a:pt x="8465" y="240043"/>
                  </a:lnTo>
                  <a:lnTo>
                    <a:pt x="1258" y="256982"/>
                  </a:lnTo>
                  <a:lnTo>
                    <a:pt x="812" y="255802"/>
                  </a:lnTo>
                  <a:lnTo>
                    <a:pt x="0" y="214042"/>
                  </a:lnTo>
                  <a:lnTo>
                    <a:pt x="2759" y="181767"/>
                  </a:lnTo>
                  <a:lnTo>
                    <a:pt x="8125" y="145131"/>
                  </a:lnTo>
                  <a:lnTo>
                    <a:pt x="14113" y="101640"/>
                  </a:lnTo>
                  <a:lnTo>
                    <a:pt x="20129" y="59415"/>
                  </a:lnTo>
                  <a:lnTo>
                    <a:pt x="40304" y="17151"/>
                  </a:lnTo>
                  <a:lnTo>
                    <a:pt x="50458" y="1867"/>
                  </a:lnTo>
                  <a:lnTo>
                    <a:pt x="54780" y="0"/>
                  </a:lnTo>
                  <a:lnTo>
                    <a:pt x="65224" y="749"/>
                  </a:lnTo>
                  <a:lnTo>
                    <a:pt x="83006" y="12176"/>
                  </a:lnTo>
                  <a:lnTo>
                    <a:pt x="96624" y="34024"/>
                  </a:lnTo>
                  <a:lnTo>
                    <a:pt x="98287" y="51501"/>
                  </a:lnTo>
                  <a:lnTo>
                    <a:pt x="95787" y="78477"/>
                  </a:lnTo>
                  <a:lnTo>
                    <a:pt x="89801" y="89602"/>
                  </a:lnTo>
                  <a:lnTo>
                    <a:pt x="80085" y="100544"/>
                  </a:lnTo>
                  <a:lnTo>
                    <a:pt x="50408" y="119608"/>
                  </a:lnTo>
                  <a:lnTo>
                    <a:pt x="36635" y="124417"/>
                  </a:lnTo>
                  <a:lnTo>
                    <a:pt x="21010" y="126264"/>
                  </a:lnTo>
                  <a:lnTo>
                    <a:pt x="22700" y="132008"/>
                  </a:lnTo>
                  <a:lnTo>
                    <a:pt x="45888" y="175392"/>
                  </a:lnTo>
                  <a:lnTo>
                    <a:pt x="59403" y="200212"/>
                  </a:lnTo>
                  <a:lnTo>
                    <a:pt x="90658" y="238158"/>
                  </a:lnTo>
                  <a:lnTo>
                    <a:pt x="95172" y="2597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8292"/>
            <p:cNvSpPr/>
            <p:nvPr>
              <p:custDataLst>
                <p:tags r:id="rId102"/>
              </p:custDataLst>
            </p:nvPr>
          </p:nvSpPr>
          <p:spPr>
            <a:xfrm>
              <a:off x="9363075" y="4695825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47244" y="9502"/>
                  </a:lnTo>
                  <a:lnTo>
                    <a:pt x="666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8293"/>
            <p:cNvSpPr/>
            <p:nvPr>
              <p:custDataLst>
                <p:tags r:id="rId103"/>
              </p:custDataLst>
            </p:nvPr>
          </p:nvSpPr>
          <p:spPr>
            <a:xfrm>
              <a:off x="9378393" y="4762500"/>
              <a:ext cx="118033" cy="9410"/>
            </a:xfrm>
            <a:custGeom>
              <a:avLst/>
              <a:gdLst/>
              <a:ahLst/>
              <a:cxnLst/>
              <a:rect l="0" t="0" r="0" b="0"/>
              <a:pathLst>
                <a:path w="118033" h="9410">
                  <a:moveTo>
                    <a:pt x="13257" y="0"/>
                  </a:moveTo>
                  <a:lnTo>
                    <a:pt x="13257" y="0"/>
                  </a:lnTo>
                  <a:lnTo>
                    <a:pt x="8200" y="5056"/>
                  </a:lnTo>
                  <a:lnTo>
                    <a:pt x="2896" y="7539"/>
                  </a:lnTo>
                  <a:lnTo>
                    <a:pt x="0" y="8201"/>
                  </a:lnTo>
                  <a:lnTo>
                    <a:pt x="1245" y="8642"/>
                  </a:lnTo>
                  <a:lnTo>
                    <a:pt x="39545" y="9409"/>
                  </a:lnTo>
                  <a:lnTo>
                    <a:pt x="84968" y="2956"/>
                  </a:lnTo>
                  <a:lnTo>
                    <a:pt x="1180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8294"/>
            <p:cNvSpPr/>
            <p:nvPr>
              <p:custDataLst>
                <p:tags r:id="rId104"/>
              </p:custDataLst>
            </p:nvPr>
          </p:nvSpPr>
          <p:spPr>
            <a:xfrm>
              <a:off x="9658350" y="4629150"/>
              <a:ext cx="123826" cy="164160"/>
            </a:xfrm>
            <a:custGeom>
              <a:avLst/>
              <a:gdLst/>
              <a:ahLst/>
              <a:cxnLst/>
              <a:rect l="0" t="0" r="0" b="0"/>
              <a:pathLst>
                <a:path w="123826" h="164160">
                  <a:moveTo>
                    <a:pt x="0" y="28575"/>
                  </a:moveTo>
                  <a:lnTo>
                    <a:pt x="0" y="28575"/>
                  </a:lnTo>
                  <a:lnTo>
                    <a:pt x="0" y="36776"/>
                  </a:lnTo>
                  <a:lnTo>
                    <a:pt x="16266" y="39955"/>
                  </a:lnTo>
                  <a:lnTo>
                    <a:pt x="37981" y="53231"/>
                  </a:lnTo>
                  <a:lnTo>
                    <a:pt x="64530" y="87926"/>
                  </a:lnTo>
                  <a:lnTo>
                    <a:pt x="68191" y="105754"/>
                  </a:lnTo>
                  <a:lnTo>
                    <a:pt x="61918" y="143069"/>
                  </a:lnTo>
                  <a:lnTo>
                    <a:pt x="53507" y="161394"/>
                  </a:lnTo>
                  <a:lnTo>
                    <a:pt x="49430" y="163688"/>
                  </a:lnTo>
                  <a:lnTo>
                    <a:pt x="44595" y="164159"/>
                  </a:lnTo>
                  <a:lnTo>
                    <a:pt x="39254" y="163414"/>
                  </a:lnTo>
                  <a:lnTo>
                    <a:pt x="35695" y="160801"/>
                  </a:lnTo>
                  <a:lnTo>
                    <a:pt x="33322" y="156941"/>
                  </a:lnTo>
                  <a:lnTo>
                    <a:pt x="30684" y="144893"/>
                  </a:lnTo>
                  <a:lnTo>
                    <a:pt x="29512" y="125428"/>
                  </a:lnTo>
                  <a:lnTo>
                    <a:pt x="34636" y="105487"/>
                  </a:lnTo>
                  <a:lnTo>
                    <a:pt x="53519" y="59360"/>
                  </a:lnTo>
                  <a:lnTo>
                    <a:pt x="69407" y="36969"/>
                  </a:lnTo>
                  <a:lnTo>
                    <a:pt x="92615" y="1247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8295"/>
            <p:cNvSpPr/>
            <p:nvPr>
              <p:custDataLst>
                <p:tags r:id="rId105"/>
              </p:custDataLst>
            </p:nvPr>
          </p:nvSpPr>
          <p:spPr>
            <a:xfrm>
              <a:off x="9793719" y="4658694"/>
              <a:ext cx="74182" cy="107406"/>
            </a:xfrm>
            <a:custGeom>
              <a:avLst/>
              <a:gdLst/>
              <a:ahLst/>
              <a:cxnLst/>
              <a:rect l="0" t="0" r="0" b="0"/>
              <a:pathLst>
                <a:path w="74182" h="107406">
                  <a:moveTo>
                    <a:pt x="55131" y="46656"/>
                  </a:moveTo>
                  <a:lnTo>
                    <a:pt x="55131" y="46656"/>
                  </a:lnTo>
                  <a:lnTo>
                    <a:pt x="62669" y="28756"/>
                  </a:lnTo>
                  <a:lnTo>
                    <a:pt x="63333" y="25197"/>
                  </a:lnTo>
                  <a:lnTo>
                    <a:pt x="56339" y="2304"/>
                  </a:lnTo>
                  <a:lnTo>
                    <a:pt x="50024" y="486"/>
                  </a:lnTo>
                  <a:lnTo>
                    <a:pt x="45376" y="0"/>
                  </a:lnTo>
                  <a:lnTo>
                    <a:pt x="40161" y="2853"/>
                  </a:lnTo>
                  <a:lnTo>
                    <a:pt x="23766" y="20977"/>
                  </a:lnTo>
                  <a:lnTo>
                    <a:pt x="4799" y="52969"/>
                  </a:lnTo>
                  <a:lnTo>
                    <a:pt x="0" y="77101"/>
                  </a:lnTo>
                  <a:lnTo>
                    <a:pt x="1701" y="89468"/>
                  </a:lnTo>
                  <a:lnTo>
                    <a:pt x="8607" y="102381"/>
                  </a:lnTo>
                  <a:lnTo>
                    <a:pt x="11416" y="106030"/>
                  </a:lnTo>
                  <a:lnTo>
                    <a:pt x="15404" y="107405"/>
                  </a:lnTo>
                  <a:lnTo>
                    <a:pt x="25480" y="106112"/>
                  </a:lnTo>
                  <a:lnTo>
                    <a:pt x="34192" y="99186"/>
                  </a:lnTo>
                  <a:lnTo>
                    <a:pt x="41591" y="87994"/>
                  </a:lnTo>
                  <a:lnTo>
                    <a:pt x="63381" y="43002"/>
                  </a:lnTo>
                  <a:lnTo>
                    <a:pt x="63804" y="43162"/>
                  </a:lnTo>
                  <a:lnTo>
                    <a:pt x="64488" y="51023"/>
                  </a:lnTo>
                  <a:lnTo>
                    <a:pt x="65705" y="92802"/>
                  </a:lnTo>
                  <a:lnTo>
                    <a:pt x="74181" y="1038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8296"/>
            <p:cNvSpPr/>
            <p:nvPr>
              <p:custDataLst>
                <p:tags r:id="rId106"/>
              </p:custDataLst>
            </p:nvPr>
          </p:nvSpPr>
          <p:spPr>
            <a:xfrm>
              <a:off x="9906000" y="4699862"/>
              <a:ext cx="19051" cy="53114"/>
            </a:xfrm>
            <a:custGeom>
              <a:avLst/>
              <a:gdLst/>
              <a:ahLst/>
              <a:cxnLst/>
              <a:rect l="0" t="0" r="0" b="0"/>
              <a:pathLst>
                <a:path w="19051" h="53114">
                  <a:moveTo>
                    <a:pt x="19050" y="5488"/>
                  </a:moveTo>
                  <a:lnTo>
                    <a:pt x="19050" y="5488"/>
                  </a:lnTo>
                  <a:lnTo>
                    <a:pt x="19050" y="432"/>
                  </a:lnTo>
                  <a:lnTo>
                    <a:pt x="17992" y="0"/>
                  </a:lnTo>
                  <a:lnTo>
                    <a:pt x="13993" y="2344"/>
                  </a:lnTo>
                  <a:lnTo>
                    <a:pt x="12504" y="4450"/>
                  </a:lnTo>
                  <a:lnTo>
                    <a:pt x="0" y="531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8297"/>
            <p:cNvSpPr/>
            <p:nvPr>
              <p:custDataLst>
                <p:tags r:id="rId107"/>
              </p:custDataLst>
            </p:nvPr>
          </p:nvSpPr>
          <p:spPr>
            <a:xfrm>
              <a:off x="9944135" y="4635503"/>
              <a:ext cx="83257" cy="98423"/>
            </a:xfrm>
            <a:custGeom>
              <a:avLst/>
              <a:gdLst/>
              <a:ahLst/>
              <a:cxnLst/>
              <a:rect l="0" t="0" r="0" b="0"/>
              <a:pathLst>
                <a:path w="83257" h="98423">
                  <a:moveTo>
                    <a:pt x="9490" y="12697"/>
                  </a:moveTo>
                  <a:lnTo>
                    <a:pt x="9490" y="12697"/>
                  </a:lnTo>
                  <a:lnTo>
                    <a:pt x="9490" y="53401"/>
                  </a:lnTo>
                  <a:lnTo>
                    <a:pt x="356" y="95886"/>
                  </a:lnTo>
                  <a:lnTo>
                    <a:pt x="0" y="71684"/>
                  </a:lnTo>
                  <a:lnTo>
                    <a:pt x="9667" y="26397"/>
                  </a:lnTo>
                  <a:lnTo>
                    <a:pt x="14156" y="14906"/>
                  </a:lnTo>
                  <a:lnTo>
                    <a:pt x="25322" y="5564"/>
                  </a:lnTo>
                  <a:lnTo>
                    <a:pt x="32744" y="1592"/>
                  </a:lnTo>
                  <a:lnTo>
                    <a:pt x="46637" y="0"/>
                  </a:lnTo>
                  <a:lnTo>
                    <a:pt x="53304" y="1057"/>
                  </a:lnTo>
                  <a:lnTo>
                    <a:pt x="58807" y="4938"/>
                  </a:lnTo>
                  <a:lnTo>
                    <a:pt x="67746" y="17715"/>
                  </a:lnTo>
                  <a:lnTo>
                    <a:pt x="81048" y="51788"/>
                  </a:lnTo>
                  <a:lnTo>
                    <a:pt x="83256" y="77549"/>
                  </a:lnTo>
                  <a:lnTo>
                    <a:pt x="76165" y="984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8298"/>
            <p:cNvSpPr/>
            <p:nvPr>
              <p:custDataLst>
                <p:tags r:id="rId108"/>
              </p:custDataLst>
            </p:nvPr>
          </p:nvSpPr>
          <p:spPr>
            <a:xfrm>
              <a:off x="9870549" y="4533900"/>
              <a:ext cx="16402" cy="19051"/>
            </a:xfrm>
            <a:custGeom>
              <a:avLst/>
              <a:gdLst/>
              <a:ahLst/>
              <a:cxnLst/>
              <a:rect l="0" t="0" r="0" b="0"/>
              <a:pathLst>
                <a:path w="16402" h="19051">
                  <a:moveTo>
                    <a:pt x="16401" y="19050"/>
                  </a:moveTo>
                  <a:lnTo>
                    <a:pt x="16401" y="19050"/>
                  </a:lnTo>
                  <a:lnTo>
                    <a:pt x="0" y="10849"/>
                  </a:lnTo>
                  <a:lnTo>
                    <a:pt x="176" y="9349"/>
                  </a:lnTo>
                  <a:lnTo>
                    <a:pt x="3193" y="4861"/>
                  </a:lnTo>
                  <a:lnTo>
                    <a:pt x="164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1695"/>
          <p:cNvGrpSpPr/>
          <p:nvPr/>
        </p:nvGrpSpPr>
        <p:grpSpPr>
          <a:xfrm>
            <a:off x="9945815" y="4484925"/>
            <a:ext cx="2179511" cy="837602"/>
            <a:chOff x="9945815" y="4484925"/>
            <a:chExt cx="2179511" cy="837602"/>
          </a:xfrm>
        </p:grpSpPr>
        <p:sp>
          <p:nvSpPr>
            <p:cNvPr id="115" name="SMARTInkShape-8299"/>
            <p:cNvSpPr/>
            <p:nvPr>
              <p:custDataLst>
                <p:tags r:id="rId66"/>
              </p:custDataLst>
            </p:nvPr>
          </p:nvSpPr>
          <p:spPr>
            <a:xfrm>
              <a:off x="10298011" y="4495800"/>
              <a:ext cx="46140" cy="293495"/>
            </a:xfrm>
            <a:custGeom>
              <a:avLst/>
              <a:gdLst/>
              <a:ahLst/>
              <a:cxnLst/>
              <a:rect l="0" t="0" r="0" b="0"/>
              <a:pathLst>
                <a:path w="46140" h="293495">
                  <a:moveTo>
                    <a:pt x="46139" y="0"/>
                  </a:moveTo>
                  <a:lnTo>
                    <a:pt x="46139" y="0"/>
                  </a:lnTo>
                  <a:lnTo>
                    <a:pt x="43315" y="18828"/>
                  </a:lnTo>
                  <a:lnTo>
                    <a:pt x="37937" y="62162"/>
                  </a:lnTo>
                  <a:lnTo>
                    <a:pt x="29272" y="106001"/>
                  </a:lnTo>
                  <a:lnTo>
                    <a:pt x="20445" y="148294"/>
                  </a:lnTo>
                  <a:lnTo>
                    <a:pt x="12185" y="191165"/>
                  </a:lnTo>
                  <a:lnTo>
                    <a:pt x="6034" y="231867"/>
                  </a:lnTo>
                  <a:lnTo>
                    <a:pt x="0" y="274988"/>
                  </a:lnTo>
                  <a:lnTo>
                    <a:pt x="1621" y="281751"/>
                  </a:lnTo>
                  <a:lnTo>
                    <a:pt x="4818" y="286260"/>
                  </a:lnTo>
                  <a:lnTo>
                    <a:pt x="12957" y="291267"/>
                  </a:lnTo>
                  <a:lnTo>
                    <a:pt x="20103" y="293494"/>
                  </a:lnTo>
                  <a:lnTo>
                    <a:pt x="23489" y="290912"/>
                  </a:lnTo>
                  <a:lnTo>
                    <a:pt x="30075" y="279578"/>
                  </a:lnTo>
                  <a:lnTo>
                    <a:pt x="27089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8300"/>
            <p:cNvSpPr/>
            <p:nvPr>
              <p:custDataLst>
                <p:tags r:id="rId67"/>
              </p:custDataLst>
            </p:nvPr>
          </p:nvSpPr>
          <p:spPr>
            <a:xfrm>
              <a:off x="10260533" y="4657725"/>
              <a:ext cx="102668" cy="28576"/>
            </a:xfrm>
            <a:custGeom>
              <a:avLst/>
              <a:gdLst/>
              <a:ahLst/>
              <a:cxnLst/>
              <a:rect l="0" t="0" r="0" b="0"/>
              <a:pathLst>
                <a:path w="102668" h="28576">
                  <a:moveTo>
                    <a:pt x="26467" y="28575"/>
                  </a:moveTo>
                  <a:lnTo>
                    <a:pt x="26467" y="28575"/>
                  </a:lnTo>
                  <a:lnTo>
                    <a:pt x="26467" y="23519"/>
                  </a:lnTo>
                  <a:lnTo>
                    <a:pt x="24350" y="22030"/>
                  </a:lnTo>
                  <a:lnTo>
                    <a:pt x="12318" y="18874"/>
                  </a:lnTo>
                  <a:lnTo>
                    <a:pt x="5009" y="14386"/>
                  </a:lnTo>
                  <a:lnTo>
                    <a:pt x="1055" y="8863"/>
                  </a:lnTo>
                  <a:lnTo>
                    <a:pt x="0" y="5909"/>
                  </a:lnTo>
                  <a:lnTo>
                    <a:pt x="1414" y="3939"/>
                  </a:lnTo>
                  <a:lnTo>
                    <a:pt x="8629" y="1751"/>
                  </a:lnTo>
                  <a:lnTo>
                    <a:pt x="45718" y="346"/>
                  </a:lnTo>
                  <a:lnTo>
                    <a:pt x="1026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8301"/>
            <p:cNvSpPr/>
            <p:nvPr>
              <p:custDataLst>
                <p:tags r:id="rId68"/>
              </p:custDataLst>
            </p:nvPr>
          </p:nvSpPr>
          <p:spPr>
            <a:xfrm>
              <a:off x="10365253" y="4648200"/>
              <a:ext cx="64623" cy="92828"/>
            </a:xfrm>
            <a:custGeom>
              <a:avLst/>
              <a:gdLst/>
              <a:ahLst/>
              <a:cxnLst/>
              <a:rect l="0" t="0" r="0" b="0"/>
              <a:pathLst>
                <a:path w="64623" h="92828">
                  <a:moveTo>
                    <a:pt x="64622" y="0"/>
                  </a:moveTo>
                  <a:lnTo>
                    <a:pt x="64622" y="0"/>
                  </a:lnTo>
                  <a:lnTo>
                    <a:pt x="24546" y="16247"/>
                  </a:lnTo>
                  <a:lnTo>
                    <a:pt x="15766" y="22390"/>
                  </a:lnTo>
                  <a:lnTo>
                    <a:pt x="4874" y="36856"/>
                  </a:lnTo>
                  <a:lnTo>
                    <a:pt x="0" y="54547"/>
                  </a:lnTo>
                  <a:lnTo>
                    <a:pt x="1432" y="60706"/>
                  </a:lnTo>
                  <a:lnTo>
                    <a:pt x="8667" y="73194"/>
                  </a:lnTo>
                  <a:lnTo>
                    <a:pt x="24642" y="87069"/>
                  </a:lnTo>
                  <a:lnTo>
                    <a:pt x="37724" y="92827"/>
                  </a:lnTo>
                  <a:lnTo>
                    <a:pt x="47728" y="91351"/>
                  </a:lnTo>
                  <a:lnTo>
                    <a:pt x="53358" y="89475"/>
                  </a:lnTo>
                  <a:lnTo>
                    <a:pt x="57113" y="85050"/>
                  </a:lnTo>
                  <a:lnTo>
                    <a:pt x="62397" y="65769"/>
                  </a:lnTo>
                  <a:lnTo>
                    <a:pt x="63634" y="56395"/>
                  </a:lnTo>
                  <a:lnTo>
                    <a:pt x="45572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8302"/>
            <p:cNvSpPr/>
            <p:nvPr>
              <p:custDataLst>
                <p:tags r:id="rId69"/>
              </p:custDataLst>
            </p:nvPr>
          </p:nvSpPr>
          <p:spPr>
            <a:xfrm>
              <a:off x="10487695" y="4484925"/>
              <a:ext cx="94581" cy="278612"/>
            </a:xfrm>
            <a:custGeom>
              <a:avLst/>
              <a:gdLst/>
              <a:ahLst/>
              <a:cxnLst/>
              <a:rect l="0" t="0" r="0" b="0"/>
              <a:pathLst>
                <a:path w="94581" h="278612">
                  <a:moveTo>
                    <a:pt x="46955" y="210900"/>
                  </a:moveTo>
                  <a:lnTo>
                    <a:pt x="46955" y="210900"/>
                  </a:lnTo>
                  <a:lnTo>
                    <a:pt x="46955" y="202699"/>
                  </a:lnTo>
                  <a:lnTo>
                    <a:pt x="41898" y="196711"/>
                  </a:lnTo>
                  <a:lnTo>
                    <a:pt x="36594" y="194010"/>
                  </a:lnTo>
                  <a:lnTo>
                    <a:pt x="33698" y="193291"/>
                  </a:lnTo>
                  <a:lnTo>
                    <a:pt x="19509" y="197333"/>
                  </a:lnTo>
                  <a:lnTo>
                    <a:pt x="10768" y="208046"/>
                  </a:lnTo>
                  <a:lnTo>
                    <a:pt x="4415" y="222331"/>
                  </a:lnTo>
                  <a:lnTo>
                    <a:pt x="0" y="255183"/>
                  </a:lnTo>
                  <a:lnTo>
                    <a:pt x="4585" y="274351"/>
                  </a:lnTo>
                  <a:lnTo>
                    <a:pt x="8126" y="277542"/>
                  </a:lnTo>
                  <a:lnTo>
                    <a:pt x="12601" y="278611"/>
                  </a:lnTo>
                  <a:lnTo>
                    <a:pt x="17702" y="278265"/>
                  </a:lnTo>
                  <a:lnTo>
                    <a:pt x="29015" y="272237"/>
                  </a:lnTo>
                  <a:lnTo>
                    <a:pt x="34995" y="267667"/>
                  </a:lnTo>
                  <a:lnTo>
                    <a:pt x="48468" y="246065"/>
                  </a:lnTo>
                  <a:lnTo>
                    <a:pt x="61443" y="204832"/>
                  </a:lnTo>
                  <a:lnTo>
                    <a:pt x="70461" y="162267"/>
                  </a:lnTo>
                  <a:lnTo>
                    <a:pt x="74027" y="124288"/>
                  </a:lnTo>
                  <a:lnTo>
                    <a:pt x="75084" y="79522"/>
                  </a:lnTo>
                  <a:lnTo>
                    <a:pt x="81989" y="33255"/>
                  </a:lnTo>
                  <a:lnTo>
                    <a:pt x="84652" y="913"/>
                  </a:lnTo>
                  <a:lnTo>
                    <a:pt x="83728" y="0"/>
                  </a:lnTo>
                  <a:lnTo>
                    <a:pt x="82054" y="1509"/>
                  </a:lnTo>
                  <a:lnTo>
                    <a:pt x="79879" y="4631"/>
                  </a:lnTo>
                  <a:lnTo>
                    <a:pt x="70857" y="41898"/>
                  </a:lnTo>
                  <a:lnTo>
                    <a:pt x="67441" y="78863"/>
                  </a:lnTo>
                  <a:lnTo>
                    <a:pt x="65232" y="118065"/>
                  </a:lnTo>
                  <a:lnTo>
                    <a:pt x="58523" y="158735"/>
                  </a:lnTo>
                  <a:lnTo>
                    <a:pt x="59907" y="186624"/>
                  </a:lnTo>
                  <a:lnTo>
                    <a:pt x="64800" y="228918"/>
                  </a:lnTo>
                  <a:lnTo>
                    <a:pt x="68292" y="242897"/>
                  </a:lnTo>
                  <a:lnTo>
                    <a:pt x="76207" y="256717"/>
                  </a:lnTo>
                  <a:lnTo>
                    <a:pt x="79157" y="260495"/>
                  </a:lnTo>
                  <a:lnTo>
                    <a:pt x="82181" y="261954"/>
                  </a:lnTo>
                  <a:lnTo>
                    <a:pt x="94580" y="258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8303"/>
            <p:cNvSpPr/>
            <p:nvPr>
              <p:custDataLst>
                <p:tags r:id="rId70"/>
              </p:custDataLst>
            </p:nvPr>
          </p:nvSpPr>
          <p:spPr>
            <a:xfrm>
              <a:off x="10611014" y="4651722"/>
              <a:ext cx="180421" cy="289121"/>
            </a:xfrm>
            <a:custGeom>
              <a:avLst/>
              <a:gdLst/>
              <a:ahLst/>
              <a:cxnLst/>
              <a:rect l="0" t="0" r="0" b="0"/>
              <a:pathLst>
                <a:path w="180421" h="289121">
                  <a:moveTo>
                    <a:pt x="47461" y="25053"/>
                  </a:moveTo>
                  <a:lnTo>
                    <a:pt x="47461" y="25053"/>
                  </a:lnTo>
                  <a:lnTo>
                    <a:pt x="42404" y="19997"/>
                  </a:lnTo>
                  <a:lnTo>
                    <a:pt x="40915" y="19565"/>
                  </a:lnTo>
                  <a:lnTo>
                    <a:pt x="39923" y="20337"/>
                  </a:lnTo>
                  <a:lnTo>
                    <a:pt x="39259" y="21909"/>
                  </a:lnTo>
                  <a:lnTo>
                    <a:pt x="35701" y="15188"/>
                  </a:lnTo>
                  <a:lnTo>
                    <a:pt x="30594" y="4794"/>
                  </a:lnTo>
                  <a:lnTo>
                    <a:pt x="24795" y="174"/>
                  </a:lnTo>
                  <a:lnTo>
                    <a:pt x="21767" y="0"/>
                  </a:lnTo>
                  <a:lnTo>
                    <a:pt x="15581" y="2630"/>
                  </a:lnTo>
                  <a:lnTo>
                    <a:pt x="6146" y="20173"/>
                  </a:lnTo>
                  <a:lnTo>
                    <a:pt x="1082" y="40395"/>
                  </a:lnTo>
                  <a:lnTo>
                    <a:pt x="0" y="69851"/>
                  </a:lnTo>
                  <a:lnTo>
                    <a:pt x="2732" y="79535"/>
                  </a:lnTo>
                  <a:lnTo>
                    <a:pt x="4942" y="83599"/>
                  </a:lnTo>
                  <a:lnTo>
                    <a:pt x="7473" y="85250"/>
                  </a:lnTo>
                  <a:lnTo>
                    <a:pt x="10219" y="85293"/>
                  </a:lnTo>
                  <a:lnTo>
                    <a:pt x="13109" y="84263"/>
                  </a:lnTo>
                  <a:lnTo>
                    <a:pt x="27286" y="72701"/>
                  </a:lnTo>
                  <a:lnTo>
                    <a:pt x="33202" y="61752"/>
                  </a:lnTo>
                  <a:lnTo>
                    <a:pt x="44916" y="25731"/>
                  </a:lnTo>
                  <a:lnTo>
                    <a:pt x="51882" y="12319"/>
                  </a:lnTo>
                  <a:lnTo>
                    <a:pt x="51467" y="10214"/>
                  </a:lnTo>
                  <a:lnTo>
                    <a:pt x="50131" y="8810"/>
                  </a:lnTo>
                  <a:lnTo>
                    <a:pt x="49241" y="9992"/>
                  </a:lnTo>
                  <a:lnTo>
                    <a:pt x="47532" y="47712"/>
                  </a:lnTo>
                  <a:lnTo>
                    <a:pt x="52537" y="68691"/>
                  </a:lnTo>
                  <a:lnTo>
                    <a:pt x="60725" y="83256"/>
                  </a:lnTo>
                  <a:lnTo>
                    <a:pt x="64771" y="85021"/>
                  </a:lnTo>
                  <a:lnTo>
                    <a:pt x="74910" y="84161"/>
                  </a:lnTo>
                  <a:lnTo>
                    <a:pt x="83649" y="80251"/>
                  </a:lnTo>
                  <a:lnTo>
                    <a:pt x="102940" y="64061"/>
                  </a:lnTo>
                  <a:lnTo>
                    <a:pt x="109160" y="55443"/>
                  </a:lnTo>
                  <a:lnTo>
                    <a:pt x="121239" y="19660"/>
                  </a:lnTo>
                  <a:lnTo>
                    <a:pt x="123181" y="8701"/>
                  </a:lnTo>
                  <a:lnTo>
                    <a:pt x="122284" y="8860"/>
                  </a:lnTo>
                  <a:lnTo>
                    <a:pt x="118462" y="11859"/>
                  </a:lnTo>
                  <a:lnTo>
                    <a:pt x="116059" y="19542"/>
                  </a:lnTo>
                  <a:lnTo>
                    <a:pt x="114248" y="55157"/>
                  </a:lnTo>
                  <a:lnTo>
                    <a:pt x="117008" y="62421"/>
                  </a:lnTo>
                  <a:lnTo>
                    <a:pt x="119225" y="65840"/>
                  </a:lnTo>
                  <a:lnTo>
                    <a:pt x="122822" y="67061"/>
                  </a:lnTo>
                  <a:lnTo>
                    <a:pt x="132460" y="65595"/>
                  </a:lnTo>
                  <a:lnTo>
                    <a:pt x="140977" y="58594"/>
                  </a:lnTo>
                  <a:lnTo>
                    <a:pt x="166985" y="19779"/>
                  </a:lnTo>
                  <a:lnTo>
                    <a:pt x="170719" y="8026"/>
                  </a:lnTo>
                  <a:lnTo>
                    <a:pt x="171253" y="50432"/>
                  </a:lnTo>
                  <a:lnTo>
                    <a:pt x="171277" y="88077"/>
                  </a:lnTo>
                  <a:lnTo>
                    <a:pt x="172343" y="126512"/>
                  </a:lnTo>
                  <a:lnTo>
                    <a:pt x="178824" y="171780"/>
                  </a:lnTo>
                  <a:lnTo>
                    <a:pt x="180420" y="211846"/>
                  </a:lnTo>
                  <a:lnTo>
                    <a:pt x="174187" y="251862"/>
                  </a:lnTo>
                  <a:lnTo>
                    <a:pt x="172576" y="267322"/>
                  </a:lnTo>
                  <a:lnTo>
                    <a:pt x="170029" y="273348"/>
                  </a:lnTo>
                  <a:lnTo>
                    <a:pt x="161556" y="282868"/>
                  </a:lnTo>
                  <a:lnTo>
                    <a:pt x="147911" y="287804"/>
                  </a:lnTo>
                  <a:lnTo>
                    <a:pt x="139827" y="289120"/>
                  </a:lnTo>
                  <a:lnTo>
                    <a:pt x="132322" y="286823"/>
                  </a:lnTo>
                  <a:lnTo>
                    <a:pt x="118338" y="275804"/>
                  </a:lnTo>
                  <a:lnTo>
                    <a:pt x="104611" y="2346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8304"/>
            <p:cNvSpPr/>
            <p:nvPr>
              <p:custDataLst>
                <p:tags r:id="rId71"/>
              </p:custDataLst>
            </p:nvPr>
          </p:nvSpPr>
          <p:spPr>
            <a:xfrm>
              <a:off x="10858500" y="4791075"/>
              <a:ext cx="24539" cy="57151"/>
            </a:xfrm>
            <a:custGeom>
              <a:avLst/>
              <a:gdLst/>
              <a:ahLst/>
              <a:cxnLst/>
              <a:rect l="0" t="0" r="0" b="0"/>
              <a:pathLst>
                <a:path w="24539" h="57151">
                  <a:moveTo>
                    <a:pt x="19050" y="0"/>
                  </a:moveTo>
                  <a:lnTo>
                    <a:pt x="19050" y="0"/>
                  </a:lnTo>
                  <a:lnTo>
                    <a:pt x="24107" y="5056"/>
                  </a:lnTo>
                  <a:lnTo>
                    <a:pt x="24538" y="8662"/>
                  </a:lnTo>
                  <a:lnTo>
                    <a:pt x="22195" y="1831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8305"/>
            <p:cNvSpPr/>
            <p:nvPr>
              <p:custDataLst>
                <p:tags r:id="rId72"/>
              </p:custDataLst>
            </p:nvPr>
          </p:nvSpPr>
          <p:spPr>
            <a:xfrm>
              <a:off x="10991850" y="4629150"/>
              <a:ext cx="123826" cy="145786"/>
            </a:xfrm>
            <a:custGeom>
              <a:avLst/>
              <a:gdLst/>
              <a:ahLst/>
              <a:cxnLst/>
              <a:rect l="0" t="0" r="0" b="0"/>
              <a:pathLst>
                <a:path w="123826" h="145786">
                  <a:moveTo>
                    <a:pt x="0" y="66675"/>
                  </a:moveTo>
                  <a:lnTo>
                    <a:pt x="0" y="66675"/>
                  </a:lnTo>
                  <a:lnTo>
                    <a:pt x="1058" y="38395"/>
                  </a:lnTo>
                  <a:lnTo>
                    <a:pt x="2824" y="35121"/>
                  </a:lnTo>
                  <a:lnTo>
                    <a:pt x="5057" y="32939"/>
                  </a:lnTo>
                  <a:lnTo>
                    <a:pt x="8663" y="32543"/>
                  </a:lnTo>
                  <a:lnTo>
                    <a:pt x="18314" y="34925"/>
                  </a:lnTo>
                  <a:lnTo>
                    <a:pt x="26836" y="42333"/>
                  </a:lnTo>
                  <a:lnTo>
                    <a:pt x="37585" y="61226"/>
                  </a:lnTo>
                  <a:lnTo>
                    <a:pt x="54282" y="99580"/>
                  </a:lnTo>
                  <a:lnTo>
                    <a:pt x="56583" y="129149"/>
                  </a:lnTo>
                  <a:lnTo>
                    <a:pt x="54077" y="139597"/>
                  </a:lnTo>
                  <a:lnTo>
                    <a:pt x="50491" y="145652"/>
                  </a:lnTo>
                  <a:lnTo>
                    <a:pt x="49537" y="145785"/>
                  </a:lnTo>
                  <a:lnTo>
                    <a:pt x="47416" y="140993"/>
                  </a:lnTo>
                  <a:lnTo>
                    <a:pt x="41330" y="119387"/>
                  </a:lnTo>
                  <a:lnTo>
                    <a:pt x="40116" y="89819"/>
                  </a:lnTo>
                  <a:lnTo>
                    <a:pt x="54431" y="46033"/>
                  </a:lnTo>
                  <a:lnTo>
                    <a:pt x="64694" y="20695"/>
                  </a:lnTo>
                  <a:lnTo>
                    <a:pt x="74966" y="9903"/>
                  </a:lnTo>
                  <a:lnTo>
                    <a:pt x="83765" y="4402"/>
                  </a:lnTo>
                  <a:lnTo>
                    <a:pt x="93321" y="195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8306"/>
            <p:cNvSpPr/>
            <p:nvPr>
              <p:custDataLst>
                <p:tags r:id="rId73"/>
              </p:custDataLst>
            </p:nvPr>
          </p:nvSpPr>
          <p:spPr>
            <a:xfrm>
              <a:off x="11121780" y="4633121"/>
              <a:ext cx="70096" cy="119855"/>
            </a:xfrm>
            <a:custGeom>
              <a:avLst/>
              <a:gdLst/>
              <a:ahLst/>
              <a:cxnLst/>
              <a:rect l="0" t="0" r="0" b="0"/>
              <a:pathLst>
                <a:path w="70096" h="119855">
                  <a:moveTo>
                    <a:pt x="60570" y="72229"/>
                  </a:moveTo>
                  <a:lnTo>
                    <a:pt x="60570" y="72229"/>
                  </a:lnTo>
                  <a:lnTo>
                    <a:pt x="60570" y="67173"/>
                  </a:lnTo>
                  <a:lnTo>
                    <a:pt x="57746" y="61868"/>
                  </a:lnTo>
                  <a:lnTo>
                    <a:pt x="55513" y="58972"/>
                  </a:lnTo>
                  <a:lnTo>
                    <a:pt x="51633" y="18141"/>
                  </a:lnTo>
                  <a:lnTo>
                    <a:pt x="50247" y="5857"/>
                  </a:lnTo>
                  <a:lnTo>
                    <a:pt x="48397" y="2581"/>
                  </a:lnTo>
                  <a:lnTo>
                    <a:pt x="46105" y="397"/>
                  </a:lnTo>
                  <a:lnTo>
                    <a:pt x="42459" y="0"/>
                  </a:lnTo>
                  <a:lnTo>
                    <a:pt x="32766" y="2380"/>
                  </a:lnTo>
                  <a:lnTo>
                    <a:pt x="29335" y="5554"/>
                  </a:lnTo>
                  <a:lnTo>
                    <a:pt x="8924" y="50954"/>
                  </a:lnTo>
                  <a:lnTo>
                    <a:pt x="1280" y="66654"/>
                  </a:lnTo>
                  <a:lnTo>
                    <a:pt x="0" y="80686"/>
                  </a:lnTo>
                  <a:lnTo>
                    <a:pt x="2958" y="92921"/>
                  </a:lnTo>
                  <a:lnTo>
                    <a:pt x="7801" y="101887"/>
                  </a:lnTo>
                  <a:lnTo>
                    <a:pt x="10574" y="103643"/>
                  </a:lnTo>
                  <a:lnTo>
                    <a:pt x="13481" y="103755"/>
                  </a:lnTo>
                  <a:lnTo>
                    <a:pt x="30807" y="96330"/>
                  </a:lnTo>
                  <a:lnTo>
                    <a:pt x="39581" y="87880"/>
                  </a:lnTo>
                  <a:lnTo>
                    <a:pt x="58576" y="64944"/>
                  </a:lnTo>
                  <a:lnTo>
                    <a:pt x="59240" y="65256"/>
                  </a:lnTo>
                  <a:lnTo>
                    <a:pt x="59979" y="68424"/>
                  </a:lnTo>
                  <a:lnTo>
                    <a:pt x="70095" y="1198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8307"/>
            <p:cNvSpPr/>
            <p:nvPr>
              <p:custDataLst>
                <p:tags r:id="rId74"/>
              </p:custDataLst>
            </p:nvPr>
          </p:nvSpPr>
          <p:spPr>
            <a:xfrm>
              <a:off x="11239500" y="468630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4468" y="5056"/>
                  </a:lnTo>
                  <a:lnTo>
                    <a:pt x="1987" y="13183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8308"/>
            <p:cNvSpPr/>
            <p:nvPr>
              <p:custDataLst>
                <p:tags r:id="rId75"/>
              </p:custDataLst>
            </p:nvPr>
          </p:nvSpPr>
          <p:spPr>
            <a:xfrm>
              <a:off x="11229975" y="460057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28575"/>
                  </a:moveTo>
                  <a:lnTo>
                    <a:pt x="1905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8309"/>
            <p:cNvSpPr/>
            <p:nvPr>
              <p:custDataLst>
                <p:tags r:id="rId76"/>
              </p:custDataLst>
            </p:nvPr>
          </p:nvSpPr>
          <p:spPr>
            <a:xfrm>
              <a:off x="11277600" y="4619625"/>
              <a:ext cx="114301" cy="97716"/>
            </a:xfrm>
            <a:custGeom>
              <a:avLst/>
              <a:gdLst/>
              <a:ahLst/>
              <a:cxnLst/>
              <a:rect l="0" t="0" r="0" b="0"/>
              <a:pathLst>
                <a:path w="114301" h="9771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8642" y="41757"/>
                  </a:lnTo>
                  <a:lnTo>
                    <a:pt x="8389" y="84905"/>
                  </a:lnTo>
                  <a:lnTo>
                    <a:pt x="4435" y="95239"/>
                  </a:lnTo>
                  <a:lnTo>
                    <a:pt x="2957" y="97358"/>
                  </a:lnTo>
                  <a:lnTo>
                    <a:pt x="1971" y="97715"/>
                  </a:lnTo>
                  <a:lnTo>
                    <a:pt x="1314" y="96893"/>
                  </a:lnTo>
                  <a:lnTo>
                    <a:pt x="14632" y="53896"/>
                  </a:lnTo>
                  <a:lnTo>
                    <a:pt x="25553" y="37712"/>
                  </a:lnTo>
                  <a:lnTo>
                    <a:pt x="47436" y="18817"/>
                  </a:lnTo>
                  <a:lnTo>
                    <a:pt x="57419" y="13655"/>
                  </a:lnTo>
                  <a:lnTo>
                    <a:pt x="71028" y="17005"/>
                  </a:lnTo>
                  <a:lnTo>
                    <a:pt x="90466" y="26290"/>
                  </a:lnTo>
                  <a:lnTo>
                    <a:pt x="107397" y="48820"/>
                  </a:lnTo>
                  <a:lnTo>
                    <a:pt x="111231" y="58034"/>
                  </a:lnTo>
                  <a:lnTo>
                    <a:pt x="11430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8310"/>
            <p:cNvSpPr/>
            <p:nvPr>
              <p:custDataLst>
                <p:tags r:id="rId77"/>
              </p:custDataLst>
            </p:nvPr>
          </p:nvSpPr>
          <p:spPr>
            <a:xfrm>
              <a:off x="11574317" y="4639067"/>
              <a:ext cx="83176" cy="230911"/>
            </a:xfrm>
            <a:custGeom>
              <a:avLst/>
              <a:gdLst/>
              <a:ahLst/>
              <a:cxnLst/>
              <a:rect l="0" t="0" r="0" b="0"/>
              <a:pathLst>
                <a:path w="83176" h="230911">
                  <a:moveTo>
                    <a:pt x="17608" y="9133"/>
                  </a:moveTo>
                  <a:lnTo>
                    <a:pt x="17608" y="9133"/>
                  </a:lnTo>
                  <a:lnTo>
                    <a:pt x="9406" y="932"/>
                  </a:lnTo>
                  <a:lnTo>
                    <a:pt x="3417" y="0"/>
                  </a:lnTo>
                  <a:lnTo>
                    <a:pt x="1798" y="1986"/>
                  </a:lnTo>
                  <a:lnTo>
                    <a:pt x="0" y="9837"/>
                  </a:lnTo>
                  <a:lnTo>
                    <a:pt x="6886" y="39342"/>
                  </a:lnTo>
                  <a:lnTo>
                    <a:pt x="9403" y="43031"/>
                  </a:lnTo>
                  <a:lnTo>
                    <a:pt x="17841" y="49951"/>
                  </a:lnTo>
                  <a:lnTo>
                    <a:pt x="23056" y="51163"/>
                  </a:lnTo>
                  <a:lnTo>
                    <a:pt x="34493" y="49684"/>
                  </a:lnTo>
                  <a:lnTo>
                    <a:pt x="52833" y="42903"/>
                  </a:lnTo>
                  <a:lnTo>
                    <a:pt x="71671" y="29134"/>
                  </a:lnTo>
                  <a:lnTo>
                    <a:pt x="78679" y="20492"/>
                  </a:lnTo>
                  <a:lnTo>
                    <a:pt x="80546" y="16705"/>
                  </a:lnTo>
                  <a:lnTo>
                    <a:pt x="81791" y="15240"/>
                  </a:lnTo>
                  <a:lnTo>
                    <a:pt x="82623" y="15321"/>
                  </a:lnTo>
                  <a:lnTo>
                    <a:pt x="83175" y="16433"/>
                  </a:lnTo>
                  <a:lnTo>
                    <a:pt x="75576" y="60742"/>
                  </a:lnTo>
                  <a:lnTo>
                    <a:pt x="75001" y="98978"/>
                  </a:lnTo>
                  <a:lnTo>
                    <a:pt x="74830" y="133474"/>
                  </a:lnTo>
                  <a:lnTo>
                    <a:pt x="74779" y="173092"/>
                  </a:lnTo>
                  <a:lnTo>
                    <a:pt x="73706" y="199647"/>
                  </a:lnTo>
                  <a:lnTo>
                    <a:pt x="67156" y="219864"/>
                  </a:lnTo>
                  <a:lnTo>
                    <a:pt x="61502" y="229085"/>
                  </a:lnTo>
                  <a:lnTo>
                    <a:pt x="57454" y="230910"/>
                  </a:lnTo>
                  <a:lnTo>
                    <a:pt x="47312" y="230114"/>
                  </a:lnTo>
                  <a:lnTo>
                    <a:pt x="43761" y="227362"/>
                  </a:lnTo>
                  <a:lnTo>
                    <a:pt x="39814" y="218660"/>
                  </a:lnTo>
                  <a:lnTo>
                    <a:pt x="36658" y="1710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8311"/>
            <p:cNvSpPr/>
            <p:nvPr>
              <p:custDataLst>
                <p:tags r:id="rId78"/>
              </p:custDataLst>
            </p:nvPr>
          </p:nvSpPr>
          <p:spPr>
            <a:xfrm>
              <a:off x="11689314" y="4643949"/>
              <a:ext cx="55012" cy="70927"/>
            </a:xfrm>
            <a:custGeom>
              <a:avLst/>
              <a:gdLst/>
              <a:ahLst/>
              <a:cxnLst/>
              <a:rect l="0" t="0" r="0" b="0"/>
              <a:pathLst>
                <a:path w="55012" h="70927">
                  <a:moveTo>
                    <a:pt x="7386" y="23301"/>
                  </a:moveTo>
                  <a:lnTo>
                    <a:pt x="7386" y="23301"/>
                  </a:lnTo>
                  <a:lnTo>
                    <a:pt x="7386" y="36558"/>
                  </a:lnTo>
                  <a:lnTo>
                    <a:pt x="9503" y="37431"/>
                  </a:lnTo>
                  <a:lnTo>
                    <a:pt x="17498" y="35578"/>
                  </a:lnTo>
                  <a:lnTo>
                    <a:pt x="28845" y="28585"/>
                  </a:lnTo>
                  <a:lnTo>
                    <a:pt x="32798" y="22827"/>
                  </a:lnTo>
                  <a:lnTo>
                    <a:pt x="33853" y="19810"/>
                  </a:lnTo>
                  <a:lnTo>
                    <a:pt x="33497" y="16740"/>
                  </a:lnTo>
                  <a:lnTo>
                    <a:pt x="27574" y="1048"/>
                  </a:lnTo>
                  <a:lnTo>
                    <a:pt x="25078" y="0"/>
                  </a:lnTo>
                  <a:lnTo>
                    <a:pt x="16660" y="1656"/>
                  </a:lnTo>
                  <a:lnTo>
                    <a:pt x="8685" y="8742"/>
                  </a:lnTo>
                  <a:lnTo>
                    <a:pt x="2671" y="17889"/>
                  </a:lnTo>
                  <a:lnTo>
                    <a:pt x="0" y="25482"/>
                  </a:lnTo>
                  <a:lnTo>
                    <a:pt x="3551" y="45819"/>
                  </a:lnTo>
                  <a:lnTo>
                    <a:pt x="11326" y="57298"/>
                  </a:lnTo>
                  <a:lnTo>
                    <a:pt x="16362" y="61840"/>
                  </a:lnTo>
                  <a:lnTo>
                    <a:pt x="55011" y="709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8312"/>
            <p:cNvSpPr/>
            <p:nvPr>
              <p:custDataLst>
                <p:tags r:id="rId79"/>
              </p:custDataLst>
            </p:nvPr>
          </p:nvSpPr>
          <p:spPr>
            <a:xfrm>
              <a:off x="11766641" y="4615903"/>
              <a:ext cx="44360" cy="125074"/>
            </a:xfrm>
            <a:custGeom>
              <a:avLst/>
              <a:gdLst/>
              <a:ahLst/>
              <a:cxnLst/>
              <a:rect l="0" t="0" r="0" b="0"/>
              <a:pathLst>
                <a:path w="44360" h="125074">
                  <a:moveTo>
                    <a:pt x="44359" y="22772"/>
                  </a:moveTo>
                  <a:lnTo>
                    <a:pt x="44359" y="22772"/>
                  </a:lnTo>
                  <a:lnTo>
                    <a:pt x="44359" y="12659"/>
                  </a:lnTo>
                  <a:lnTo>
                    <a:pt x="41184" y="8621"/>
                  </a:lnTo>
                  <a:lnTo>
                    <a:pt x="29189" y="1313"/>
                  </a:lnTo>
                  <a:lnTo>
                    <a:pt x="24721" y="0"/>
                  </a:lnTo>
                  <a:lnTo>
                    <a:pt x="21741" y="182"/>
                  </a:lnTo>
                  <a:lnTo>
                    <a:pt x="17374" y="2149"/>
                  </a:lnTo>
                  <a:lnTo>
                    <a:pt x="11904" y="3023"/>
                  </a:lnTo>
                  <a:lnTo>
                    <a:pt x="11080" y="6430"/>
                  </a:lnTo>
                  <a:lnTo>
                    <a:pt x="14978" y="25339"/>
                  </a:lnTo>
                  <a:lnTo>
                    <a:pt x="37355" y="70540"/>
                  </a:lnTo>
                  <a:lnTo>
                    <a:pt x="42975" y="98373"/>
                  </a:lnTo>
                  <a:lnTo>
                    <a:pt x="43436" y="104923"/>
                  </a:lnTo>
                  <a:lnTo>
                    <a:pt x="41627" y="110348"/>
                  </a:lnTo>
                  <a:lnTo>
                    <a:pt x="33972" y="119197"/>
                  </a:lnTo>
                  <a:lnTo>
                    <a:pt x="26338" y="123836"/>
                  </a:lnTo>
                  <a:lnTo>
                    <a:pt x="22820" y="125073"/>
                  </a:lnTo>
                  <a:lnTo>
                    <a:pt x="13266" y="123625"/>
                  </a:lnTo>
                  <a:lnTo>
                    <a:pt x="7756" y="121757"/>
                  </a:lnTo>
                  <a:lnTo>
                    <a:pt x="4082" y="117338"/>
                  </a:lnTo>
                  <a:lnTo>
                    <a:pt x="0" y="103959"/>
                  </a:lnTo>
                  <a:lnTo>
                    <a:pt x="6259" y="703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8313"/>
            <p:cNvSpPr/>
            <p:nvPr>
              <p:custDataLst>
                <p:tags r:id="rId80"/>
              </p:custDataLst>
            </p:nvPr>
          </p:nvSpPr>
          <p:spPr>
            <a:xfrm>
              <a:off x="11869636" y="4533900"/>
              <a:ext cx="36224" cy="200026"/>
            </a:xfrm>
            <a:custGeom>
              <a:avLst/>
              <a:gdLst/>
              <a:ahLst/>
              <a:cxnLst/>
              <a:rect l="0" t="0" r="0" b="0"/>
              <a:pathLst>
                <a:path w="36224" h="200026">
                  <a:moveTo>
                    <a:pt x="27089" y="0"/>
                  </a:moveTo>
                  <a:lnTo>
                    <a:pt x="27089" y="0"/>
                  </a:lnTo>
                  <a:lnTo>
                    <a:pt x="35291" y="0"/>
                  </a:lnTo>
                  <a:lnTo>
                    <a:pt x="35731" y="1058"/>
                  </a:lnTo>
                  <a:lnTo>
                    <a:pt x="36223" y="5056"/>
                  </a:lnTo>
                  <a:lnTo>
                    <a:pt x="28932" y="29338"/>
                  </a:lnTo>
                  <a:lnTo>
                    <a:pt x="14213" y="60177"/>
                  </a:lnTo>
                  <a:lnTo>
                    <a:pt x="3525" y="106365"/>
                  </a:lnTo>
                  <a:lnTo>
                    <a:pt x="0" y="133821"/>
                  </a:lnTo>
                  <a:lnTo>
                    <a:pt x="6846" y="180428"/>
                  </a:lnTo>
                  <a:lnTo>
                    <a:pt x="9360" y="184843"/>
                  </a:lnTo>
                  <a:lnTo>
                    <a:pt x="27089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8314"/>
            <p:cNvSpPr/>
            <p:nvPr>
              <p:custDataLst>
                <p:tags r:id="rId81"/>
              </p:custDataLst>
            </p:nvPr>
          </p:nvSpPr>
          <p:spPr>
            <a:xfrm>
              <a:off x="11843612" y="4620949"/>
              <a:ext cx="43589" cy="17727"/>
            </a:xfrm>
            <a:custGeom>
              <a:avLst/>
              <a:gdLst/>
              <a:ahLst/>
              <a:cxnLst/>
              <a:rect l="0" t="0" r="0" b="0"/>
              <a:pathLst>
                <a:path w="43589" h="17727">
                  <a:moveTo>
                    <a:pt x="5488" y="8201"/>
                  </a:moveTo>
                  <a:lnTo>
                    <a:pt x="5488" y="8201"/>
                  </a:lnTo>
                  <a:lnTo>
                    <a:pt x="430" y="3145"/>
                  </a:lnTo>
                  <a:lnTo>
                    <a:pt x="0" y="1656"/>
                  </a:lnTo>
                  <a:lnTo>
                    <a:pt x="771" y="662"/>
                  </a:lnTo>
                  <a:lnTo>
                    <a:pt x="2343" y="0"/>
                  </a:lnTo>
                  <a:lnTo>
                    <a:pt x="19726" y="4125"/>
                  </a:lnTo>
                  <a:lnTo>
                    <a:pt x="43588" y="177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8315"/>
            <p:cNvSpPr/>
            <p:nvPr>
              <p:custDataLst>
                <p:tags r:id="rId82"/>
              </p:custDataLst>
            </p:nvPr>
          </p:nvSpPr>
          <p:spPr>
            <a:xfrm>
              <a:off x="9945815" y="5105400"/>
              <a:ext cx="103061" cy="9526"/>
            </a:xfrm>
            <a:custGeom>
              <a:avLst/>
              <a:gdLst/>
              <a:ahLst/>
              <a:cxnLst/>
              <a:rect l="0" t="0" r="0" b="0"/>
              <a:pathLst>
                <a:path w="103061" h="9526">
                  <a:moveTo>
                    <a:pt x="17335" y="9525"/>
                  </a:moveTo>
                  <a:lnTo>
                    <a:pt x="17335" y="9525"/>
                  </a:lnTo>
                  <a:lnTo>
                    <a:pt x="4078" y="9525"/>
                  </a:lnTo>
                  <a:lnTo>
                    <a:pt x="2148" y="8467"/>
                  </a:lnTo>
                  <a:lnTo>
                    <a:pt x="859" y="6703"/>
                  </a:lnTo>
                  <a:lnTo>
                    <a:pt x="0" y="4469"/>
                  </a:lnTo>
                  <a:lnTo>
                    <a:pt x="1547" y="4037"/>
                  </a:lnTo>
                  <a:lnTo>
                    <a:pt x="8907" y="6381"/>
                  </a:lnTo>
                  <a:lnTo>
                    <a:pt x="51311" y="1048"/>
                  </a:lnTo>
                  <a:lnTo>
                    <a:pt x="10306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8316"/>
            <p:cNvSpPr/>
            <p:nvPr>
              <p:custDataLst>
                <p:tags r:id="rId83"/>
              </p:custDataLst>
            </p:nvPr>
          </p:nvSpPr>
          <p:spPr>
            <a:xfrm>
              <a:off x="10249295" y="5114925"/>
              <a:ext cx="66281" cy="117040"/>
            </a:xfrm>
            <a:custGeom>
              <a:avLst/>
              <a:gdLst/>
              <a:ahLst/>
              <a:cxnLst/>
              <a:rect l="0" t="0" r="0" b="0"/>
              <a:pathLst>
                <a:path w="66281" h="117040">
                  <a:moveTo>
                    <a:pt x="18655" y="0"/>
                  </a:moveTo>
                  <a:lnTo>
                    <a:pt x="18655" y="0"/>
                  </a:lnTo>
                  <a:lnTo>
                    <a:pt x="17597" y="18363"/>
                  </a:lnTo>
                  <a:lnTo>
                    <a:pt x="10013" y="55418"/>
                  </a:lnTo>
                  <a:lnTo>
                    <a:pt x="9245" y="99281"/>
                  </a:lnTo>
                  <a:lnTo>
                    <a:pt x="6359" y="110447"/>
                  </a:lnTo>
                  <a:lnTo>
                    <a:pt x="2607" y="116821"/>
                  </a:lnTo>
                  <a:lnTo>
                    <a:pt x="1607" y="117039"/>
                  </a:lnTo>
                  <a:lnTo>
                    <a:pt x="941" y="116126"/>
                  </a:lnTo>
                  <a:lnTo>
                    <a:pt x="0" y="104728"/>
                  </a:lnTo>
                  <a:lnTo>
                    <a:pt x="17557" y="60697"/>
                  </a:lnTo>
                  <a:lnTo>
                    <a:pt x="34384" y="27984"/>
                  </a:lnTo>
                  <a:lnTo>
                    <a:pt x="40815" y="23021"/>
                  </a:lnTo>
                  <a:lnTo>
                    <a:pt x="42954" y="22755"/>
                  </a:lnTo>
                  <a:lnTo>
                    <a:pt x="44380" y="23637"/>
                  </a:lnTo>
                  <a:lnTo>
                    <a:pt x="51723" y="42769"/>
                  </a:lnTo>
                  <a:lnTo>
                    <a:pt x="6628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8317"/>
            <p:cNvSpPr/>
            <p:nvPr>
              <p:custDataLst>
                <p:tags r:id="rId84"/>
              </p:custDataLst>
            </p:nvPr>
          </p:nvSpPr>
          <p:spPr>
            <a:xfrm>
              <a:off x="10337000" y="5114925"/>
              <a:ext cx="54776" cy="102616"/>
            </a:xfrm>
            <a:custGeom>
              <a:avLst/>
              <a:gdLst/>
              <a:ahLst/>
              <a:cxnLst/>
              <a:rect l="0" t="0" r="0" b="0"/>
              <a:pathLst>
                <a:path w="54776" h="102616">
                  <a:moveTo>
                    <a:pt x="54775" y="38100"/>
                  </a:moveTo>
                  <a:lnTo>
                    <a:pt x="54775" y="38100"/>
                  </a:lnTo>
                  <a:lnTo>
                    <a:pt x="54775" y="33044"/>
                  </a:lnTo>
                  <a:lnTo>
                    <a:pt x="51951" y="27739"/>
                  </a:lnTo>
                  <a:lnTo>
                    <a:pt x="46112" y="21853"/>
                  </a:lnTo>
                  <a:lnTo>
                    <a:pt x="36461" y="15710"/>
                  </a:lnTo>
                  <a:lnTo>
                    <a:pt x="30925" y="16823"/>
                  </a:lnTo>
                  <a:lnTo>
                    <a:pt x="19128" y="26527"/>
                  </a:lnTo>
                  <a:lnTo>
                    <a:pt x="5642" y="44784"/>
                  </a:lnTo>
                  <a:lnTo>
                    <a:pt x="0" y="68655"/>
                  </a:lnTo>
                  <a:lnTo>
                    <a:pt x="1503" y="80961"/>
                  </a:lnTo>
                  <a:lnTo>
                    <a:pt x="3385" y="85724"/>
                  </a:lnTo>
                  <a:lnTo>
                    <a:pt x="11121" y="93838"/>
                  </a:lnTo>
                  <a:lnTo>
                    <a:pt x="21614" y="99914"/>
                  </a:lnTo>
                  <a:lnTo>
                    <a:pt x="33334" y="102615"/>
                  </a:lnTo>
                  <a:lnTo>
                    <a:pt x="42776" y="100992"/>
                  </a:lnTo>
                  <a:lnTo>
                    <a:pt x="46775" y="99078"/>
                  </a:lnTo>
                  <a:lnTo>
                    <a:pt x="49442" y="94627"/>
                  </a:lnTo>
                  <a:lnTo>
                    <a:pt x="52405" y="81215"/>
                  </a:lnTo>
                  <a:lnTo>
                    <a:pt x="46365" y="38292"/>
                  </a:lnTo>
                  <a:lnTo>
                    <a:pt x="4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8318"/>
            <p:cNvSpPr/>
            <p:nvPr>
              <p:custDataLst>
                <p:tags r:id="rId85"/>
              </p:custDataLst>
            </p:nvPr>
          </p:nvSpPr>
          <p:spPr>
            <a:xfrm>
              <a:off x="10449285" y="4982899"/>
              <a:ext cx="47266" cy="239089"/>
            </a:xfrm>
            <a:custGeom>
              <a:avLst/>
              <a:gdLst/>
              <a:ahLst/>
              <a:cxnLst/>
              <a:rect l="0" t="0" r="0" b="0"/>
              <a:pathLst>
                <a:path w="47266" h="239089">
                  <a:moveTo>
                    <a:pt x="18690" y="8201"/>
                  </a:moveTo>
                  <a:lnTo>
                    <a:pt x="18690" y="8201"/>
                  </a:lnTo>
                  <a:lnTo>
                    <a:pt x="26892" y="0"/>
                  </a:lnTo>
                  <a:lnTo>
                    <a:pt x="8867" y="40145"/>
                  </a:lnTo>
                  <a:lnTo>
                    <a:pt x="1462" y="70485"/>
                  </a:lnTo>
                  <a:lnTo>
                    <a:pt x="0" y="109953"/>
                  </a:lnTo>
                  <a:lnTo>
                    <a:pt x="4744" y="157198"/>
                  </a:lnTo>
                  <a:lnTo>
                    <a:pt x="15896" y="203516"/>
                  </a:lnTo>
                  <a:lnTo>
                    <a:pt x="22036" y="220597"/>
                  </a:lnTo>
                  <a:lnTo>
                    <a:pt x="31113" y="232421"/>
                  </a:lnTo>
                  <a:lnTo>
                    <a:pt x="40086" y="239088"/>
                  </a:lnTo>
                  <a:lnTo>
                    <a:pt x="47265" y="236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8319"/>
            <p:cNvSpPr/>
            <p:nvPr>
              <p:custDataLst>
                <p:tags r:id="rId86"/>
              </p:custDataLst>
            </p:nvPr>
          </p:nvSpPr>
          <p:spPr>
            <a:xfrm>
              <a:off x="10429875" y="5106577"/>
              <a:ext cx="104776" cy="17874"/>
            </a:xfrm>
            <a:custGeom>
              <a:avLst/>
              <a:gdLst/>
              <a:ahLst/>
              <a:cxnLst/>
              <a:rect l="0" t="0" r="0" b="0"/>
              <a:pathLst>
                <a:path w="104776" h="17874">
                  <a:moveTo>
                    <a:pt x="0" y="17873"/>
                  </a:moveTo>
                  <a:lnTo>
                    <a:pt x="0" y="17873"/>
                  </a:lnTo>
                  <a:lnTo>
                    <a:pt x="5057" y="7760"/>
                  </a:lnTo>
                  <a:lnTo>
                    <a:pt x="9721" y="4781"/>
                  </a:lnTo>
                  <a:lnTo>
                    <a:pt x="37199" y="0"/>
                  </a:lnTo>
                  <a:lnTo>
                    <a:pt x="104775" y="83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8320"/>
            <p:cNvSpPr/>
            <p:nvPr>
              <p:custDataLst>
                <p:tags r:id="rId87"/>
              </p:custDataLst>
            </p:nvPr>
          </p:nvSpPr>
          <p:spPr>
            <a:xfrm>
              <a:off x="10325100" y="5257800"/>
              <a:ext cx="123826" cy="8643"/>
            </a:xfrm>
            <a:custGeom>
              <a:avLst/>
              <a:gdLst/>
              <a:ahLst/>
              <a:cxnLst/>
              <a:rect l="0" t="0" r="0" b="0"/>
              <a:pathLst>
                <a:path w="123826" h="8643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4" y="7539"/>
                  </a:lnTo>
                  <a:lnTo>
                    <a:pt x="9721" y="8642"/>
                  </a:lnTo>
                  <a:lnTo>
                    <a:pt x="31456" y="8205"/>
                  </a:lnTo>
                  <a:lnTo>
                    <a:pt x="76579" y="1289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8321"/>
            <p:cNvSpPr/>
            <p:nvPr>
              <p:custDataLst>
                <p:tags r:id="rId88"/>
              </p:custDataLst>
            </p:nvPr>
          </p:nvSpPr>
          <p:spPr>
            <a:xfrm>
              <a:off x="10361995" y="5286375"/>
              <a:ext cx="172656" cy="36152"/>
            </a:xfrm>
            <a:custGeom>
              <a:avLst/>
              <a:gdLst/>
              <a:ahLst/>
              <a:cxnLst/>
              <a:rect l="0" t="0" r="0" b="0"/>
              <a:pathLst>
                <a:path w="172656" h="36152">
                  <a:moveTo>
                    <a:pt x="48830" y="0"/>
                  </a:moveTo>
                  <a:lnTo>
                    <a:pt x="48830" y="0"/>
                  </a:lnTo>
                  <a:lnTo>
                    <a:pt x="38718" y="0"/>
                  </a:lnTo>
                  <a:lnTo>
                    <a:pt x="28108" y="5645"/>
                  </a:lnTo>
                  <a:lnTo>
                    <a:pt x="984" y="24890"/>
                  </a:lnTo>
                  <a:lnTo>
                    <a:pt x="0" y="28234"/>
                  </a:lnTo>
                  <a:lnTo>
                    <a:pt x="402" y="31523"/>
                  </a:lnTo>
                  <a:lnTo>
                    <a:pt x="2786" y="33715"/>
                  </a:lnTo>
                  <a:lnTo>
                    <a:pt x="11080" y="36151"/>
                  </a:lnTo>
                  <a:lnTo>
                    <a:pt x="54847" y="30305"/>
                  </a:lnTo>
                  <a:lnTo>
                    <a:pt x="98232" y="23860"/>
                  </a:lnTo>
                  <a:lnTo>
                    <a:pt x="141491" y="13455"/>
                  </a:lnTo>
                  <a:lnTo>
                    <a:pt x="17265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8322"/>
            <p:cNvSpPr/>
            <p:nvPr>
              <p:custDataLst>
                <p:tags r:id="rId89"/>
              </p:custDataLst>
            </p:nvPr>
          </p:nvSpPr>
          <p:spPr>
            <a:xfrm>
              <a:off x="10755603" y="5115317"/>
              <a:ext cx="55273" cy="81866"/>
            </a:xfrm>
            <a:custGeom>
              <a:avLst/>
              <a:gdLst/>
              <a:ahLst/>
              <a:cxnLst/>
              <a:rect l="0" t="0" r="0" b="0"/>
              <a:pathLst>
                <a:path w="55273" h="81866">
                  <a:moveTo>
                    <a:pt x="55272" y="9133"/>
                  </a:moveTo>
                  <a:lnTo>
                    <a:pt x="55272" y="9133"/>
                  </a:lnTo>
                  <a:lnTo>
                    <a:pt x="50215" y="9133"/>
                  </a:lnTo>
                  <a:lnTo>
                    <a:pt x="48726" y="8075"/>
                  </a:lnTo>
                  <a:lnTo>
                    <a:pt x="47734" y="6311"/>
                  </a:lnTo>
                  <a:lnTo>
                    <a:pt x="47070" y="4077"/>
                  </a:lnTo>
                  <a:lnTo>
                    <a:pt x="45570" y="2588"/>
                  </a:lnTo>
                  <a:lnTo>
                    <a:pt x="41081" y="932"/>
                  </a:lnTo>
                  <a:lnTo>
                    <a:pt x="32606" y="0"/>
                  </a:lnTo>
                  <a:lnTo>
                    <a:pt x="26501" y="2605"/>
                  </a:lnTo>
                  <a:lnTo>
                    <a:pt x="23392" y="4781"/>
                  </a:lnTo>
                  <a:lnTo>
                    <a:pt x="13957" y="17956"/>
                  </a:lnTo>
                  <a:lnTo>
                    <a:pt x="940" y="52276"/>
                  </a:lnTo>
                  <a:lnTo>
                    <a:pt x="0" y="56944"/>
                  </a:lnTo>
                  <a:lnTo>
                    <a:pt x="1780" y="67777"/>
                  </a:lnTo>
                  <a:lnTo>
                    <a:pt x="3736" y="73629"/>
                  </a:lnTo>
                  <a:lnTo>
                    <a:pt x="8214" y="77530"/>
                  </a:lnTo>
                  <a:lnTo>
                    <a:pt x="21658" y="81865"/>
                  </a:lnTo>
                  <a:lnTo>
                    <a:pt x="32572" y="80970"/>
                  </a:lnTo>
                  <a:lnTo>
                    <a:pt x="36964" y="79249"/>
                  </a:lnTo>
                  <a:lnTo>
                    <a:pt x="44665" y="71693"/>
                  </a:lnTo>
                  <a:lnTo>
                    <a:pt x="50557" y="61279"/>
                  </a:lnTo>
                  <a:lnTo>
                    <a:pt x="53177" y="49595"/>
                  </a:lnTo>
                  <a:lnTo>
                    <a:pt x="51518" y="37347"/>
                  </a:lnTo>
                  <a:lnTo>
                    <a:pt x="47254" y="25906"/>
                  </a:lnTo>
                  <a:lnTo>
                    <a:pt x="37884" y="11551"/>
                  </a:lnTo>
                  <a:lnTo>
                    <a:pt x="38389" y="10745"/>
                  </a:lnTo>
                  <a:lnTo>
                    <a:pt x="45747" y="9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8323"/>
            <p:cNvSpPr/>
            <p:nvPr>
              <p:custDataLst>
                <p:tags r:id="rId90"/>
              </p:custDataLst>
            </p:nvPr>
          </p:nvSpPr>
          <p:spPr>
            <a:xfrm>
              <a:off x="10858500" y="5097199"/>
              <a:ext cx="104776" cy="84402"/>
            </a:xfrm>
            <a:custGeom>
              <a:avLst/>
              <a:gdLst/>
              <a:ahLst/>
              <a:cxnLst/>
              <a:rect l="0" t="0" r="0" b="0"/>
              <a:pathLst>
                <a:path w="104776" h="84402">
                  <a:moveTo>
                    <a:pt x="0" y="8201"/>
                  </a:moveTo>
                  <a:lnTo>
                    <a:pt x="0" y="8201"/>
                  </a:lnTo>
                  <a:lnTo>
                    <a:pt x="5057" y="8201"/>
                  </a:lnTo>
                  <a:lnTo>
                    <a:pt x="6546" y="7143"/>
                  </a:lnTo>
                  <a:lnTo>
                    <a:pt x="7538" y="5379"/>
                  </a:lnTo>
                  <a:lnTo>
                    <a:pt x="9134" y="0"/>
                  </a:lnTo>
                  <a:lnTo>
                    <a:pt x="9410" y="4125"/>
                  </a:lnTo>
                  <a:lnTo>
                    <a:pt x="584" y="48035"/>
                  </a:lnTo>
                  <a:lnTo>
                    <a:pt x="35" y="72538"/>
                  </a:lnTo>
                  <a:lnTo>
                    <a:pt x="1081" y="72259"/>
                  </a:lnTo>
                  <a:lnTo>
                    <a:pt x="5066" y="69127"/>
                  </a:lnTo>
                  <a:lnTo>
                    <a:pt x="7543" y="61385"/>
                  </a:lnTo>
                  <a:lnTo>
                    <a:pt x="8203" y="56357"/>
                  </a:lnTo>
                  <a:lnTo>
                    <a:pt x="19245" y="34111"/>
                  </a:lnTo>
                  <a:lnTo>
                    <a:pt x="35923" y="12467"/>
                  </a:lnTo>
                  <a:lnTo>
                    <a:pt x="40881" y="8928"/>
                  </a:lnTo>
                  <a:lnTo>
                    <a:pt x="45246" y="7628"/>
                  </a:lnTo>
                  <a:lnTo>
                    <a:pt x="62089" y="10854"/>
                  </a:lnTo>
                  <a:lnTo>
                    <a:pt x="69968" y="13144"/>
                  </a:lnTo>
                  <a:lnTo>
                    <a:pt x="81543" y="21334"/>
                  </a:lnTo>
                  <a:lnTo>
                    <a:pt x="90218" y="33088"/>
                  </a:lnTo>
                  <a:lnTo>
                    <a:pt x="99992" y="56497"/>
                  </a:lnTo>
                  <a:lnTo>
                    <a:pt x="104775" y="844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8324"/>
            <p:cNvSpPr/>
            <p:nvPr>
              <p:custDataLst>
                <p:tags r:id="rId91"/>
              </p:custDataLst>
            </p:nvPr>
          </p:nvSpPr>
          <p:spPr>
            <a:xfrm>
              <a:off x="11135327" y="4977087"/>
              <a:ext cx="274203" cy="342704"/>
            </a:xfrm>
            <a:custGeom>
              <a:avLst/>
              <a:gdLst/>
              <a:ahLst/>
              <a:cxnLst/>
              <a:rect l="0" t="0" r="0" b="0"/>
              <a:pathLst>
                <a:path w="274203" h="342704">
                  <a:moveTo>
                    <a:pt x="75598" y="156888"/>
                  </a:moveTo>
                  <a:lnTo>
                    <a:pt x="75598" y="156888"/>
                  </a:lnTo>
                  <a:lnTo>
                    <a:pt x="70541" y="151832"/>
                  </a:lnTo>
                  <a:lnTo>
                    <a:pt x="68060" y="146527"/>
                  </a:lnTo>
                  <a:lnTo>
                    <a:pt x="66464" y="134498"/>
                  </a:lnTo>
                  <a:lnTo>
                    <a:pt x="65275" y="132436"/>
                  </a:lnTo>
                  <a:lnTo>
                    <a:pt x="63425" y="131062"/>
                  </a:lnTo>
                  <a:lnTo>
                    <a:pt x="57487" y="129535"/>
                  </a:lnTo>
                  <a:lnTo>
                    <a:pt x="47794" y="128856"/>
                  </a:lnTo>
                  <a:lnTo>
                    <a:pt x="36431" y="134199"/>
                  </a:lnTo>
                  <a:lnTo>
                    <a:pt x="25383" y="143629"/>
                  </a:lnTo>
                  <a:lnTo>
                    <a:pt x="13211" y="161897"/>
                  </a:lnTo>
                  <a:lnTo>
                    <a:pt x="1427" y="195060"/>
                  </a:lnTo>
                  <a:lnTo>
                    <a:pt x="0" y="211825"/>
                  </a:lnTo>
                  <a:lnTo>
                    <a:pt x="2487" y="221168"/>
                  </a:lnTo>
                  <a:lnTo>
                    <a:pt x="4633" y="225141"/>
                  </a:lnTo>
                  <a:lnTo>
                    <a:pt x="8179" y="226732"/>
                  </a:lnTo>
                  <a:lnTo>
                    <a:pt x="17764" y="225678"/>
                  </a:lnTo>
                  <a:lnTo>
                    <a:pt x="29080" y="216036"/>
                  </a:lnTo>
                  <a:lnTo>
                    <a:pt x="58811" y="180434"/>
                  </a:lnTo>
                  <a:lnTo>
                    <a:pt x="78236" y="134171"/>
                  </a:lnTo>
                  <a:lnTo>
                    <a:pt x="83083" y="98064"/>
                  </a:lnTo>
                  <a:lnTo>
                    <a:pt x="84518" y="58908"/>
                  </a:lnTo>
                  <a:lnTo>
                    <a:pt x="85070" y="11962"/>
                  </a:lnTo>
                  <a:lnTo>
                    <a:pt x="84029" y="6296"/>
                  </a:lnTo>
                  <a:lnTo>
                    <a:pt x="82277" y="2518"/>
                  </a:lnTo>
                  <a:lnTo>
                    <a:pt x="80051" y="0"/>
                  </a:lnTo>
                  <a:lnTo>
                    <a:pt x="77508" y="1496"/>
                  </a:lnTo>
                  <a:lnTo>
                    <a:pt x="71861" y="11624"/>
                  </a:lnTo>
                  <a:lnTo>
                    <a:pt x="67216" y="45056"/>
                  </a:lnTo>
                  <a:lnTo>
                    <a:pt x="66411" y="80243"/>
                  </a:lnTo>
                  <a:lnTo>
                    <a:pt x="67230" y="122654"/>
                  </a:lnTo>
                  <a:lnTo>
                    <a:pt x="74765" y="161444"/>
                  </a:lnTo>
                  <a:lnTo>
                    <a:pt x="92916" y="197887"/>
                  </a:lnTo>
                  <a:lnTo>
                    <a:pt x="96667" y="203271"/>
                  </a:lnTo>
                  <a:lnTo>
                    <a:pt x="101286" y="206859"/>
                  </a:lnTo>
                  <a:lnTo>
                    <a:pt x="112062" y="210847"/>
                  </a:lnTo>
                  <a:lnTo>
                    <a:pt x="116841" y="209795"/>
                  </a:lnTo>
                  <a:lnTo>
                    <a:pt x="140558" y="187243"/>
                  </a:lnTo>
                  <a:lnTo>
                    <a:pt x="146803" y="172496"/>
                  </a:lnTo>
                  <a:lnTo>
                    <a:pt x="150811" y="147271"/>
                  </a:lnTo>
                  <a:lnTo>
                    <a:pt x="148539" y="139207"/>
                  </a:lnTo>
                  <a:lnTo>
                    <a:pt x="146449" y="135577"/>
                  </a:lnTo>
                  <a:lnTo>
                    <a:pt x="142940" y="133155"/>
                  </a:lnTo>
                  <a:lnTo>
                    <a:pt x="133397" y="130465"/>
                  </a:lnTo>
                  <a:lnTo>
                    <a:pt x="128947" y="131865"/>
                  </a:lnTo>
                  <a:lnTo>
                    <a:pt x="121180" y="139064"/>
                  </a:lnTo>
                  <a:lnTo>
                    <a:pt x="110859" y="155017"/>
                  </a:lnTo>
                  <a:lnTo>
                    <a:pt x="106154" y="178206"/>
                  </a:lnTo>
                  <a:lnTo>
                    <a:pt x="107876" y="190351"/>
                  </a:lnTo>
                  <a:lnTo>
                    <a:pt x="114796" y="203139"/>
                  </a:lnTo>
                  <a:lnTo>
                    <a:pt x="121559" y="211885"/>
                  </a:lnTo>
                  <a:lnTo>
                    <a:pt x="128127" y="210260"/>
                  </a:lnTo>
                  <a:lnTo>
                    <a:pt x="132842" y="208344"/>
                  </a:lnTo>
                  <a:lnTo>
                    <a:pt x="140903" y="200571"/>
                  </a:lnTo>
                  <a:lnTo>
                    <a:pt x="146957" y="190061"/>
                  </a:lnTo>
                  <a:lnTo>
                    <a:pt x="151609" y="159259"/>
                  </a:lnTo>
                  <a:lnTo>
                    <a:pt x="151741" y="162647"/>
                  </a:lnTo>
                  <a:lnTo>
                    <a:pt x="151794" y="187541"/>
                  </a:lnTo>
                  <a:lnTo>
                    <a:pt x="154617" y="194501"/>
                  </a:lnTo>
                  <a:lnTo>
                    <a:pt x="156852" y="197839"/>
                  </a:lnTo>
                  <a:lnTo>
                    <a:pt x="160459" y="199005"/>
                  </a:lnTo>
                  <a:lnTo>
                    <a:pt x="177332" y="195726"/>
                  </a:lnTo>
                  <a:lnTo>
                    <a:pt x="184529" y="180037"/>
                  </a:lnTo>
                  <a:lnTo>
                    <a:pt x="189191" y="157846"/>
                  </a:lnTo>
                  <a:lnTo>
                    <a:pt x="189804" y="143256"/>
                  </a:lnTo>
                  <a:lnTo>
                    <a:pt x="189886" y="151670"/>
                  </a:lnTo>
                  <a:lnTo>
                    <a:pt x="192716" y="157391"/>
                  </a:lnTo>
                  <a:lnTo>
                    <a:pt x="203154" y="169687"/>
                  </a:lnTo>
                  <a:lnTo>
                    <a:pt x="207202" y="170712"/>
                  </a:lnTo>
                  <a:lnTo>
                    <a:pt x="229898" y="167189"/>
                  </a:lnTo>
                  <a:lnTo>
                    <a:pt x="233498" y="164813"/>
                  </a:lnTo>
                  <a:lnTo>
                    <a:pt x="246457" y="148168"/>
                  </a:lnTo>
                  <a:lnTo>
                    <a:pt x="260291" y="191232"/>
                  </a:lnTo>
                  <a:lnTo>
                    <a:pt x="272872" y="238565"/>
                  </a:lnTo>
                  <a:lnTo>
                    <a:pt x="274202" y="282493"/>
                  </a:lnTo>
                  <a:lnTo>
                    <a:pt x="266852" y="314990"/>
                  </a:lnTo>
                  <a:lnTo>
                    <a:pt x="257261" y="331577"/>
                  </a:lnTo>
                  <a:lnTo>
                    <a:pt x="248766" y="340361"/>
                  </a:lnTo>
                  <a:lnTo>
                    <a:pt x="245018" y="342703"/>
                  </a:lnTo>
                  <a:lnTo>
                    <a:pt x="240403" y="342148"/>
                  </a:lnTo>
                  <a:lnTo>
                    <a:pt x="229631" y="335887"/>
                  </a:lnTo>
                  <a:lnTo>
                    <a:pt x="225912" y="331254"/>
                  </a:lnTo>
                  <a:lnTo>
                    <a:pt x="221778" y="320461"/>
                  </a:lnTo>
                  <a:lnTo>
                    <a:pt x="218473" y="2807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8325"/>
            <p:cNvSpPr/>
            <p:nvPr>
              <p:custDataLst>
                <p:tags r:id="rId92"/>
              </p:custDataLst>
            </p:nvPr>
          </p:nvSpPr>
          <p:spPr>
            <a:xfrm>
              <a:off x="11491533" y="5006689"/>
              <a:ext cx="57003" cy="173818"/>
            </a:xfrm>
            <a:custGeom>
              <a:avLst/>
              <a:gdLst/>
              <a:ahLst/>
              <a:cxnLst/>
              <a:rect l="0" t="0" r="0" b="0"/>
              <a:pathLst>
                <a:path w="57003" h="173818">
                  <a:moveTo>
                    <a:pt x="33717" y="32036"/>
                  </a:moveTo>
                  <a:lnTo>
                    <a:pt x="33717" y="32036"/>
                  </a:lnTo>
                  <a:lnTo>
                    <a:pt x="33717" y="0"/>
                  </a:lnTo>
                  <a:lnTo>
                    <a:pt x="28660" y="44948"/>
                  </a:lnTo>
                  <a:lnTo>
                    <a:pt x="24015" y="87973"/>
                  </a:lnTo>
                  <a:lnTo>
                    <a:pt x="11051" y="131595"/>
                  </a:lnTo>
                  <a:lnTo>
                    <a:pt x="3098" y="154756"/>
                  </a:lnTo>
                  <a:lnTo>
                    <a:pt x="0" y="159603"/>
                  </a:lnTo>
                  <a:lnTo>
                    <a:pt x="656" y="159414"/>
                  </a:lnTo>
                  <a:lnTo>
                    <a:pt x="9312" y="151507"/>
                  </a:lnTo>
                  <a:lnTo>
                    <a:pt x="27455" y="117130"/>
                  </a:lnTo>
                  <a:lnTo>
                    <a:pt x="33757" y="112189"/>
                  </a:lnTo>
                  <a:lnTo>
                    <a:pt x="36918" y="110871"/>
                  </a:lnTo>
                  <a:lnTo>
                    <a:pt x="40083" y="111051"/>
                  </a:lnTo>
                  <a:lnTo>
                    <a:pt x="46426" y="114073"/>
                  </a:lnTo>
                  <a:lnTo>
                    <a:pt x="55945" y="126782"/>
                  </a:lnTo>
                  <a:lnTo>
                    <a:pt x="57002" y="132242"/>
                  </a:lnTo>
                  <a:lnTo>
                    <a:pt x="55355" y="143953"/>
                  </a:lnTo>
                  <a:lnTo>
                    <a:pt x="43421" y="162445"/>
                  </a:lnTo>
                  <a:lnTo>
                    <a:pt x="35208" y="169371"/>
                  </a:lnTo>
                  <a:lnTo>
                    <a:pt x="26971" y="172449"/>
                  </a:lnTo>
                  <a:lnTo>
                    <a:pt x="16255" y="173817"/>
                  </a:lnTo>
                  <a:lnTo>
                    <a:pt x="12550" y="173124"/>
                  </a:lnTo>
                  <a:lnTo>
                    <a:pt x="10081" y="171603"/>
                  </a:lnTo>
                  <a:lnTo>
                    <a:pt x="8435" y="169530"/>
                  </a:lnTo>
                  <a:lnTo>
                    <a:pt x="5142" y="1558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8326"/>
            <p:cNvSpPr/>
            <p:nvPr>
              <p:custDataLst>
                <p:tags r:id="rId93"/>
              </p:custDataLst>
            </p:nvPr>
          </p:nvSpPr>
          <p:spPr>
            <a:xfrm>
              <a:off x="11572875" y="5107263"/>
              <a:ext cx="47626" cy="55288"/>
            </a:xfrm>
            <a:custGeom>
              <a:avLst/>
              <a:gdLst/>
              <a:ahLst/>
              <a:cxnLst/>
              <a:rect l="0" t="0" r="0" b="0"/>
              <a:pathLst>
                <a:path w="47626" h="55288">
                  <a:moveTo>
                    <a:pt x="0" y="17187"/>
                  </a:moveTo>
                  <a:lnTo>
                    <a:pt x="0" y="17187"/>
                  </a:lnTo>
                  <a:lnTo>
                    <a:pt x="16247" y="32375"/>
                  </a:lnTo>
                  <a:lnTo>
                    <a:pt x="22390" y="34520"/>
                  </a:lnTo>
                  <a:lnTo>
                    <a:pt x="25509" y="34034"/>
                  </a:lnTo>
                  <a:lnTo>
                    <a:pt x="31800" y="30671"/>
                  </a:lnTo>
                  <a:lnTo>
                    <a:pt x="33899" y="28293"/>
                  </a:lnTo>
                  <a:lnTo>
                    <a:pt x="36233" y="22829"/>
                  </a:lnTo>
                  <a:lnTo>
                    <a:pt x="37936" y="4425"/>
                  </a:lnTo>
                  <a:lnTo>
                    <a:pt x="36934" y="2329"/>
                  </a:lnTo>
                  <a:lnTo>
                    <a:pt x="35205" y="932"/>
                  </a:lnTo>
                  <a:lnTo>
                    <a:pt x="32996" y="0"/>
                  </a:lnTo>
                  <a:lnTo>
                    <a:pt x="30463" y="438"/>
                  </a:lnTo>
                  <a:lnTo>
                    <a:pt x="10650" y="11558"/>
                  </a:lnTo>
                  <a:lnTo>
                    <a:pt x="8158" y="16609"/>
                  </a:lnTo>
                  <a:lnTo>
                    <a:pt x="9137" y="41296"/>
                  </a:lnTo>
                  <a:lnTo>
                    <a:pt x="14997" y="46599"/>
                  </a:lnTo>
                  <a:lnTo>
                    <a:pt x="24657" y="51426"/>
                  </a:lnTo>
                  <a:lnTo>
                    <a:pt x="47625" y="552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8327"/>
            <p:cNvSpPr/>
            <p:nvPr>
              <p:custDataLst>
                <p:tags r:id="rId94"/>
              </p:custDataLst>
            </p:nvPr>
          </p:nvSpPr>
          <p:spPr>
            <a:xfrm>
              <a:off x="11630696" y="4973767"/>
              <a:ext cx="123155" cy="220820"/>
            </a:xfrm>
            <a:custGeom>
              <a:avLst/>
              <a:gdLst/>
              <a:ahLst/>
              <a:cxnLst/>
              <a:rect l="0" t="0" r="0" b="0"/>
              <a:pathLst>
                <a:path w="123155" h="220820">
                  <a:moveTo>
                    <a:pt x="123154" y="17333"/>
                  </a:moveTo>
                  <a:lnTo>
                    <a:pt x="123154" y="17333"/>
                  </a:lnTo>
                  <a:lnTo>
                    <a:pt x="106907" y="2145"/>
                  </a:lnTo>
                  <a:lnTo>
                    <a:pt x="100764" y="0"/>
                  </a:lnTo>
                  <a:lnTo>
                    <a:pt x="91683" y="1868"/>
                  </a:lnTo>
                  <a:lnTo>
                    <a:pt x="86298" y="3849"/>
                  </a:lnTo>
                  <a:lnTo>
                    <a:pt x="77494" y="14515"/>
                  </a:lnTo>
                  <a:lnTo>
                    <a:pt x="69408" y="32725"/>
                  </a:lnTo>
                  <a:lnTo>
                    <a:pt x="55943" y="78656"/>
                  </a:lnTo>
                  <a:lnTo>
                    <a:pt x="48730" y="126107"/>
                  </a:lnTo>
                  <a:lnTo>
                    <a:pt x="47305" y="168642"/>
                  </a:lnTo>
                  <a:lnTo>
                    <a:pt x="48117" y="195868"/>
                  </a:lnTo>
                  <a:lnTo>
                    <a:pt x="52471" y="211579"/>
                  </a:lnTo>
                  <a:lnTo>
                    <a:pt x="50113" y="219375"/>
                  </a:lnTo>
                  <a:lnTo>
                    <a:pt x="48002" y="220819"/>
                  </a:lnTo>
                  <a:lnTo>
                    <a:pt x="45536" y="220724"/>
                  </a:lnTo>
                  <a:lnTo>
                    <a:pt x="39975" y="217796"/>
                  </a:lnTo>
                  <a:lnTo>
                    <a:pt x="29833" y="208080"/>
                  </a:lnTo>
                  <a:lnTo>
                    <a:pt x="4429" y="168057"/>
                  </a:lnTo>
                  <a:lnTo>
                    <a:pt x="336" y="151606"/>
                  </a:lnTo>
                  <a:lnTo>
                    <a:pt x="0" y="148123"/>
                  </a:lnTo>
                  <a:lnTo>
                    <a:pt x="2451" y="141431"/>
                  </a:lnTo>
                  <a:lnTo>
                    <a:pt x="4584" y="138165"/>
                  </a:lnTo>
                  <a:lnTo>
                    <a:pt x="17701" y="128512"/>
                  </a:lnTo>
                  <a:lnTo>
                    <a:pt x="40050" y="124006"/>
                  </a:lnTo>
                  <a:lnTo>
                    <a:pt x="85054" y="122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8328"/>
            <p:cNvSpPr/>
            <p:nvPr>
              <p:custDataLst>
                <p:tags r:id="rId95"/>
              </p:custDataLst>
            </p:nvPr>
          </p:nvSpPr>
          <p:spPr>
            <a:xfrm>
              <a:off x="11734800" y="51149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8329"/>
            <p:cNvSpPr/>
            <p:nvPr>
              <p:custDataLst>
                <p:tags r:id="rId96"/>
              </p:custDataLst>
            </p:nvPr>
          </p:nvSpPr>
          <p:spPr>
            <a:xfrm>
              <a:off x="11822357" y="5076825"/>
              <a:ext cx="91766" cy="215115"/>
            </a:xfrm>
            <a:custGeom>
              <a:avLst/>
              <a:gdLst/>
              <a:ahLst/>
              <a:cxnLst/>
              <a:rect l="0" t="0" r="0" b="0"/>
              <a:pathLst>
                <a:path w="91766" h="215115">
                  <a:moveTo>
                    <a:pt x="26743" y="0"/>
                  </a:moveTo>
                  <a:lnTo>
                    <a:pt x="26743" y="0"/>
                  </a:lnTo>
                  <a:lnTo>
                    <a:pt x="21685" y="5056"/>
                  </a:lnTo>
                  <a:lnTo>
                    <a:pt x="16382" y="7539"/>
                  </a:lnTo>
                  <a:lnTo>
                    <a:pt x="13487" y="8201"/>
                  </a:lnTo>
                  <a:lnTo>
                    <a:pt x="7447" y="14581"/>
                  </a:lnTo>
                  <a:lnTo>
                    <a:pt x="2291" y="23414"/>
                  </a:lnTo>
                  <a:lnTo>
                    <a:pt x="0" y="30867"/>
                  </a:lnTo>
                  <a:lnTo>
                    <a:pt x="3768" y="51127"/>
                  </a:lnTo>
                  <a:lnTo>
                    <a:pt x="11594" y="62587"/>
                  </a:lnTo>
                  <a:lnTo>
                    <a:pt x="16644" y="67125"/>
                  </a:lnTo>
                  <a:lnTo>
                    <a:pt x="27900" y="72166"/>
                  </a:lnTo>
                  <a:lnTo>
                    <a:pt x="33865" y="73511"/>
                  </a:lnTo>
                  <a:lnTo>
                    <a:pt x="46136" y="72182"/>
                  </a:lnTo>
                  <a:lnTo>
                    <a:pt x="71260" y="62706"/>
                  </a:lnTo>
                  <a:lnTo>
                    <a:pt x="78278" y="56797"/>
                  </a:lnTo>
                  <a:lnTo>
                    <a:pt x="91765" y="31760"/>
                  </a:lnTo>
                  <a:lnTo>
                    <a:pt x="87872" y="39632"/>
                  </a:lnTo>
                  <a:lnTo>
                    <a:pt x="84243" y="86696"/>
                  </a:lnTo>
                  <a:lnTo>
                    <a:pt x="83964" y="130563"/>
                  </a:lnTo>
                  <a:lnTo>
                    <a:pt x="81084" y="170900"/>
                  </a:lnTo>
                  <a:lnTo>
                    <a:pt x="75236" y="189197"/>
                  </a:lnTo>
                  <a:lnTo>
                    <a:pt x="61103" y="209282"/>
                  </a:lnTo>
                  <a:lnTo>
                    <a:pt x="53303" y="214722"/>
                  </a:lnTo>
                  <a:lnTo>
                    <a:pt x="48684" y="215114"/>
                  </a:lnTo>
                  <a:lnTo>
                    <a:pt x="37905" y="212729"/>
                  </a:lnTo>
                  <a:lnTo>
                    <a:pt x="34184" y="209553"/>
                  </a:lnTo>
                  <a:lnTo>
                    <a:pt x="26743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8330"/>
            <p:cNvSpPr/>
            <p:nvPr>
              <p:custDataLst>
                <p:tags r:id="rId97"/>
              </p:custDataLst>
            </p:nvPr>
          </p:nvSpPr>
          <p:spPr>
            <a:xfrm>
              <a:off x="11929876" y="5116757"/>
              <a:ext cx="78728" cy="100517"/>
            </a:xfrm>
            <a:custGeom>
              <a:avLst/>
              <a:gdLst/>
              <a:ahLst/>
              <a:cxnLst/>
              <a:rect l="0" t="0" r="0" b="0"/>
              <a:pathLst>
                <a:path w="78728" h="100517">
                  <a:moveTo>
                    <a:pt x="4949" y="17218"/>
                  </a:moveTo>
                  <a:lnTo>
                    <a:pt x="4949" y="17218"/>
                  </a:lnTo>
                  <a:lnTo>
                    <a:pt x="4949" y="26351"/>
                  </a:lnTo>
                  <a:lnTo>
                    <a:pt x="15061" y="26627"/>
                  </a:lnTo>
                  <a:lnTo>
                    <a:pt x="18040" y="25607"/>
                  </a:lnTo>
                  <a:lnTo>
                    <a:pt x="20026" y="23869"/>
                  </a:lnTo>
                  <a:lnTo>
                    <a:pt x="28271" y="13476"/>
                  </a:lnTo>
                  <a:lnTo>
                    <a:pt x="28964" y="10489"/>
                  </a:lnTo>
                  <a:lnTo>
                    <a:pt x="28367" y="7441"/>
                  </a:lnTo>
                  <a:lnTo>
                    <a:pt x="24862" y="0"/>
                  </a:lnTo>
                  <a:lnTo>
                    <a:pt x="14141" y="3767"/>
                  </a:lnTo>
                  <a:lnTo>
                    <a:pt x="11078" y="6134"/>
                  </a:lnTo>
                  <a:lnTo>
                    <a:pt x="699" y="25662"/>
                  </a:lnTo>
                  <a:lnTo>
                    <a:pt x="0" y="30256"/>
                  </a:lnTo>
                  <a:lnTo>
                    <a:pt x="2045" y="38182"/>
                  </a:lnTo>
                  <a:lnTo>
                    <a:pt x="9144" y="48594"/>
                  </a:lnTo>
                  <a:lnTo>
                    <a:pt x="17749" y="52330"/>
                  </a:lnTo>
                  <a:lnTo>
                    <a:pt x="40521" y="54727"/>
                  </a:lnTo>
                  <a:lnTo>
                    <a:pt x="59116" y="50086"/>
                  </a:lnTo>
                  <a:lnTo>
                    <a:pt x="68887" y="42057"/>
                  </a:lnTo>
                  <a:lnTo>
                    <a:pt x="75699" y="32491"/>
                  </a:lnTo>
                  <a:lnTo>
                    <a:pt x="78727" y="24711"/>
                  </a:lnTo>
                  <a:lnTo>
                    <a:pt x="77251" y="14904"/>
                  </a:lnTo>
                  <a:lnTo>
                    <a:pt x="75375" y="9325"/>
                  </a:lnTo>
                  <a:lnTo>
                    <a:pt x="73066" y="5606"/>
                  </a:lnTo>
                  <a:lnTo>
                    <a:pt x="70468" y="3126"/>
                  </a:lnTo>
                  <a:lnTo>
                    <a:pt x="67679" y="1474"/>
                  </a:lnTo>
                  <a:lnTo>
                    <a:pt x="65819" y="1430"/>
                  </a:lnTo>
                  <a:lnTo>
                    <a:pt x="64577" y="2460"/>
                  </a:lnTo>
                  <a:lnTo>
                    <a:pt x="63752" y="4204"/>
                  </a:lnTo>
                  <a:lnTo>
                    <a:pt x="62246" y="28845"/>
                  </a:lnTo>
                  <a:lnTo>
                    <a:pt x="71041" y="74574"/>
                  </a:lnTo>
                  <a:lnTo>
                    <a:pt x="70306" y="86101"/>
                  </a:lnTo>
                  <a:lnTo>
                    <a:pt x="66452" y="94752"/>
                  </a:lnTo>
                  <a:lnTo>
                    <a:pt x="63943" y="97482"/>
                  </a:lnTo>
                  <a:lnTo>
                    <a:pt x="58333" y="100516"/>
                  </a:lnTo>
                  <a:lnTo>
                    <a:pt x="56413" y="99208"/>
                  </a:lnTo>
                  <a:lnTo>
                    <a:pt x="52574" y="838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8331"/>
            <p:cNvSpPr/>
            <p:nvPr>
              <p:custDataLst>
                <p:tags r:id="rId98"/>
              </p:custDataLst>
            </p:nvPr>
          </p:nvSpPr>
          <p:spPr>
            <a:xfrm>
              <a:off x="12049125" y="5010542"/>
              <a:ext cx="26858" cy="209159"/>
            </a:xfrm>
            <a:custGeom>
              <a:avLst/>
              <a:gdLst/>
              <a:ahLst/>
              <a:cxnLst/>
              <a:rect l="0" t="0" r="0" b="0"/>
              <a:pathLst>
                <a:path w="26858" h="209159">
                  <a:moveTo>
                    <a:pt x="9525" y="9133"/>
                  </a:moveTo>
                  <a:lnTo>
                    <a:pt x="9525" y="9133"/>
                  </a:lnTo>
                  <a:lnTo>
                    <a:pt x="14583" y="4077"/>
                  </a:lnTo>
                  <a:lnTo>
                    <a:pt x="19886" y="1594"/>
                  </a:lnTo>
                  <a:lnTo>
                    <a:pt x="26857" y="0"/>
                  </a:lnTo>
                  <a:lnTo>
                    <a:pt x="13286" y="47312"/>
                  </a:lnTo>
                  <a:lnTo>
                    <a:pt x="4964" y="86807"/>
                  </a:lnTo>
                  <a:lnTo>
                    <a:pt x="982" y="128153"/>
                  </a:lnTo>
                  <a:lnTo>
                    <a:pt x="86" y="171529"/>
                  </a:lnTo>
                  <a:lnTo>
                    <a:pt x="0" y="209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8332"/>
            <p:cNvSpPr/>
            <p:nvPr>
              <p:custDataLst>
                <p:tags r:id="rId99"/>
              </p:custDataLst>
            </p:nvPr>
          </p:nvSpPr>
          <p:spPr>
            <a:xfrm>
              <a:off x="12015946" y="5114925"/>
              <a:ext cx="109380" cy="19051"/>
            </a:xfrm>
            <a:custGeom>
              <a:avLst/>
              <a:gdLst/>
              <a:ahLst/>
              <a:cxnLst/>
              <a:rect l="0" t="0" r="0" b="0"/>
              <a:pathLst>
                <a:path w="109380" h="19051">
                  <a:moveTo>
                    <a:pt x="14129" y="19050"/>
                  </a:moveTo>
                  <a:lnTo>
                    <a:pt x="14129" y="19050"/>
                  </a:lnTo>
                  <a:lnTo>
                    <a:pt x="9071" y="13994"/>
                  </a:lnTo>
                  <a:lnTo>
                    <a:pt x="3768" y="11511"/>
                  </a:lnTo>
                  <a:lnTo>
                    <a:pt x="873" y="10849"/>
                  </a:lnTo>
                  <a:lnTo>
                    <a:pt x="0" y="9349"/>
                  </a:lnTo>
                  <a:lnTo>
                    <a:pt x="476" y="7291"/>
                  </a:lnTo>
                  <a:lnTo>
                    <a:pt x="1851" y="4861"/>
                  </a:lnTo>
                  <a:lnTo>
                    <a:pt x="11848" y="2160"/>
                  </a:lnTo>
                  <a:lnTo>
                    <a:pt x="49193" y="427"/>
                  </a:lnTo>
                  <a:lnTo>
                    <a:pt x="10937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1696"/>
          <p:cNvGrpSpPr/>
          <p:nvPr/>
        </p:nvGrpSpPr>
        <p:grpSpPr>
          <a:xfrm>
            <a:off x="9715500" y="4998601"/>
            <a:ext cx="295276" cy="221100"/>
            <a:chOff x="9715500" y="4998601"/>
            <a:chExt cx="295276" cy="221100"/>
          </a:xfrm>
        </p:grpSpPr>
        <p:sp>
          <p:nvSpPr>
            <p:cNvPr id="150" name="SMARTInkShape-8333"/>
            <p:cNvSpPr/>
            <p:nvPr>
              <p:custDataLst>
                <p:tags r:id="rId64"/>
              </p:custDataLst>
            </p:nvPr>
          </p:nvSpPr>
          <p:spPr>
            <a:xfrm>
              <a:off x="9715500" y="5029200"/>
              <a:ext cx="93288" cy="183475"/>
            </a:xfrm>
            <a:custGeom>
              <a:avLst/>
              <a:gdLst/>
              <a:ahLst/>
              <a:cxnLst/>
              <a:rect l="0" t="0" r="0" b="0"/>
              <a:pathLst>
                <a:path w="93288" h="183475">
                  <a:moveTo>
                    <a:pt x="19050" y="0"/>
                  </a:moveTo>
                  <a:lnTo>
                    <a:pt x="19050" y="0"/>
                  </a:lnTo>
                  <a:lnTo>
                    <a:pt x="13993" y="10113"/>
                  </a:lnTo>
                  <a:lnTo>
                    <a:pt x="9916" y="56126"/>
                  </a:lnTo>
                  <a:lnTo>
                    <a:pt x="9603" y="95008"/>
                  </a:lnTo>
                  <a:lnTo>
                    <a:pt x="9535" y="140792"/>
                  </a:lnTo>
                  <a:lnTo>
                    <a:pt x="9526" y="181040"/>
                  </a:lnTo>
                  <a:lnTo>
                    <a:pt x="10583" y="183135"/>
                  </a:lnTo>
                  <a:lnTo>
                    <a:pt x="12347" y="183474"/>
                  </a:lnTo>
                  <a:lnTo>
                    <a:pt x="17130" y="181027"/>
                  </a:lnTo>
                  <a:lnTo>
                    <a:pt x="22782" y="176412"/>
                  </a:lnTo>
                  <a:lnTo>
                    <a:pt x="47647" y="128828"/>
                  </a:lnTo>
                  <a:lnTo>
                    <a:pt x="58015" y="100338"/>
                  </a:lnTo>
                  <a:lnTo>
                    <a:pt x="66706" y="92925"/>
                  </a:lnTo>
                  <a:lnTo>
                    <a:pt x="74802" y="88925"/>
                  </a:lnTo>
                  <a:lnTo>
                    <a:pt x="78442" y="87859"/>
                  </a:lnTo>
                  <a:lnTo>
                    <a:pt x="81929" y="88205"/>
                  </a:lnTo>
                  <a:lnTo>
                    <a:pt x="88624" y="91413"/>
                  </a:lnTo>
                  <a:lnTo>
                    <a:pt x="90832" y="95867"/>
                  </a:lnTo>
                  <a:lnTo>
                    <a:pt x="93287" y="109282"/>
                  </a:lnTo>
                  <a:lnTo>
                    <a:pt x="89612" y="134685"/>
                  </a:lnTo>
                  <a:lnTo>
                    <a:pt x="81819" y="157264"/>
                  </a:lnTo>
                  <a:lnTo>
                    <a:pt x="73053" y="167968"/>
                  </a:lnTo>
                  <a:lnTo>
                    <a:pt x="67752" y="172304"/>
                  </a:lnTo>
                  <a:lnTo>
                    <a:pt x="53395" y="177121"/>
                  </a:lnTo>
                  <a:lnTo>
                    <a:pt x="37490" y="178203"/>
                  </a:lnTo>
                  <a:lnTo>
                    <a:pt x="23365" y="17515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8334"/>
            <p:cNvSpPr/>
            <p:nvPr>
              <p:custDataLst>
                <p:tags r:id="rId65"/>
              </p:custDataLst>
            </p:nvPr>
          </p:nvSpPr>
          <p:spPr>
            <a:xfrm>
              <a:off x="9829915" y="4998601"/>
              <a:ext cx="180861" cy="221100"/>
            </a:xfrm>
            <a:custGeom>
              <a:avLst/>
              <a:gdLst/>
              <a:ahLst/>
              <a:cxnLst/>
              <a:rect l="0" t="0" r="0" b="0"/>
              <a:pathLst>
                <a:path w="180861" h="221100">
                  <a:moveTo>
                    <a:pt x="9410" y="163949"/>
                  </a:moveTo>
                  <a:lnTo>
                    <a:pt x="9410" y="163949"/>
                  </a:lnTo>
                  <a:lnTo>
                    <a:pt x="4353" y="169005"/>
                  </a:lnTo>
                  <a:lnTo>
                    <a:pt x="1872" y="174310"/>
                  </a:lnTo>
                  <a:lnTo>
                    <a:pt x="0" y="203948"/>
                  </a:lnTo>
                  <a:lnTo>
                    <a:pt x="1021" y="205433"/>
                  </a:lnTo>
                  <a:lnTo>
                    <a:pt x="2758" y="205362"/>
                  </a:lnTo>
                  <a:lnTo>
                    <a:pt x="8571" y="201405"/>
                  </a:lnTo>
                  <a:lnTo>
                    <a:pt x="54075" y="160471"/>
                  </a:lnTo>
                  <a:lnTo>
                    <a:pt x="73666" y="138065"/>
                  </a:lnTo>
                  <a:lnTo>
                    <a:pt x="75530" y="140343"/>
                  </a:lnTo>
                  <a:lnTo>
                    <a:pt x="83305" y="161168"/>
                  </a:lnTo>
                  <a:lnTo>
                    <a:pt x="90211" y="181156"/>
                  </a:lnTo>
                  <a:lnTo>
                    <a:pt x="101766" y="203370"/>
                  </a:lnTo>
                  <a:lnTo>
                    <a:pt x="107960" y="207928"/>
                  </a:lnTo>
                  <a:lnTo>
                    <a:pt x="112151" y="208085"/>
                  </a:lnTo>
                  <a:lnTo>
                    <a:pt x="122453" y="205437"/>
                  </a:lnTo>
                  <a:lnTo>
                    <a:pt x="131265" y="197911"/>
                  </a:lnTo>
                  <a:lnTo>
                    <a:pt x="142176" y="178951"/>
                  </a:lnTo>
                  <a:lnTo>
                    <a:pt x="149290" y="156047"/>
                  </a:lnTo>
                  <a:lnTo>
                    <a:pt x="158437" y="108737"/>
                  </a:lnTo>
                  <a:lnTo>
                    <a:pt x="163966" y="66260"/>
                  </a:lnTo>
                  <a:lnTo>
                    <a:pt x="169880" y="22474"/>
                  </a:lnTo>
                  <a:lnTo>
                    <a:pt x="171145" y="0"/>
                  </a:lnTo>
                  <a:lnTo>
                    <a:pt x="171207" y="675"/>
                  </a:lnTo>
                  <a:lnTo>
                    <a:pt x="161627" y="45197"/>
                  </a:lnTo>
                  <a:lnTo>
                    <a:pt x="154444" y="89378"/>
                  </a:lnTo>
                  <a:lnTo>
                    <a:pt x="152712" y="128757"/>
                  </a:lnTo>
                  <a:lnTo>
                    <a:pt x="159879" y="171035"/>
                  </a:lnTo>
                  <a:lnTo>
                    <a:pt x="164060" y="191800"/>
                  </a:lnTo>
                  <a:lnTo>
                    <a:pt x="180860" y="2210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" name="SMARTInkShape-8335"/>
          <p:cNvSpPr/>
          <p:nvPr>
            <p:custDataLst>
              <p:tags r:id="rId6"/>
            </p:custDataLst>
          </p:nvPr>
        </p:nvSpPr>
        <p:spPr>
          <a:xfrm>
            <a:off x="7791958" y="1657540"/>
            <a:ext cx="256668" cy="28386"/>
          </a:xfrm>
          <a:custGeom>
            <a:avLst/>
            <a:gdLst/>
            <a:ahLst/>
            <a:cxnLst/>
            <a:rect l="0" t="0" r="0" b="0"/>
            <a:pathLst>
              <a:path w="256668" h="28386">
                <a:moveTo>
                  <a:pt x="18542" y="28385"/>
                </a:moveTo>
                <a:lnTo>
                  <a:pt x="18542" y="28385"/>
                </a:lnTo>
                <a:lnTo>
                  <a:pt x="13486" y="28385"/>
                </a:lnTo>
                <a:lnTo>
                  <a:pt x="8181" y="25563"/>
                </a:lnTo>
                <a:lnTo>
                  <a:pt x="0" y="19252"/>
                </a:lnTo>
                <a:lnTo>
                  <a:pt x="14801" y="25484"/>
                </a:lnTo>
                <a:lnTo>
                  <a:pt x="59184" y="28130"/>
                </a:lnTo>
                <a:lnTo>
                  <a:pt x="105396" y="25513"/>
                </a:lnTo>
                <a:lnTo>
                  <a:pt x="145177" y="20174"/>
                </a:lnTo>
                <a:lnTo>
                  <a:pt x="187540" y="16211"/>
                </a:lnTo>
                <a:lnTo>
                  <a:pt x="204795" y="10693"/>
                </a:lnTo>
                <a:lnTo>
                  <a:pt x="205152" y="9182"/>
                </a:lnTo>
                <a:lnTo>
                  <a:pt x="202727" y="4681"/>
                </a:lnTo>
                <a:lnTo>
                  <a:pt x="180243" y="1253"/>
                </a:lnTo>
                <a:lnTo>
                  <a:pt x="134707" y="0"/>
                </a:lnTo>
                <a:lnTo>
                  <a:pt x="100939" y="2689"/>
                </a:lnTo>
                <a:lnTo>
                  <a:pt x="68968" y="8946"/>
                </a:lnTo>
                <a:lnTo>
                  <a:pt x="111241" y="9301"/>
                </a:lnTo>
                <a:lnTo>
                  <a:pt x="151724" y="9325"/>
                </a:lnTo>
                <a:lnTo>
                  <a:pt x="192114" y="3845"/>
                </a:lnTo>
                <a:lnTo>
                  <a:pt x="256667" y="933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SMARTInkShape-8336"/>
          <p:cNvSpPr/>
          <p:nvPr>
            <p:custDataLst>
              <p:tags r:id="rId7"/>
            </p:custDataLst>
          </p:nvPr>
        </p:nvSpPr>
        <p:spPr>
          <a:xfrm>
            <a:off x="7763704" y="1575687"/>
            <a:ext cx="313850" cy="34039"/>
          </a:xfrm>
          <a:custGeom>
            <a:avLst/>
            <a:gdLst/>
            <a:ahLst/>
            <a:cxnLst/>
            <a:rect l="0" t="0" r="0" b="0"/>
            <a:pathLst>
              <a:path w="313850" h="34039">
                <a:moveTo>
                  <a:pt x="18221" y="34038"/>
                </a:moveTo>
                <a:lnTo>
                  <a:pt x="18221" y="34038"/>
                </a:lnTo>
                <a:lnTo>
                  <a:pt x="10021" y="34038"/>
                </a:lnTo>
                <a:lnTo>
                  <a:pt x="14145" y="28982"/>
                </a:lnTo>
                <a:lnTo>
                  <a:pt x="24876" y="26499"/>
                </a:lnTo>
                <a:lnTo>
                  <a:pt x="67749" y="19849"/>
                </a:lnTo>
                <a:lnTo>
                  <a:pt x="111801" y="16428"/>
                </a:lnTo>
                <a:lnTo>
                  <a:pt x="145537" y="12806"/>
                </a:lnTo>
                <a:lnTo>
                  <a:pt x="179581" y="8726"/>
                </a:lnTo>
                <a:lnTo>
                  <a:pt x="223605" y="6430"/>
                </a:lnTo>
                <a:lnTo>
                  <a:pt x="266517" y="5750"/>
                </a:lnTo>
                <a:lnTo>
                  <a:pt x="294049" y="4490"/>
                </a:lnTo>
                <a:lnTo>
                  <a:pt x="312438" y="0"/>
                </a:lnTo>
                <a:lnTo>
                  <a:pt x="313849" y="763"/>
                </a:lnTo>
                <a:lnTo>
                  <a:pt x="313732" y="2330"/>
                </a:lnTo>
                <a:lnTo>
                  <a:pt x="311536" y="3374"/>
                </a:lnTo>
                <a:lnTo>
                  <a:pt x="266866" y="5280"/>
                </a:lnTo>
                <a:lnTo>
                  <a:pt x="219501" y="5427"/>
                </a:lnTo>
                <a:lnTo>
                  <a:pt x="185995" y="6505"/>
                </a:lnTo>
                <a:lnTo>
                  <a:pt x="149938" y="10512"/>
                </a:lnTo>
                <a:lnTo>
                  <a:pt x="109106" y="13662"/>
                </a:lnTo>
                <a:lnTo>
                  <a:pt x="66787" y="14595"/>
                </a:lnTo>
                <a:lnTo>
                  <a:pt x="25790" y="14872"/>
                </a:lnTo>
                <a:lnTo>
                  <a:pt x="8180" y="17758"/>
                </a:lnTo>
                <a:lnTo>
                  <a:pt x="2002" y="20010"/>
                </a:lnTo>
                <a:lnTo>
                  <a:pt x="0" y="21511"/>
                </a:lnTo>
                <a:lnTo>
                  <a:pt x="782" y="22512"/>
                </a:lnTo>
                <a:lnTo>
                  <a:pt x="22302" y="24118"/>
                </a:lnTo>
                <a:lnTo>
                  <a:pt x="61557" y="23377"/>
                </a:lnTo>
                <a:lnTo>
                  <a:pt x="104462" y="15864"/>
                </a:lnTo>
                <a:lnTo>
                  <a:pt x="121150" y="15248"/>
                </a:lnTo>
                <a:lnTo>
                  <a:pt x="80200" y="7464"/>
                </a:lnTo>
                <a:lnTo>
                  <a:pt x="61642" y="7411"/>
                </a:lnTo>
                <a:lnTo>
                  <a:pt x="56694" y="8878"/>
                </a:lnTo>
                <a:lnTo>
                  <a:pt x="48752" y="13781"/>
                </a:lnTo>
                <a:lnTo>
                  <a:pt x="76628" y="6681"/>
                </a:lnTo>
                <a:lnTo>
                  <a:pt x="112785" y="10880"/>
                </a:lnTo>
                <a:lnTo>
                  <a:pt x="148546" y="13771"/>
                </a:lnTo>
                <a:lnTo>
                  <a:pt x="180565" y="14447"/>
                </a:lnTo>
                <a:lnTo>
                  <a:pt x="216316" y="14747"/>
                </a:lnTo>
                <a:lnTo>
                  <a:pt x="275396" y="1498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0" name="SMARTInkShape-Group1699"/>
          <p:cNvGrpSpPr/>
          <p:nvPr/>
        </p:nvGrpSpPr>
        <p:grpSpPr>
          <a:xfrm>
            <a:off x="5134537" y="1676410"/>
            <a:ext cx="2809298" cy="2393407"/>
            <a:chOff x="5134537" y="1676410"/>
            <a:chExt cx="2809298" cy="2393407"/>
          </a:xfrm>
        </p:grpSpPr>
        <p:sp>
          <p:nvSpPr>
            <p:cNvPr id="155" name="SMARTInkShape-8337"/>
            <p:cNvSpPr/>
            <p:nvPr>
              <p:custDataLst>
                <p:tags r:id="rId59"/>
              </p:custDataLst>
            </p:nvPr>
          </p:nvSpPr>
          <p:spPr>
            <a:xfrm>
              <a:off x="6667500" y="3838575"/>
              <a:ext cx="171451" cy="38101"/>
            </a:xfrm>
            <a:custGeom>
              <a:avLst/>
              <a:gdLst/>
              <a:ahLst/>
              <a:cxnLst/>
              <a:rect l="0" t="0" r="0" b="0"/>
              <a:pathLst>
                <a:path w="171451" h="38101">
                  <a:moveTo>
                    <a:pt x="0" y="38100"/>
                  </a:moveTo>
                  <a:lnTo>
                    <a:pt x="0" y="38100"/>
                  </a:lnTo>
                  <a:lnTo>
                    <a:pt x="9721" y="37042"/>
                  </a:lnTo>
                  <a:lnTo>
                    <a:pt x="56945" y="22912"/>
                  </a:lnTo>
                  <a:lnTo>
                    <a:pt x="93524" y="1699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8338"/>
            <p:cNvSpPr/>
            <p:nvPr>
              <p:custDataLst>
                <p:tags r:id="rId60"/>
              </p:custDataLst>
            </p:nvPr>
          </p:nvSpPr>
          <p:spPr>
            <a:xfrm>
              <a:off x="6667500" y="3876675"/>
              <a:ext cx="66676" cy="193142"/>
            </a:xfrm>
            <a:custGeom>
              <a:avLst/>
              <a:gdLst/>
              <a:ahLst/>
              <a:cxnLst/>
              <a:rect l="0" t="0" r="0" b="0"/>
              <a:pathLst>
                <a:path w="66676" h="193142">
                  <a:moveTo>
                    <a:pt x="66675" y="0"/>
                  </a:moveTo>
                  <a:lnTo>
                    <a:pt x="66675" y="0"/>
                  </a:lnTo>
                  <a:lnTo>
                    <a:pt x="36084" y="0"/>
                  </a:lnTo>
                  <a:lnTo>
                    <a:pt x="20687" y="5057"/>
                  </a:lnTo>
                  <a:lnTo>
                    <a:pt x="7776" y="13257"/>
                  </a:lnTo>
                  <a:lnTo>
                    <a:pt x="5184" y="17305"/>
                  </a:lnTo>
                  <a:lnTo>
                    <a:pt x="2304" y="27446"/>
                  </a:lnTo>
                  <a:lnTo>
                    <a:pt x="3846" y="39010"/>
                  </a:lnTo>
                  <a:lnTo>
                    <a:pt x="5740" y="45056"/>
                  </a:lnTo>
                  <a:lnTo>
                    <a:pt x="38853" y="90804"/>
                  </a:lnTo>
                  <a:lnTo>
                    <a:pt x="61547" y="128375"/>
                  </a:lnTo>
                  <a:lnTo>
                    <a:pt x="65156" y="144223"/>
                  </a:lnTo>
                  <a:lnTo>
                    <a:pt x="65662" y="150124"/>
                  </a:lnTo>
                  <a:lnTo>
                    <a:pt x="60580" y="162325"/>
                  </a:lnTo>
                  <a:lnTo>
                    <a:pt x="51464" y="178271"/>
                  </a:lnTo>
                  <a:lnTo>
                    <a:pt x="50184" y="182347"/>
                  </a:lnTo>
                  <a:lnTo>
                    <a:pt x="40296" y="189699"/>
                  </a:lnTo>
                  <a:lnTo>
                    <a:pt x="33213" y="193141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8339"/>
            <p:cNvSpPr/>
            <p:nvPr>
              <p:custDataLst>
                <p:tags r:id="rId61"/>
              </p:custDataLst>
            </p:nvPr>
          </p:nvSpPr>
          <p:spPr>
            <a:xfrm>
              <a:off x="6591300" y="39719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8200" y="9525"/>
                  </a:lnTo>
                  <a:lnTo>
                    <a:pt x="1208" y="952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8340"/>
            <p:cNvSpPr/>
            <p:nvPr>
              <p:custDataLst>
                <p:tags r:id="rId62"/>
              </p:custDataLst>
            </p:nvPr>
          </p:nvSpPr>
          <p:spPr>
            <a:xfrm>
              <a:off x="6415641" y="3873325"/>
              <a:ext cx="96529" cy="169949"/>
            </a:xfrm>
            <a:custGeom>
              <a:avLst/>
              <a:gdLst/>
              <a:ahLst/>
              <a:cxnLst/>
              <a:rect l="0" t="0" r="0" b="0"/>
              <a:pathLst>
                <a:path w="96529" h="169949">
                  <a:moveTo>
                    <a:pt x="89934" y="31925"/>
                  </a:moveTo>
                  <a:lnTo>
                    <a:pt x="89934" y="31925"/>
                  </a:lnTo>
                  <a:lnTo>
                    <a:pt x="89934" y="18668"/>
                  </a:lnTo>
                  <a:lnTo>
                    <a:pt x="88876" y="16737"/>
                  </a:lnTo>
                  <a:lnTo>
                    <a:pt x="87112" y="15450"/>
                  </a:lnTo>
                  <a:lnTo>
                    <a:pt x="81272" y="14019"/>
                  </a:lnTo>
                  <a:lnTo>
                    <a:pt x="71620" y="13383"/>
                  </a:lnTo>
                  <a:lnTo>
                    <a:pt x="63097" y="15923"/>
                  </a:lnTo>
                  <a:lnTo>
                    <a:pt x="43946" y="31234"/>
                  </a:lnTo>
                  <a:lnTo>
                    <a:pt x="31035" y="43479"/>
                  </a:lnTo>
                  <a:lnTo>
                    <a:pt x="13922" y="81071"/>
                  </a:lnTo>
                  <a:lnTo>
                    <a:pt x="0" y="125258"/>
                  </a:lnTo>
                  <a:lnTo>
                    <a:pt x="1634" y="136201"/>
                  </a:lnTo>
                  <a:lnTo>
                    <a:pt x="8502" y="158425"/>
                  </a:lnTo>
                  <a:lnTo>
                    <a:pt x="12362" y="163883"/>
                  </a:lnTo>
                  <a:lnTo>
                    <a:pt x="17054" y="167522"/>
                  </a:lnTo>
                  <a:lnTo>
                    <a:pt x="22297" y="169948"/>
                  </a:lnTo>
                  <a:lnTo>
                    <a:pt x="28968" y="169449"/>
                  </a:lnTo>
                  <a:lnTo>
                    <a:pt x="44846" y="163249"/>
                  </a:lnTo>
                  <a:lnTo>
                    <a:pt x="71636" y="142802"/>
                  </a:lnTo>
                  <a:lnTo>
                    <a:pt x="89569" y="116636"/>
                  </a:lnTo>
                  <a:lnTo>
                    <a:pt x="96528" y="93831"/>
                  </a:lnTo>
                  <a:lnTo>
                    <a:pt x="91277" y="53012"/>
                  </a:lnTo>
                  <a:lnTo>
                    <a:pt x="85945" y="32830"/>
                  </a:lnTo>
                  <a:lnTo>
                    <a:pt x="77225" y="18922"/>
                  </a:lnTo>
                  <a:lnTo>
                    <a:pt x="54381" y="1370"/>
                  </a:lnTo>
                  <a:lnTo>
                    <a:pt x="39207" y="0"/>
                  </a:lnTo>
                  <a:lnTo>
                    <a:pt x="25055" y="2919"/>
                  </a:lnTo>
                  <a:lnTo>
                    <a:pt x="13734" y="2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8341"/>
            <p:cNvSpPr/>
            <p:nvPr>
              <p:custDataLst>
                <p:tags r:id="rId63"/>
              </p:custDataLst>
            </p:nvPr>
          </p:nvSpPr>
          <p:spPr>
            <a:xfrm>
              <a:off x="5134537" y="1676410"/>
              <a:ext cx="2809298" cy="2123419"/>
            </a:xfrm>
            <a:custGeom>
              <a:avLst/>
              <a:gdLst/>
              <a:ahLst/>
              <a:cxnLst/>
              <a:rect l="0" t="0" r="0" b="0"/>
              <a:pathLst>
                <a:path w="2809298" h="2123419">
                  <a:moveTo>
                    <a:pt x="2733113" y="9515"/>
                  </a:moveTo>
                  <a:lnTo>
                    <a:pt x="2733113" y="9515"/>
                  </a:lnTo>
                  <a:lnTo>
                    <a:pt x="2723981" y="382"/>
                  </a:lnTo>
                  <a:lnTo>
                    <a:pt x="2707221" y="8226"/>
                  </a:lnTo>
                  <a:lnTo>
                    <a:pt x="2700277" y="19246"/>
                  </a:lnTo>
                  <a:lnTo>
                    <a:pt x="2696573" y="30860"/>
                  </a:lnTo>
                  <a:lnTo>
                    <a:pt x="2697111" y="33270"/>
                  </a:lnTo>
                  <a:lnTo>
                    <a:pt x="2698528" y="34877"/>
                  </a:lnTo>
                  <a:lnTo>
                    <a:pt x="2700532" y="35948"/>
                  </a:lnTo>
                  <a:lnTo>
                    <a:pt x="2713464" y="37455"/>
                  </a:lnTo>
                  <a:lnTo>
                    <a:pt x="2721911" y="34986"/>
                  </a:lnTo>
                  <a:lnTo>
                    <a:pt x="2741013" y="24777"/>
                  </a:lnTo>
                  <a:lnTo>
                    <a:pt x="2744730" y="20748"/>
                  </a:lnTo>
                  <a:lnTo>
                    <a:pt x="2748860" y="10627"/>
                  </a:lnTo>
                  <a:lnTo>
                    <a:pt x="2748903" y="7081"/>
                  </a:lnTo>
                  <a:lnTo>
                    <a:pt x="2747873" y="4717"/>
                  </a:lnTo>
                  <a:lnTo>
                    <a:pt x="2746128" y="3142"/>
                  </a:lnTo>
                  <a:lnTo>
                    <a:pt x="2741367" y="1391"/>
                  </a:lnTo>
                  <a:lnTo>
                    <a:pt x="2715282" y="72"/>
                  </a:lnTo>
                  <a:lnTo>
                    <a:pt x="2711701" y="1103"/>
                  </a:lnTo>
                  <a:lnTo>
                    <a:pt x="2709314" y="2849"/>
                  </a:lnTo>
                  <a:lnTo>
                    <a:pt x="2707722" y="5071"/>
                  </a:lnTo>
                  <a:lnTo>
                    <a:pt x="2705602" y="6552"/>
                  </a:lnTo>
                  <a:lnTo>
                    <a:pt x="2700424" y="8198"/>
                  </a:lnTo>
                  <a:lnTo>
                    <a:pt x="2700737" y="9695"/>
                  </a:lnTo>
                  <a:lnTo>
                    <a:pt x="2706729" y="14181"/>
                  </a:lnTo>
                  <a:lnTo>
                    <a:pt x="2710231" y="14743"/>
                  </a:lnTo>
                  <a:lnTo>
                    <a:pt x="2713626" y="14058"/>
                  </a:lnTo>
                  <a:lnTo>
                    <a:pt x="2716947" y="12544"/>
                  </a:lnTo>
                  <a:lnTo>
                    <a:pt x="2760896" y="9538"/>
                  </a:lnTo>
                  <a:lnTo>
                    <a:pt x="2761454" y="4466"/>
                  </a:lnTo>
                  <a:lnTo>
                    <a:pt x="2760473" y="2974"/>
                  </a:lnTo>
                  <a:lnTo>
                    <a:pt x="2758762" y="1979"/>
                  </a:lnTo>
                  <a:lnTo>
                    <a:pt x="2752978" y="874"/>
                  </a:lnTo>
                  <a:lnTo>
                    <a:pt x="2733379" y="0"/>
                  </a:lnTo>
                  <a:lnTo>
                    <a:pt x="2742637" y="9514"/>
                  </a:lnTo>
                  <a:lnTo>
                    <a:pt x="2752163" y="9515"/>
                  </a:lnTo>
                  <a:lnTo>
                    <a:pt x="2752163" y="32298"/>
                  </a:lnTo>
                  <a:lnTo>
                    <a:pt x="2754985" y="38338"/>
                  </a:lnTo>
                  <a:lnTo>
                    <a:pt x="2758708" y="44550"/>
                  </a:lnTo>
                  <a:lnTo>
                    <a:pt x="2760805" y="55056"/>
                  </a:lnTo>
                  <a:lnTo>
                    <a:pt x="2768157" y="95811"/>
                  </a:lnTo>
                  <a:lnTo>
                    <a:pt x="2770811" y="139935"/>
                  </a:lnTo>
                  <a:lnTo>
                    <a:pt x="2772193" y="182503"/>
                  </a:lnTo>
                  <a:lnTo>
                    <a:pt x="2778794" y="222460"/>
                  </a:lnTo>
                  <a:lnTo>
                    <a:pt x="2787684" y="268301"/>
                  </a:lnTo>
                  <a:lnTo>
                    <a:pt x="2792321" y="305267"/>
                  </a:lnTo>
                  <a:lnTo>
                    <a:pt x="2798314" y="345571"/>
                  </a:lnTo>
                  <a:lnTo>
                    <a:pt x="2806043" y="388066"/>
                  </a:lnTo>
                  <a:lnTo>
                    <a:pt x="2808667" y="433776"/>
                  </a:lnTo>
                  <a:lnTo>
                    <a:pt x="2809122" y="477769"/>
                  </a:lnTo>
                  <a:lnTo>
                    <a:pt x="2809256" y="518674"/>
                  </a:lnTo>
                  <a:lnTo>
                    <a:pt x="2809297" y="556546"/>
                  </a:lnTo>
                  <a:lnTo>
                    <a:pt x="2806486" y="595637"/>
                  </a:lnTo>
                  <a:lnTo>
                    <a:pt x="2801772" y="638617"/>
                  </a:lnTo>
                  <a:lnTo>
                    <a:pt x="2799612" y="673291"/>
                  </a:lnTo>
                  <a:lnTo>
                    <a:pt x="2793504" y="710661"/>
                  </a:lnTo>
                  <a:lnTo>
                    <a:pt x="2788081" y="751734"/>
                  </a:lnTo>
                  <a:lnTo>
                    <a:pt x="2777132" y="795477"/>
                  </a:lnTo>
                  <a:lnTo>
                    <a:pt x="2771324" y="838337"/>
                  </a:lnTo>
                  <a:lnTo>
                    <a:pt x="2763955" y="874099"/>
                  </a:lnTo>
                  <a:lnTo>
                    <a:pt x="2749161" y="921287"/>
                  </a:lnTo>
                  <a:lnTo>
                    <a:pt x="2731226" y="966553"/>
                  </a:lnTo>
                  <a:lnTo>
                    <a:pt x="2720794" y="1003694"/>
                  </a:lnTo>
                  <a:lnTo>
                    <a:pt x="2705945" y="1041510"/>
                  </a:lnTo>
                  <a:lnTo>
                    <a:pt x="2693195" y="1079526"/>
                  </a:lnTo>
                  <a:lnTo>
                    <a:pt x="2677659" y="1117601"/>
                  </a:lnTo>
                  <a:lnTo>
                    <a:pt x="2659650" y="1155694"/>
                  </a:lnTo>
                  <a:lnTo>
                    <a:pt x="2634602" y="1201003"/>
                  </a:lnTo>
                  <a:lnTo>
                    <a:pt x="2615612" y="1241436"/>
                  </a:lnTo>
                  <a:lnTo>
                    <a:pt x="2587411" y="1287437"/>
                  </a:lnTo>
                  <a:lnTo>
                    <a:pt x="2563647" y="1324431"/>
                  </a:lnTo>
                  <a:lnTo>
                    <a:pt x="2543201" y="1362204"/>
                  </a:lnTo>
                  <a:lnTo>
                    <a:pt x="2520914" y="1400206"/>
                  </a:lnTo>
                  <a:lnTo>
                    <a:pt x="2494204" y="1438277"/>
                  </a:lnTo>
                  <a:lnTo>
                    <a:pt x="2456733" y="1484011"/>
                  </a:lnTo>
                  <a:lnTo>
                    <a:pt x="2425303" y="1531223"/>
                  </a:lnTo>
                  <a:lnTo>
                    <a:pt x="2389618" y="1578492"/>
                  </a:lnTo>
                  <a:lnTo>
                    <a:pt x="2346938" y="1623773"/>
                  </a:lnTo>
                  <a:lnTo>
                    <a:pt x="2304289" y="1666937"/>
                  </a:lnTo>
                  <a:lnTo>
                    <a:pt x="2259019" y="1712309"/>
                  </a:lnTo>
                  <a:lnTo>
                    <a:pt x="2219189" y="1752159"/>
                  </a:lnTo>
                  <a:lnTo>
                    <a:pt x="2173143" y="1790605"/>
                  </a:lnTo>
                  <a:lnTo>
                    <a:pt x="2135867" y="1819240"/>
                  </a:lnTo>
                  <a:lnTo>
                    <a:pt x="2099069" y="1847833"/>
                  </a:lnTo>
                  <a:lnTo>
                    <a:pt x="2054831" y="1883116"/>
                  </a:lnTo>
                  <a:lnTo>
                    <a:pt x="2018143" y="1906976"/>
                  </a:lnTo>
                  <a:lnTo>
                    <a:pt x="1980462" y="1931331"/>
                  </a:lnTo>
                  <a:lnTo>
                    <a:pt x="1942486" y="1954775"/>
                  </a:lnTo>
                  <a:lnTo>
                    <a:pt x="1904422" y="1979008"/>
                  </a:lnTo>
                  <a:lnTo>
                    <a:pt x="1866333" y="1999593"/>
                  </a:lnTo>
                  <a:lnTo>
                    <a:pt x="1828237" y="2016276"/>
                  </a:lnTo>
                  <a:lnTo>
                    <a:pt x="1790138" y="2030744"/>
                  </a:lnTo>
                  <a:lnTo>
                    <a:pt x="1749216" y="2045614"/>
                  </a:lnTo>
                  <a:lnTo>
                    <a:pt x="1706400" y="2059545"/>
                  </a:lnTo>
                  <a:lnTo>
                    <a:pt x="1666901" y="2074256"/>
                  </a:lnTo>
                  <a:lnTo>
                    <a:pt x="1625565" y="2085318"/>
                  </a:lnTo>
                  <a:lnTo>
                    <a:pt x="1582626" y="2095298"/>
                  </a:lnTo>
                  <a:lnTo>
                    <a:pt x="1543092" y="2102136"/>
                  </a:lnTo>
                  <a:lnTo>
                    <a:pt x="1501745" y="2106984"/>
                  </a:lnTo>
                  <a:lnTo>
                    <a:pt x="1458802" y="2112301"/>
                  </a:lnTo>
                  <a:lnTo>
                    <a:pt x="1419267" y="2116699"/>
                  </a:lnTo>
                  <a:lnTo>
                    <a:pt x="1380742" y="2121883"/>
                  </a:lnTo>
                  <a:lnTo>
                    <a:pt x="1342516" y="2123418"/>
                  </a:lnTo>
                  <a:lnTo>
                    <a:pt x="1304380" y="2121051"/>
                  </a:lnTo>
                  <a:lnTo>
                    <a:pt x="1266268" y="2116469"/>
                  </a:lnTo>
                  <a:lnTo>
                    <a:pt x="1228164" y="2115112"/>
                  </a:lnTo>
                  <a:lnTo>
                    <a:pt x="1190063" y="2111887"/>
                  </a:lnTo>
                  <a:lnTo>
                    <a:pt x="1144319" y="2101316"/>
                  </a:lnTo>
                  <a:lnTo>
                    <a:pt x="1103651" y="2089037"/>
                  </a:lnTo>
                  <a:lnTo>
                    <a:pt x="1058772" y="2076419"/>
                  </a:lnTo>
                  <a:lnTo>
                    <a:pt x="1013963" y="2063736"/>
                  </a:lnTo>
                  <a:lnTo>
                    <a:pt x="971951" y="2044494"/>
                  </a:lnTo>
                  <a:lnTo>
                    <a:pt x="933078" y="2026581"/>
                  </a:lnTo>
                  <a:lnTo>
                    <a:pt x="889769" y="2002974"/>
                  </a:lnTo>
                  <a:lnTo>
                    <a:pt x="845770" y="1971607"/>
                  </a:lnTo>
                  <a:lnTo>
                    <a:pt x="799354" y="1939908"/>
                  </a:lnTo>
                  <a:lnTo>
                    <a:pt x="751889" y="1908164"/>
                  </a:lnTo>
                  <a:lnTo>
                    <a:pt x="707107" y="1868876"/>
                  </a:lnTo>
                  <a:lnTo>
                    <a:pt x="666364" y="1834344"/>
                  </a:lnTo>
                  <a:lnTo>
                    <a:pt x="626647" y="1790167"/>
                  </a:lnTo>
                  <a:lnTo>
                    <a:pt x="590635" y="1750535"/>
                  </a:lnTo>
                  <a:lnTo>
                    <a:pt x="551778" y="1704694"/>
                  </a:lnTo>
                  <a:lnTo>
                    <a:pt x="518273" y="1661167"/>
                  </a:lnTo>
                  <a:lnTo>
                    <a:pt x="492187" y="1623196"/>
                  </a:lnTo>
                  <a:lnTo>
                    <a:pt x="468834" y="1581921"/>
                  </a:lnTo>
                  <a:lnTo>
                    <a:pt x="444897" y="1543194"/>
                  </a:lnTo>
                  <a:lnTo>
                    <a:pt x="426057" y="1502149"/>
                  </a:lnTo>
                  <a:lnTo>
                    <a:pt x="402267" y="1458645"/>
                  </a:lnTo>
                  <a:lnTo>
                    <a:pt x="384789" y="1418420"/>
                  </a:lnTo>
                  <a:lnTo>
                    <a:pt x="368323" y="1373628"/>
                  </a:lnTo>
                  <a:lnTo>
                    <a:pt x="350058" y="1333892"/>
                  </a:lnTo>
                  <a:lnTo>
                    <a:pt x="336259" y="1289982"/>
                  </a:lnTo>
                  <a:lnTo>
                    <a:pt x="323342" y="1253086"/>
                  </a:lnTo>
                  <a:lnTo>
                    <a:pt x="310599" y="1210716"/>
                  </a:lnTo>
                  <a:lnTo>
                    <a:pt x="297890" y="1170714"/>
                  </a:lnTo>
                  <a:lnTo>
                    <a:pt x="285188" y="1125967"/>
                  </a:lnTo>
                  <a:lnTo>
                    <a:pt x="272488" y="1086240"/>
                  </a:lnTo>
                  <a:lnTo>
                    <a:pt x="259788" y="1041273"/>
                  </a:lnTo>
                  <a:lnTo>
                    <a:pt x="250263" y="1007371"/>
                  </a:lnTo>
                  <a:lnTo>
                    <a:pt x="240738" y="960637"/>
                  </a:lnTo>
                  <a:lnTo>
                    <a:pt x="231213" y="915863"/>
                  </a:lnTo>
                  <a:lnTo>
                    <a:pt x="224863" y="877650"/>
                  </a:lnTo>
                  <a:lnTo>
                    <a:pt x="218513" y="838795"/>
                  </a:lnTo>
                  <a:lnTo>
                    <a:pt x="213221" y="803534"/>
                  </a:lnTo>
                  <a:lnTo>
                    <a:pt x="209184" y="765832"/>
                  </a:lnTo>
                  <a:lnTo>
                    <a:pt x="201697" y="721827"/>
                  </a:lnTo>
                  <a:lnTo>
                    <a:pt x="197303" y="679534"/>
                  </a:lnTo>
                  <a:lnTo>
                    <a:pt x="192120" y="635253"/>
                  </a:lnTo>
                  <a:lnTo>
                    <a:pt x="190585" y="590735"/>
                  </a:lnTo>
                  <a:lnTo>
                    <a:pt x="189167" y="555702"/>
                  </a:lnTo>
                  <a:lnTo>
                    <a:pt x="183478" y="514954"/>
                  </a:lnTo>
                  <a:lnTo>
                    <a:pt x="181775" y="481805"/>
                  </a:lnTo>
                  <a:lnTo>
                    <a:pt x="178196" y="445905"/>
                  </a:lnTo>
                  <a:lnTo>
                    <a:pt x="174136" y="410900"/>
                  </a:lnTo>
                  <a:lnTo>
                    <a:pt x="171851" y="365275"/>
                  </a:lnTo>
                  <a:lnTo>
                    <a:pt x="171316" y="330614"/>
                  </a:lnTo>
                  <a:lnTo>
                    <a:pt x="165958" y="290569"/>
                  </a:lnTo>
                  <a:lnTo>
                    <a:pt x="162270" y="253023"/>
                  </a:lnTo>
                  <a:lnTo>
                    <a:pt x="161632" y="214898"/>
                  </a:lnTo>
                  <a:lnTo>
                    <a:pt x="158594" y="169676"/>
                  </a:lnTo>
                  <a:lnTo>
                    <a:pt x="153839" y="132817"/>
                  </a:lnTo>
                  <a:lnTo>
                    <a:pt x="152102" y="90467"/>
                  </a:lnTo>
                  <a:lnTo>
                    <a:pt x="151841" y="48448"/>
                  </a:lnTo>
                  <a:lnTo>
                    <a:pt x="143637" y="47688"/>
                  </a:lnTo>
                  <a:lnTo>
                    <a:pt x="132592" y="52693"/>
                  </a:lnTo>
                  <a:lnTo>
                    <a:pt x="92373" y="98015"/>
                  </a:lnTo>
                  <a:lnTo>
                    <a:pt x="55988" y="142842"/>
                  </a:lnTo>
                  <a:lnTo>
                    <a:pt x="44680" y="153438"/>
                  </a:lnTo>
                  <a:lnTo>
                    <a:pt x="32363" y="161520"/>
                  </a:lnTo>
                  <a:lnTo>
                    <a:pt x="22011" y="174263"/>
                  </a:lnTo>
                  <a:lnTo>
                    <a:pt x="15468" y="177986"/>
                  </a:lnTo>
                  <a:lnTo>
                    <a:pt x="5833" y="180082"/>
                  </a:lnTo>
                  <a:lnTo>
                    <a:pt x="3702" y="179318"/>
                  </a:lnTo>
                  <a:lnTo>
                    <a:pt x="2280" y="177750"/>
                  </a:lnTo>
                  <a:lnTo>
                    <a:pt x="1332" y="175647"/>
                  </a:lnTo>
                  <a:lnTo>
                    <a:pt x="0" y="162573"/>
                  </a:lnTo>
                  <a:lnTo>
                    <a:pt x="4661" y="140238"/>
                  </a:lnTo>
                  <a:lnTo>
                    <a:pt x="32562" y="93321"/>
                  </a:lnTo>
                  <a:lnTo>
                    <a:pt x="51215" y="62405"/>
                  </a:lnTo>
                  <a:lnTo>
                    <a:pt x="53006" y="57475"/>
                  </a:lnTo>
                  <a:lnTo>
                    <a:pt x="97514" y="16757"/>
                  </a:lnTo>
                  <a:lnTo>
                    <a:pt x="115751" y="5428"/>
                  </a:lnTo>
                  <a:lnTo>
                    <a:pt x="124511" y="2407"/>
                  </a:lnTo>
                  <a:lnTo>
                    <a:pt x="134754" y="3886"/>
                  </a:lnTo>
                  <a:lnTo>
                    <a:pt x="146361" y="9130"/>
                  </a:lnTo>
                  <a:lnTo>
                    <a:pt x="189990" y="40425"/>
                  </a:lnTo>
                  <a:lnTo>
                    <a:pt x="226190" y="69419"/>
                  </a:lnTo>
                  <a:lnTo>
                    <a:pt x="257072" y="81399"/>
                  </a:lnTo>
                  <a:lnTo>
                    <a:pt x="296237" y="85147"/>
                  </a:lnTo>
                  <a:lnTo>
                    <a:pt x="323288" y="761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1" name="SMARTInkShape-8342"/>
          <p:cNvSpPr/>
          <p:nvPr>
            <p:custDataLst>
              <p:tags r:id="rId8"/>
            </p:custDataLst>
          </p:nvPr>
        </p:nvSpPr>
        <p:spPr>
          <a:xfrm>
            <a:off x="10016511" y="5334000"/>
            <a:ext cx="1737340" cy="180976"/>
          </a:xfrm>
          <a:custGeom>
            <a:avLst/>
            <a:gdLst/>
            <a:ahLst/>
            <a:cxnLst/>
            <a:rect l="0" t="0" r="0" b="0"/>
            <a:pathLst>
              <a:path w="1737340" h="180976">
                <a:moveTo>
                  <a:pt x="232389" y="0"/>
                </a:moveTo>
                <a:lnTo>
                  <a:pt x="232389" y="0"/>
                </a:lnTo>
                <a:lnTo>
                  <a:pt x="192617" y="13257"/>
                </a:lnTo>
                <a:lnTo>
                  <a:pt x="149271" y="28412"/>
                </a:lnTo>
                <a:lnTo>
                  <a:pt x="143237" y="33088"/>
                </a:lnTo>
                <a:lnTo>
                  <a:pt x="139849" y="38695"/>
                </a:lnTo>
                <a:lnTo>
                  <a:pt x="138946" y="41671"/>
                </a:lnTo>
                <a:lnTo>
                  <a:pt x="141519" y="43656"/>
                </a:lnTo>
                <a:lnTo>
                  <a:pt x="187043" y="53822"/>
                </a:lnTo>
                <a:lnTo>
                  <a:pt x="230644" y="56493"/>
                </a:lnTo>
                <a:lnTo>
                  <a:pt x="275202" y="57020"/>
                </a:lnTo>
                <a:lnTo>
                  <a:pt x="312219" y="57112"/>
                </a:lnTo>
                <a:lnTo>
                  <a:pt x="350000" y="57139"/>
                </a:lnTo>
                <a:lnTo>
                  <a:pt x="393061" y="57147"/>
                </a:lnTo>
                <a:lnTo>
                  <a:pt x="426566" y="57149"/>
                </a:lnTo>
                <a:lnTo>
                  <a:pt x="462623" y="56091"/>
                </a:lnTo>
                <a:lnTo>
                  <a:pt x="499815" y="52094"/>
                </a:lnTo>
                <a:lnTo>
                  <a:pt x="537512" y="49611"/>
                </a:lnTo>
                <a:lnTo>
                  <a:pt x="575432" y="49566"/>
                </a:lnTo>
                <a:lnTo>
                  <a:pt x="613453" y="53074"/>
                </a:lnTo>
                <a:lnTo>
                  <a:pt x="654339" y="55338"/>
                </a:lnTo>
                <a:lnTo>
                  <a:pt x="697206" y="56345"/>
                </a:lnTo>
                <a:lnTo>
                  <a:pt x="740953" y="56792"/>
                </a:lnTo>
                <a:lnTo>
                  <a:pt x="782268" y="56991"/>
                </a:lnTo>
                <a:lnTo>
                  <a:pt x="823913" y="58138"/>
                </a:lnTo>
                <a:lnTo>
                  <a:pt x="870645" y="62175"/>
                </a:lnTo>
                <a:lnTo>
                  <a:pt x="913991" y="67497"/>
                </a:lnTo>
                <a:lnTo>
                  <a:pt x="955481" y="72332"/>
                </a:lnTo>
                <a:lnTo>
                  <a:pt x="998616" y="74481"/>
                </a:lnTo>
                <a:lnTo>
                  <a:pt x="1039660" y="78258"/>
                </a:lnTo>
                <a:lnTo>
                  <a:pt x="1080126" y="83465"/>
                </a:lnTo>
                <a:lnTo>
                  <a:pt x="1122805" y="89307"/>
                </a:lnTo>
                <a:lnTo>
                  <a:pt x="1163647" y="95431"/>
                </a:lnTo>
                <a:lnTo>
                  <a:pt x="1202965" y="101681"/>
                </a:lnTo>
                <a:lnTo>
                  <a:pt x="1241607" y="107986"/>
                </a:lnTo>
                <a:lnTo>
                  <a:pt x="1277124" y="111493"/>
                </a:lnTo>
                <a:lnTo>
                  <a:pt x="1311608" y="114110"/>
                </a:lnTo>
                <a:lnTo>
                  <a:pt x="1348100" y="118802"/>
                </a:lnTo>
                <a:lnTo>
                  <a:pt x="1394232" y="127393"/>
                </a:lnTo>
                <a:lnTo>
                  <a:pt x="1439767" y="136642"/>
                </a:lnTo>
                <a:lnTo>
                  <a:pt x="1481717" y="141028"/>
                </a:lnTo>
                <a:lnTo>
                  <a:pt x="1526215" y="149056"/>
                </a:lnTo>
                <a:lnTo>
                  <a:pt x="1568400" y="154562"/>
                </a:lnTo>
                <a:lnTo>
                  <a:pt x="1612129" y="165527"/>
                </a:lnTo>
                <a:lnTo>
                  <a:pt x="1626509" y="169695"/>
                </a:lnTo>
                <a:lnTo>
                  <a:pt x="1626410" y="170280"/>
                </a:lnTo>
                <a:lnTo>
                  <a:pt x="1620658" y="170929"/>
                </a:lnTo>
                <a:lnTo>
                  <a:pt x="1574788" y="164801"/>
                </a:lnTo>
                <a:lnTo>
                  <a:pt x="1537741" y="163204"/>
                </a:lnTo>
                <a:lnTo>
                  <a:pt x="1490404" y="162304"/>
                </a:lnTo>
                <a:lnTo>
                  <a:pt x="1444510" y="162037"/>
                </a:lnTo>
                <a:lnTo>
                  <a:pt x="1397398" y="156902"/>
                </a:lnTo>
                <a:lnTo>
                  <a:pt x="1349925" y="153734"/>
                </a:lnTo>
                <a:lnTo>
                  <a:pt x="1315389" y="152993"/>
                </a:lnTo>
                <a:lnTo>
                  <a:pt x="1277814" y="152664"/>
                </a:lnTo>
                <a:lnTo>
                  <a:pt x="1236420" y="152517"/>
                </a:lnTo>
                <a:lnTo>
                  <a:pt x="1196148" y="149630"/>
                </a:lnTo>
                <a:lnTo>
                  <a:pt x="1157086" y="145878"/>
                </a:lnTo>
                <a:lnTo>
                  <a:pt x="1118557" y="144209"/>
                </a:lnTo>
                <a:lnTo>
                  <a:pt x="1077444" y="140646"/>
                </a:lnTo>
                <a:lnTo>
                  <a:pt x="1033419" y="136592"/>
                </a:lnTo>
                <a:lnTo>
                  <a:pt x="1009826" y="135512"/>
                </a:lnTo>
                <a:lnTo>
                  <a:pt x="985630" y="134791"/>
                </a:lnTo>
                <a:lnTo>
                  <a:pt x="938991" y="133991"/>
                </a:lnTo>
                <a:lnTo>
                  <a:pt x="893568" y="133635"/>
                </a:lnTo>
                <a:lnTo>
                  <a:pt x="848685" y="133477"/>
                </a:lnTo>
                <a:lnTo>
                  <a:pt x="801222" y="130584"/>
                </a:lnTo>
                <a:lnTo>
                  <a:pt x="776710" y="128331"/>
                </a:lnTo>
                <a:lnTo>
                  <a:pt x="729721" y="125828"/>
                </a:lnTo>
                <a:lnTo>
                  <a:pt x="684141" y="124715"/>
                </a:lnTo>
                <a:lnTo>
                  <a:pt x="639191" y="124220"/>
                </a:lnTo>
                <a:lnTo>
                  <a:pt x="594518" y="124001"/>
                </a:lnTo>
                <a:lnTo>
                  <a:pt x="549969" y="123903"/>
                </a:lnTo>
                <a:lnTo>
                  <a:pt x="505474" y="123859"/>
                </a:lnTo>
                <a:lnTo>
                  <a:pt x="461005" y="123841"/>
                </a:lnTo>
                <a:lnTo>
                  <a:pt x="416546" y="123832"/>
                </a:lnTo>
                <a:lnTo>
                  <a:pt x="372092" y="123828"/>
                </a:lnTo>
                <a:lnTo>
                  <a:pt x="330463" y="123826"/>
                </a:lnTo>
                <a:lnTo>
                  <a:pt x="291853" y="122767"/>
                </a:lnTo>
                <a:lnTo>
                  <a:pt x="257053" y="118769"/>
                </a:lnTo>
                <a:lnTo>
                  <a:pt x="221125" y="116286"/>
                </a:lnTo>
                <a:lnTo>
                  <a:pt x="186107" y="115183"/>
                </a:lnTo>
                <a:lnTo>
                  <a:pt x="141536" y="114562"/>
                </a:lnTo>
                <a:lnTo>
                  <a:pt x="97402" y="113319"/>
                </a:lnTo>
                <a:lnTo>
                  <a:pt x="52973" y="106776"/>
                </a:lnTo>
                <a:lnTo>
                  <a:pt x="13622" y="100114"/>
                </a:lnTo>
                <a:lnTo>
                  <a:pt x="2868" y="94590"/>
                </a:lnTo>
                <a:lnTo>
                  <a:pt x="0" y="91635"/>
                </a:lnTo>
                <a:lnTo>
                  <a:pt x="2320" y="88607"/>
                </a:lnTo>
                <a:lnTo>
                  <a:pt x="16189" y="82419"/>
                </a:lnTo>
                <a:lnTo>
                  <a:pt x="53041" y="77428"/>
                </a:lnTo>
                <a:lnTo>
                  <a:pt x="88819" y="76564"/>
                </a:lnTo>
                <a:lnTo>
                  <a:pt x="133523" y="75249"/>
                </a:lnTo>
                <a:lnTo>
                  <a:pt x="168340" y="71191"/>
                </a:lnTo>
                <a:lnTo>
                  <a:pt x="207804" y="68682"/>
                </a:lnTo>
                <a:lnTo>
                  <a:pt x="251095" y="67567"/>
                </a:lnTo>
                <a:lnTo>
                  <a:pt x="298559" y="67072"/>
                </a:lnTo>
                <a:lnTo>
                  <a:pt x="323069" y="66940"/>
                </a:lnTo>
                <a:lnTo>
                  <a:pt x="347876" y="66851"/>
                </a:lnTo>
                <a:lnTo>
                  <a:pt x="372880" y="66792"/>
                </a:lnTo>
                <a:lnTo>
                  <a:pt x="399074" y="66753"/>
                </a:lnTo>
                <a:lnTo>
                  <a:pt x="426063" y="66727"/>
                </a:lnTo>
                <a:lnTo>
                  <a:pt x="453581" y="66709"/>
                </a:lnTo>
                <a:lnTo>
                  <a:pt x="482509" y="67756"/>
                </a:lnTo>
                <a:lnTo>
                  <a:pt x="512376" y="69512"/>
                </a:lnTo>
                <a:lnTo>
                  <a:pt x="542872" y="71743"/>
                </a:lnTo>
                <a:lnTo>
                  <a:pt x="573785" y="73228"/>
                </a:lnTo>
                <a:lnTo>
                  <a:pt x="604979" y="74219"/>
                </a:lnTo>
                <a:lnTo>
                  <a:pt x="636357" y="74879"/>
                </a:lnTo>
                <a:lnTo>
                  <a:pt x="669977" y="76378"/>
                </a:lnTo>
                <a:lnTo>
                  <a:pt x="705089" y="78436"/>
                </a:lnTo>
                <a:lnTo>
                  <a:pt x="741197" y="80865"/>
                </a:lnTo>
                <a:lnTo>
                  <a:pt x="776911" y="83544"/>
                </a:lnTo>
                <a:lnTo>
                  <a:pt x="812362" y="86387"/>
                </a:lnTo>
                <a:lnTo>
                  <a:pt x="847637" y="89342"/>
                </a:lnTo>
                <a:lnTo>
                  <a:pt x="882796" y="91311"/>
                </a:lnTo>
                <a:lnTo>
                  <a:pt x="917877" y="92624"/>
                </a:lnTo>
                <a:lnTo>
                  <a:pt x="952906" y="93499"/>
                </a:lnTo>
                <a:lnTo>
                  <a:pt x="986843" y="95141"/>
                </a:lnTo>
                <a:lnTo>
                  <a:pt x="1020049" y="97294"/>
                </a:lnTo>
                <a:lnTo>
                  <a:pt x="1052771" y="99788"/>
                </a:lnTo>
                <a:lnTo>
                  <a:pt x="1085168" y="103567"/>
                </a:lnTo>
                <a:lnTo>
                  <a:pt x="1117350" y="108203"/>
                </a:lnTo>
                <a:lnTo>
                  <a:pt x="1149387" y="113410"/>
                </a:lnTo>
                <a:lnTo>
                  <a:pt x="1181330" y="117940"/>
                </a:lnTo>
                <a:lnTo>
                  <a:pt x="1213207" y="122019"/>
                </a:lnTo>
                <a:lnTo>
                  <a:pt x="1245043" y="125796"/>
                </a:lnTo>
                <a:lnTo>
                  <a:pt x="1275792" y="129372"/>
                </a:lnTo>
                <a:lnTo>
                  <a:pt x="1305816" y="132815"/>
                </a:lnTo>
                <a:lnTo>
                  <a:pt x="1335357" y="136168"/>
                </a:lnTo>
                <a:lnTo>
                  <a:pt x="1363518" y="139462"/>
                </a:lnTo>
                <a:lnTo>
                  <a:pt x="1390759" y="142716"/>
                </a:lnTo>
                <a:lnTo>
                  <a:pt x="1417386" y="145944"/>
                </a:lnTo>
                <a:lnTo>
                  <a:pt x="1463905" y="152353"/>
                </a:lnTo>
                <a:lnTo>
                  <a:pt x="1506804" y="158729"/>
                </a:lnTo>
                <a:lnTo>
                  <a:pt x="1550566" y="165091"/>
                </a:lnTo>
                <a:lnTo>
                  <a:pt x="1591887" y="171446"/>
                </a:lnTo>
                <a:lnTo>
                  <a:pt x="1630359" y="176740"/>
                </a:lnTo>
                <a:lnTo>
                  <a:pt x="1665098" y="179093"/>
                </a:lnTo>
                <a:lnTo>
                  <a:pt x="1737339" y="1809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SMARTInkShape-Group1701"/>
          <p:cNvGrpSpPr/>
          <p:nvPr/>
        </p:nvGrpSpPr>
        <p:grpSpPr>
          <a:xfrm>
            <a:off x="8163041" y="295275"/>
            <a:ext cx="1400060" cy="790576"/>
            <a:chOff x="8163041" y="295275"/>
            <a:chExt cx="1400060" cy="790576"/>
          </a:xfrm>
        </p:grpSpPr>
        <p:sp>
          <p:nvSpPr>
            <p:cNvPr id="162" name="SMARTInkShape-8343"/>
            <p:cNvSpPr/>
            <p:nvPr>
              <p:custDataLst>
                <p:tags r:id="rId53"/>
              </p:custDataLst>
            </p:nvPr>
          </p:nvSpPr>
          <p:spPr>
            <a:xfrm>
              <a:off x="9201150" y="295275"/>
              <a:ext cx="209551" cy="57151"/>
            </a:xfrm>
            <a:custGeom>
              <a:avLst/>
              <a:gdLst/>
              <a:ahLst/>
              <a:cxnLst/>
              <a:rect l="0" t="0" r="0" b="0"/>
              <a:pathLst>
                <a:path w="209551" h="57151">
                  <a:moveTo>
                    <a:pt x="0" y="57150"/>
                  </a:moveTo>
                  <a:lnTo>
                    <a:pt x="0" y="57150"/>
                  </a:lnTo>
                  <a:lnTo>
                    <a:pt x="41418" y="35030"/>
                  </a:lnTo>
                  <a:lnTo>
                    <a:pt x="71798" y="17150"/>
                  </a:lnTo>
                  <a:lnTo>
                    <a:pt x="111937" y="11784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8344"/>
            <p:cNvSpPr/>
            <p:nvPr>
              <p:custDataLst>
                <p:tags r:id="rId54"/>
              </p:custDataLst>
            </p:nvPr>
          </p:nvSpPr>
          <p:spPr>
            <a:xfrm>
              <a:off x="9222252" y="333375"/>
              <a:ext cx="77557" cy="178547"/>
            </a:xfrm>
            <a:custGeom>
              <a:avLst/>
              <a:gdLst/>
              <a:ahLst/>
              <a:cxnLst/>
              <a:rect l="0" t="0" r="0" b="0"/>
              <a:pathLst>
                <a:path w="77557" h="178547">
                  <a:moveTo>
                    <a:pt x="64623" y="0"/>
                  </a:moveTo>
                  <a:lnTo>
                    <a:pt x="64623" y="0"/>
                  </a:lnTo>
                  <a:lnTo>
                    <a:pt x="24546" y="1058"/>
                  </a:lnTo>
                  <a:lnTo>
                    <a:pt x="11943" y="7604"/>
                  </a:lnTo>
                  <a:lnTo>
                    <a:pt x="4874" y="13257"/>
                  </a:lnTo>
                  <a:lnTo>
                    <a:pt x="1026" y="22120"/>
                  </a:lnTo>
                  <a:lnTo>
                    <a:pt x="0" y="27447"/>
                  </a:lnTo>
                  <a:lnTo>
                    <a:pt x="373" y="32056"/>
                  </a:lnTo>
                  <a:lnTo>
                    <a:pt x="3612" y="40000"/>
                  </a:lnTo>
                  <a:lnTo>
                    <a:pt x="45918" y="85923"/>
                  </a:lnTo>
                  <a:lnTo>
                    <a:pt x="56310" y="97455"/>
                  </a:lnTo>
                  <a:lnTo>
                    <a:pt x="77556" y="140096"/>
                  </a:lnTo>
                  <a:lnTo>
                    <a:pt x="77478" y="146314"/>
                  </a:lnTo>
                  <a:lnTo>
                    <a:pt x="71747" y="158867"/>
                  </a:lnTo>
                  <a:lnTo>
                    <a:pt x="61677" y="172778"/>
                  </a:lnTo>
                  <a:lnTo>
                    <a:pt x="52378" y="177332"/>
                  </a:lnTo>
                  <a:lnTo>
                    <a:pt x="46934" y="178546"/>
                  </a:lnTo>
                  <a:lnTo>
                    <a:pt x="42247" y="178298"/>
                  </a:lnTo>
                  <a:lnTo>
                    <a:pt x="34218" y="175199"/>
                  </a:lnTo>
                  <a:lnTo>
                    <a:pt x="16998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8345"/>
            <p:cNvSpPr/>
            <p:nvPr>
              <p:custDataLst>
                <p:tags r:id="rId55"/>
              </p:custDataLst>
            </p:nvPr>
          </p:nvSpPr>
          <p:spPr>
            <a:xfrm>
              <a:off x="9172575" y="4476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8346"/>
            <p:cNvSpPr/>
            <p:nvPr>
              <p:custDataLst>
                <p:tags r:id="rId56"/>
              </p:custDataLst>
            </p:nvPr>
          </p:nvSpPr>
          <p:spPr>
            <a:xfrm>
              <a:off x="9010814" y="378426"/>
              <a:ext cx="84206" cy="171541"/>
            </a:xfrm>
            <a:custGeom>
              <a:avLst/>
              <a:gdLst/>
              <a:ahLst/>
              <a:cxnLst/>
              <a:rect l="0" t="0" r="0" b="0"/>
              <a:pathLst>
                <a:path w="84206" h="171541">
                  <a:moveTo>
                    <a:pt x="47461" y="21624"/>
                  </a:moveTo>
                  <a:lnTo>
                    <a:pt x="47461" y="21624"/>
                  </a:lnTo>
                  <a:lnTo>
                    <a:pt x="42404" y="16567"/>
                  </a:lnTo>
                  <a:lnTo>
                    <a:pt x="37100" y="14085"/>
                  </a:lnTo>
                  <a:lnTo>
                    <a:pt x="34204" y="13423"/>
                  </a:lnTo>
                  <a:lnTo>
                    <a:pt x="31215" y="14040"/>
                  </a:lnTo>
                  <a:lnTo>
                    <a:pt x="25071" y="17548"/>
                  </a:lnTo>
                  <a:lnTo>
                    <a:pt x="6171" y="55982"/>
                  </a:lnTo>
                  <a:lnTo>
                    <a:pt x="1086" y="89441"/>
                  </a:lnTo>
                  <a:lnTo>
                    <a:pt x="0" y="131018"/>
                  </a:lnTo>
                  <a:lnTo>
                    <a:pt x="5553" y="144680"/>
                  </a:lnTo>
                  <a:lnTo>
                    <a:pt x="21308" y="165641"/>
                  </a:lnTo>
                  <a:lnTo>
                    <a:pt x="30898" y="170298"/>
                  </a:lnTo>
                  <a:lnTo>
                    <a:pt x="36419" y="171540"/>
                  </a:lnTo>
                  <a:lnTo>
                    <a:pt x="42217" y="170251"/>
                  </a:lnTo>
                  <a:lnTo>
                    <a:pt x="63907" y="155797"/>
                  </a:lnTo>
                  <a:lnTo>
                    <a:pt x="71704" y="147931"/>
                  </a:lnTo>
                  <a:lnTo>
                    <a:pt x="78696" y="137380"/>
                  </a:lnTo>
                  <a:lnTo>
                    <a:pt x="84205" y="92663"/>
                  </a:lnTo>
                  <a:lnTo>
                    <a:pt x="82470" y="51061"/>
                  </a:lnTo>
                  <a:lnTo>
                    <a:pt x="76779" y="32590"/>
                  </a:lnTo>
                  <a:lnTo>
                    <a:pt x="54954" y="1888"/>
                  </a:lnTo>
                  <a:lnTo>
                    <a:pt x="49282" y="0"/>
                  </a:lnTo>
                  <a:lnTo>
                    <a:pt x="34512" y="725"/>
                  </a:lnTo>
                  <a:lnTo>
                    <a:pt x="28246" y="3458"/>
                  </a:lnTo>
                  <a:lnTo>
                    <a:pt x="9361" y="216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8347"/>
            <p:cNvSpPr/>
            <p:nvPr>
              <p:custDataLst>
                <p:tags r:id="rId57"/>
              </p:custDataLst>
            </p:nvPr>
          </p:nvSpPr>
          <p:spPr>
            <a:xfrm>
              <a:off x="9363075" y="686192"/>
              <a:ext cx="189407" cy="285359"/>
            </a:xfrm>
            <a:custGeom>
              <a:avLst/>
              <a:gdLst/>
              <a:ahLst/>
              <a:cxnLst/>
              <a:rect l="0" t="0" r="0" b="0"/>
              <a:pathLst>
                <a:path w="189407" h="285359">
                  <a:moveTo>
                    <a:pt x="95250" y="9133"/>
                  </a:moveTo>
                  <a:lnTo>
                    <a:pt x="95250" y="9133"/>
                  </a:lnTo>
                  <a:lnTo>
                    <a:pt x="86116" y="0"/>
                  </a:lnTo>
                  <a:lnTo>
                    <a:pt x="80785" y="4781"/>
                  </a:lnTo>
                  <a:lnTo>
                    <a:pt x="80314" y="7290"/>
                  </a:lnTo>
                  <a:lnTo>
                    <a:pt x="81059" y="10021"/>
                  </a:lnTo>
                  <a:lnTo>
                    <a:pt x="85768" y="16936"/>
                  </a:lnTo>
                  <a:lnTo>
                    <a:pt x="116660" y="59851"/>
                  </a:lnTo>
                  <a:lnTo>
                    <a:pt x="128405" y="80605"/>
                  </a:lnTo>
                  <a:lnTo>
                    <a:pt x="133269" y="90640"/>
                  </a:lnTo>
                  <a:lnTo>
                    <a:pt x="171817" y="133083"/>
                  </a:lnTo>
                  <a:lnTo>
                    <a:pt x="182197" y="145714"/>
                  </a:lnTo>
                  <a:lnTo>
                    <a:pt x="188040" y="163666"/>
                  </a:lnTo>
                  <a:lnTo>
                    <a:pt x="189406" y="172359"/>
                  </a:lnTo>
                  <a:lnTo>
                    <a:pt x="185120" y="188259"/>
                  </a:lnTo>
                  <a:lnTo>
                    <a:pt x="177147" y="201320"/>
                  </a:lnTo>
                  <a:lnTo>
                    <a:pt x="151879" y="220702"/>
                  </a:lnTo>
                  <a:lnTo>
                    <a:pt x="131679" y="232370"/>
                  </a:lnTo>
                  <a:lnTo>
                    <a:pt x="118849" y="241699"/>
                  </a:lnTo>
                  <a:lnTo>
                    <a:pt x="90388" y="253490"/>
                  </a:lnTo>
                  <a:lnTo>
                    <a:pt x="46362" y="266855"/>
                  </a:lnTo>
                  <a:lnTo>
                    <a:pt x="0" y="2853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8348"/>
            <p:cNvSpPr/>
            <p:nvPr>
              <p:custDataLst>
                <p:tags r:id="rId58"/>
              </p:custDataLst>
            </p:nvPr>
          </p:nvSpPr>
          <p:spPr>
            <a:xfrm>
              <a:off x="8163041" y="638616"/>
              <a:ext cx="1400060" cy="447235"/>
            </a:xfrm>
            <a:custGeom>
              <a:avLst/>
              <a:gdLst/>
              <a:ahLst/>
              <a:cxnLst/>
              <a:rect l="0" t="0" r="0" b="0"/>
              <a:pathLst>
                <a:path w="1400060" h="447235">
                  <a:moveTo>
                    <a:pt x="9409" y="447234"/>
                  </a:moveTo>
                  <a:lnTo>
                    <a:pt x="9409" y="447234"/>
                  </a:lnTo>
                  <a:lnTo>
                    <a:pt x="4353" y="447234"/>
                  </a:lnTo>
                  <a:lnTo>
                    <a:pt x="2864" y="446176"/>
                  </a:lnTo>
                  <a:lnTo>
                    <a:pt x="1871" y="444412"/>
                  </a:lnTo>
                  <a:lnTo>
                    <a:pt x="145" y="437533"/>
                  </a:lnTo>
                  <a:lnTo>
                    <a:pt x="0" y="433045"/>
                  </a:lnTo>
                  <a:lnTo>
                    <a:pt x="4974" y="419511"/>
                  </a:lnTo>
                  <a:lnTo>
                    <a:pt x="28534" y="377058"/>
                  </a:lnTo>
                  <a:lnTo>
                    <a:pt x="35183" y="353769"/>
                  </a:lnTo>
                  <a:lnTo>
                    <a:pt x="38856" y="339019"/>
                  </a:lnTo>
                  <a:lnTo>
                    <a:pt x="58460" y="306502"/>
                  </a:lnTo>
                  <a:lnTo>
                    <a:pt x="95259" y="258908"/>
                  </a:lnTo>
                  <a:lnTo>
                    <a:pt x="108576" y="241150"/>
                  </a:lnTo>
                  <a:lnTo>
                    <a:pt x="114867" y="230758"/>
                  </a:lnTo>
                  <a:lnTo>
                    <a:pt x="158748" y="183787"/>
                  </a:lnTo>
                  <a:lnTo>
                    <a:pt x="201313" y="143869"/>
                  </a:lnTo>
                  <a:lnTo>
                    <a:pt x="246660" y="111931"/>
                  </a:lnTo>
                  <a:lnTo>
                    <a:pt x="292039" y="87160"/>
                  </a:lnTo>
                  <a:lnTo>
                    <a:pt x="338129" y="63861"/>
                  </a:lnTo>
                  <a:lnTo>
                    <a:pt x="375457" y="47970"/>
                  </a:lnTo>
                  <a:lnTo>
                    <a:pt x="422306" y="31412"/>
                  </a:lnTo>
                  <a:lnTo>
                    <a:pt x="456893" y="21815"/>
                  </a:lnTo>
                  <a:lnTo>
                    <a:pt x="498067" y="13326"/>
                  </a:lnTo>
                  <a:lnTo>
                    <a:pt x="544319" y="7100"/>
                  </a:lnTo>
                  <a:lnTo>
                    <a:pt x="584178" y="1793"/>
                  </a:lnTo>
                  <a:lnTo>
                    <a:pt x="629885" y="0"/>
                  </a:lnTo>
                  <a:lnTo>
                    <a:pt x="674506" y="704"/>
                  </a:lnTo>
                  <a:lnTo>
                    <a:pt x="711534" y="6131"/>
                  </a:lnTo>
                  <a:lnTo>
                    <a:pt x="753506" y="8501"/>
                  </a:lnTo>
                  <a:lnTo>
                    <a:pt x="788099" y="14025"/>
                  </a:lnTo>
                  <a:lnTo>
                    <a:pt x="833056" y="25544"/>
                  </a:lnTo>
                  <a:lnTo>
                    <a:pt x="880247" y="32679"/>
                  </a:lnTo>
                  <a:lnTo>
                    <a:pt x="920359" y="47364"/>
                  </a:lnTo>
                  <a:lnTo>
                    <a:pt x="966284" y="59920"/>
                  </a:lnTo>
                  <a:lnTo>
                    <a:pt x="1010842" y="75764"/>
                  </a:lnTo>
                  <a:lnTo>
                    <a:pt x="1051844" y="91635"/>
                  </a:lnTo>
                  <a:lnTo>
                    <a:pt x="1093896" y="107156"/>
                  </a:lnTo>
                  <a:lnTo>
                    <a:pt x="1136158" y="128851"/>
                  </a:lnTo>
                  <a:lnTo>
                    <a:pt x="1174835" y="145082"/>
                  </a:lnTo>
                  <a:lnTo>
                    <a:pt x="1217869" y="163301"/>
                  </a:lnTo>
                  <a:lnTo>
                    <a:pt x="1262870" y="175389"/>
                  </a:lnTo>
                  <a:lnTo>
                    <a:pt x="1306769" y="203851"/>
                  </a:lnTo>
                  <a:lnTo>
                    <a:pt x="1349374" y="236083"/>
                  </a:lnTo>
                  <a:lnTo>
                    <a:pt x="1359188" y="242264"/>
                  </a:lnTo>
                  <a:lnTo>
                    <a:pt x="1367078" y="246070"/>
                  </a:lnTo>
                  <a:lnTo>
                    <a:pt x="1378528" y="253104"/>
                  </a:lnTo>
                  <a:lnTo>
                    <a:pt x="1392739" y="256717"/>
                  </a:lnTo>
                  <a:lnTo>
                    <a:pt x="1395179" y="258839"/>
                  </a:lnTo>
                  <a:lnTo>
                    <a:pt x="1399095" y="264793"/>
                  </a:lnTo>
                  <a:lnTo>
                    <a:pt x="1399416" y="264224"/>
                  </a:lnTo>
                  <a:lnTo>
                    <a:pt x="1400059" y="2567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9" name="SMARTInkShape-8349"/>
          <p:cNvSpPr/>
          <p:nvPr>
            <p:custDataLst>
              <p:tags r:id="rId9"/>
            </p:custDataLst>
          </p:nvPr>
        </p:nvSpPr>
        <p:spPr>
          <a:xfrm>
            <a:off x="9693433" y="1428760"/>
            <a:ext cx="345918" cy="46130"/>
          </a:xfrm>
          <a:custGeom>
            <a:avLst/>
            <a:gdLst/>
            <a:ahLst/>
            <a:cxnLst/>
            <a:rect l="0" t="0" r="0" b="0"/>
            <a:pathLst>
              <a:path w="345918" h="46130">
                <a:moveTo>
                  <a:pt x="50642" y="28565"/>
                </a:moveTo>
                <a:lnTo>
                  <a:pt x="50642" y="28565"/>
                </a:lnTo>
                <a:lnTo>
                  <a:pt x="10565" y="29623"/>
                </a:lnTo>
                <a:lnTo>
                  <a:pt x="1786" y="33621"/>
                </a:lnTo>
                <a:lnTo>
                  <a:pt x="78" y="35111"/>
                </a:lnTo>
                <a:lnTo>
                  <a:pt x="0" y="36104"/>
                </a:lnTo>
                <a:lnTo>
                  <a:pt x="1005" y="36766"/>
                </a:lnTo>
                <a:lnTo>
                  <a:pt x="33036" y="36770"/>
                </a:lnTo>
                <a:lnTo>
                  <a:pt x="77307" y="27677"/>
                </a:lnTo>
                <a:lnTo>
                  <a:pt x="121996" y="20746"/>
                </a:lnTo>
                <a:lnTo>
                  <a:pt x="165044" y="12831"/>
                </a:lnTo>
                <a:lnTo>
                  <a:pt x="207569" y="10170"/>
                </a:lnTo>
                <a:lnTo>
                  <a:pt x="252149" y="4588"/>
                </a:lnTo>
                <a:lnTo>
                  <a:pt x="298322" y="394"/>
                </a:lnTo>
                <a:lnTo>
                  <a:pt x="300775" y="169"/>
                </a:lnTo>
                <a:lnTo>
                  <a:pt x="255520" y="0"/>
                </a:lnTo>
                <a:lnTo>
                  <a:pt x="211952" y="7530"/>
                </a:lnTo>
                <a:lnTo>
                  <a:pt x="175342" y="11749"/>
                </a:lnTo>
                <a:lnTo>
                  <a:pt x="132746" y="19702"/>
                </a:lnTo>
                <a:lnTo>
                  <a:pt x="94372" y="28761"/>
                </a:lnTo>
                <a:lnTo>
                  <a:pt x="55132" y="35326"/>
                </a:lnTo>
                <a:lnTo>
                  <a:pt x="37821" y="37920"/>
                </a:lnTo>
                <a:lnTo>
                  <a:pt x="34686" y="40093"/>
                </a:lnTo>
                <a:lnTo>
                  <a:pt x="33655" y="42600"/>
                </a:lnTo>
                <a:lnTo>
                  <a:pt x="36143" y="44272"/>
                </a:lnTo>
                <a:lnTo>
                  <a:pt x="47372" y="46129"/>
                </a:lnTo>
                <a:lnTo>
                  <a:pt x="94283" y="39880"/>
                </a:lnTo>
                <a:lnTo>
                  <a:pt x="138050" y="38443"/>
                </a:lnTo>
                <a:lnTo>
                  <a:pt x="181385" y="37102"/>
                </a:lnTo>
                <a:lnTo>
                  <a:pt x="213098" y="29898"/>
                </a:lnTo>
                <a:lnTo>
                  <a:pt x="213980" y="29454"/>
                </a:lnTo>
                <a:lnTo>
                  <a:pt x="168068" y="28617"/>
                </a:lnTo>
                <a:lnTo>
                  <a:pt x="150272" y="28575"/>
                </a:lnTo>
                <a:lnTo>
                  <a:pt x="150927" y="27514"/>
                </a:lnTo>
                <a:lnTo>
                  <a:pt x="157303" y="23512"/>
                </a:lnTo>
                <a:lnTo>
                  <a:pt x="201455" y="19923"/>
                </a:lnTo>
                <a:lnTo>
                  <a:pt x="245728" y="20360"/>
                </a:lnTo>
                <a:lnTo>
                  <a:pt x="289186" y="25664"/>
                </a:lnTo>
                <a:lnTo>
                  <a:pt x="345917" y="2856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6" name="SMARTInkShape-Group1703"/>
          <p:cNvGrpSpPr/>
          <p:nvPr/>
        </p:nvGrpSpPr>
        <p:grpSpPr>
          <a:xfrm>
            <a:off x="4939753" y="1371600"/>
            <a:ext cx="4690023" cy="3600405"/>
            <a:chOff x="4939753" y="1371600"/>
            <a:chExt cx="4690023" cy="3600405"/>
          </a:xfrm>
        </p:grpSpPr>
        <p:sp>
          <p:nvSpPr>
            <p:cNvPr id="170" name="SMARTInkShape-8350"/>
            <p:cNvSpPr/>
            <p:nvPr>
              <p:custDataLst>
                <p:tags r:id="rId47"/>
              </p:custDataLst>
            </p:nvPr>
          </p:nvSpPr>
          <p:spPr>
            <a:xfrm>
              <a:off x="9439275" y="2247900"/>
              <a:ext cx="190501" cy="28576"/>
            </a:xfrm>
            <a:custGeom>
              <a:avLst/>
              <a:gdLst/>
              <a:ahLst/>
              <a:cxnLst/>
              <a:rect l="0" t="0" r="0" b="0"/>
              <a:pathLst>
                <a:path w="190501" h="28576">
                  <a:moveTo>
                    <a:pt x="0" y="28575"/>
                  </a:moveTo>
                  <a:lnTo>
                    <a:pt x="0" y="28575"/>
                  </a:lnTo>
                  <a:lnTo>
                    <a:pt x="16266" y="27517"/>
                  </a:lnTo>
                  <a:lnTo>
                    <a:pt x="61779" y="19933"/>
                  </a:lnTo>
                  <a:lnTo>
                    <a:pt x="103494" y="16403"/>
                  </a:lnTo>
                  <a:lnTo>
                    <a:pt x="147678" y="582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8351"/>
            <p:cNvSpPr/>
            <p:nvPr>
              <p:custDataLst>
                <p:tags r:id="rId48"/>
              </p:custDataLst>
            </p:nvPr>
          </p:nvSpPr>
          <p:spPr>
            <a:xfrm>
              <a:off x="9442940" y="2295525"/>
              <a:ext cx="69022" cy="200026"/>
            </a:xfrm>
            <a:custGeom>
              <a:avLst/>
              <a:gdLst/>
              <a:ahLst/>
              <a:cxnLst/>
              <a:rect l="0" t="0" r="0" b="0"/>
              <a:pathLst>
                <a:path w="69022" h="200026">
                  <a:moveTo>
                    <a:pt x="53485" y="0"/>
                  </a:moveTo>
                  <a:lnTo>
                    <a:pt x="53485" y="0"/>
                  </a:lnTo>
                  <a:lnTo>
                    <a:pt x="38277" y="1058"/>
                  </a:lnTo>
                  <a:lnTo>
                    <a:pt x="4580" y="9701"/>
                  </a:lnTo>
                  <a:lnTo>
                    <a:pt x="1832" y="11758"/>
                  </a:lnTo>
                  <a:lnTo>
                    <a:pt x="0" y="14189"/>
                  </a:lnTo>
                  <a:lnTo>
                    <a:pt x="787" y="25356"/>
                  </a:lnTo>
                  <a:lnTo>
                    <a:pt x="9915" y="53339"/>
                  </a:lnTo>
                  <a:lnTo>
                    <a:pt x="38689" y="100033"/>
                  </a:lnTo>
                  <a:lnTo>
                    <a:pt x="64629" y="138017"/>
                  </a:lnTo>
                  <a:lnTo>
                    <a:pt x="69021" y="159060"/>
                  </a:lnTo>
                  <a:lnTo>
                    <a:pt x="68151" y="174057"/>
                  </a:lnTo>
                  <a:lnTo>
                    <a:pt x="64237" y="184251"/>
                  </a:lnTo>
                  <a:lnTo>
                    <a:pt x="53485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8352"/>
            <p:cNvSpPr/>
            <p:nvPr>
              <p:custDataLst>
                <p:tags r:id="rId49"/>
              </p:custDataLst>
            </p:nvPr>
          </p:nvSpPr>
          <p:spPr>
            <a:xfrm>
              <a:off x="9401175" y="2390775"/>
              <a:ext cx="1" cy="8202"/>
            </a:xfrm>
            <a:custGeom>
              <a:avLst/>
              <a:gdLst/>
              <a:ahLst/>
              <a:cxnLst/>
              <a:rect l="0" t="0" r="0" b="0"/>
              <a:pathLst>
                <a:path w="1" h="8202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8353"/>
            <p:cNvSpPr/>
            <p:nvPr>
              <p:custDataLst>
                <p:tags r:id="rId50"/>
              </p:custDataLst>
            </p:nvPr>
          </p:nvSpPr>
          <p:spPr>
            <a:xfrm>
              <a:off x="9263304" y="2333625"/>
              <a:ext cx="70490" cy="150611"/>
            </a:xfrm>
            <a:custGeom>
              <a:avLst/>
              <a:gdLst/>
              <a:ahLst/>
              <a:cxnLst/>
              <a:rect l="0" t="0" r="0" b="0"/>
              <a:pathLst>
                <a:path w="70490" h="150611">
                  <a:moveTo>
                    <a:pt x="33096" y="19050"/>
                  </a:moveTo>
                  <a:lnTo>
                    <a:pt x="33096" y="19050"/>
                  </a:lnTo>
                  <a:lnTo>
                    <a:pt x="28039" y="19050"/>
                  </a:lnTo>
                  <a:lnTo>
                    <a:pt x="26550" y="20108"/>
                  </a:lnTo>
                  <a:lnTo>
                    <a:pt x="25556" y="21872"/>
                  </a:lnTo>
                  <a:lnTo>
                    <a:pt x="24895" y="24106"/>
                  </a:lnTo>
                  <a:lnTo>
                    <a:pt x="17286" y="36355"/>
                  </a:lnTo>
                  <a:lnTo>
                    <a:pt x="6726" y="83346"/>
                  </a:lnTo>
                  <a:lnTo>
                    <a:pt x="0" y="107363"/>
                  </a:lnTo>
                  <a:lnTo>
                    <a:pt x="3717" y="137571"/>
                  </a:lnTo>
                  <a:lnTo>
                    <a:pt x="9339" y="146360"/>
                  </a:lnTo>
                  <a:lnTo>
                    <a:pt x="14775" y="149716"/>
                  </a:lnTo>
                  <a:lnTo>
                    <a:pt x="17708" y="150610"/>
                  </a:lnTo>
                  <a:lnTo>
                    <a:pt x="26610" y="145960"/>
                  </a:lnTo>
                  <a:lnTo>
                    <a:pt x="43521" y="128619"/>
                  </a:lnTo>
                  <a:lnTo>
                    <a:pt x="54664" y="111139"/>
                  </a:lnTo>
                  <a:lnTo>
                    <a:pt x="67617" y="71068"/>
                  </a:lnTo>
                  <a:lnTo>
                    <a:pt x="70489" y="42143"/>
                  </a:lnTo>
                  <a:lnTo>
                    <a:pt x="65237" y="28960"/>
                  </a:lnTo>
                  <a:lnTo>
                    <a:pt x="55848" y="17105"/>
                  </a:lnTo>
                  <a:lnTo>
                    <a:pt x="39720" y="5538"/>
                  </a:lnTo>
                  <a:lnTo>
                    <a:pt x="27768" y="1641"/>
                  </a:lnTo>
                  <a:lnTo>
                    <a:pt x="1404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8354"/>
            <p:cNvSpPr/>
            <p:nvPr>
              <p:custDataLst>
                <p:tags r:id="rId51"/>
              </p:custDataLst>
            </p:nvPr>
          </p:nvSpPr>
          <p:spPr>
            <a:xfrm>
              <a:off x="4939753" y="1371600"/>
              <a:ext cx="217004" cy="219076"/>
            </a:xfrm>
            <a:custGeom>
              <a:avLst/>
              <a:gdLst/>
              <a:ahLst/>
              <a:cxnLst/>
              <a:rect l="0" t="0" r="0" b="0"/>
              <a:pathLst>
                <a:path w="217004" h="219076">
                  <a:moveTo>
                    <a:pt x="22772" y="0"/>
                  </a:moveTo>
                  <a:lnTo>
                    <a:pt x="22772" y="0"/>
                  </a:lnTo>
                  <a:lnTo>
                    <a:pt x="4872" y="7539"/>
                  </a:lnTo>
                  <a:lnTo>
                    <a:pt x="1313" y="8201"/>
                  </a:lnTo>
                  <a:lnTo>
                    <a:pt x="0" y="9701"/>
                  </a:lnTo>
                  <a:lnTo>
                    <a:pt x="182" y="11759"/>
                  </a:lnTo>
                  <a:lnTo>
                    <a:pt x="1362" y="14189"/>
                  </a:lnTo>
                  <a:lnTo>
                    <a:pt x="13136" y="22666"/>
                  </a:lnTo>
                  <a:lnTo>
                    <a:pt x="52344" y="33954"/>
                  </a:lnTo>
                  <a:lnTo>
                    <a:pt x="92682" y="37930"/>
                  </a:lnTo>
                  <a:lnTo>
                    <a:pt x="135830" y="45396"/>
                  </a:lnTo>
                  <a:lnTo>
                    <a:pt x="182417" y="53878"/>
                  </a:lnTo>
                  <a:lnTo>
                    <a:pt x="198015" y="57239"/>
                  </a:lnTo>
                  <a:lnTo>
                    <a:pt x="205785" y="61775"/>
                  </a:lnTo>
                  <a:lnTo>
                    <a:pt x="216110" y="85449"/>
                  </a:lnTo>
                  <a:lnTo>
                    <a:pt x="217003" y="101831"/>
                  </a:lnTo>
                  <a:lnTo>
                    <a:pt x="206159" y="141625"/>
                  </a:lnTo>
                  <a:lnTo>
                    <a:pt x="187805" y="179641"/>
                  </a:lnTo>
                  <a:lnTo>
                    <a:pt x="146597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8355"/>
            <p:cNvSpPr/>
            <p:nvPr>
              <p:custDataLst>
                <p:tags r:id="rId52"/>
              </p:custDataLst>
            </p:nvPr>
          </p:nvSpPr>
          <p:spPr>
            <a:xfrm>
              <a:off x="4962928" y="1428750"/>
              <a:ext cx="4514448" cy="3543255"/>
            </a:xfrm>
            <a:custGeom>
              <a:avLst/>
              <a:gdLst/>
              <a:ahLst/>
              <a:cxnLst/>
              <a:rect l="0" t="0" r="0" b="0"/>
              <a:pathLst>
                <a:path w="4514448" h="3543255">
                  <a:moveTo>
                    <a:pt x="4514447" y="66675"/>
                  </a:moveTo>
                  <a:lnTo>
                    <a:pt x="4514447" y="66675"/>
                  </a:lnTo>
                  <a:lnTo>
                    <a:pt x="4514447" y="38643"/>
                  </a:lnTo>
                  <a:lnTo>
                    <a:pt x="4513389" y="78828"/>
                  </a:lnTo>
                  <a:lnTo>
                    <a:pt x="4506907" y="117641"/>
                  </a:lnTo>
                  <a:lnTo>
                    <a:pt x="4502687" y="153390"/>
                  </a:lnTo>
                  <a:lnTo>
                    <a:pt x="4496836" y="193282"/>
                  </a:lnTo>
                  <a:lnTo>
                    <a:pt x="4489135" y="236754"/>
                  </a:lnTo>
                  <a:lnTo>
                    <a:pt x="4485780" y="274643"/>
                  </a:lnTo>
                  <a:lnTo>
                    <a:pt x="4478554" y="315738"/>
                  </a:lnTo>
                  <a:lnTo>
                    <a:pt x="4466631" y="358662"/>
                  </a:lnTo>
                  <a:lnTo>
                    <a:pt x="4457240" y="396254"/>
                  </a:lnTo>
                  <a:lnTo>
                    <a:pt x="4444585" y="437400"/>
                  </a:lnTo>
                  <a:lnTo>
                    <a:pt x="4431895" y="476102"/>
                  </a:lnTo>
                  <a:lnTo>
                    <a:pt x="4416375" y="514321"/>
                  </a:lnTo>
                  <a:lnTo>
                    <a:pt x="4398295" y="557501"/>
                  </a:lnTo>
                  <a:lnTo>
                    <a:pt x="4377987" y="600250"/>
                  </a:lnTo>
                  <a:lnTo>
                    <a:pt x="4365124" y="635992"/>
                  </a:lnTo>
                  <a:lnTo>
                    <a:pt x="4342350" y="683174"/>
                  </a:lnTo>
                  <a:lnTo>
                    <a:pt x="4322526" y="728438"/>
                  </a:lnTo>
                  <a:lnTo>
                    <a:pt x="4306710" y="765579"/>
                  </a:lnTo>
                  <a:lnTo>
                    <a:pt x="4288619" y="803395"/>
                  </a:lnTo>
                  <a:lnTo>
                    <a:pt x="4274909" y="841411"/>
                  </a:lnTo>
                  <a:lnTo>
                    <a:pt x="4259088" y="879486"/>
                  </a:lnTo>
                  <a:lnTo>
                    <a:pt x="4240995" y="917578"/>
                  </a:lnTo>
                  <a:lnTo>
                    <a:pt x="4222227" y="955676"/>
                  </a:lnTo>
                  <a:lnTo>
                    <a:pt x="4203262" y="993776"/>
                  </a:lnTo>
                  <a:lnTo>
                    <a:pt x="4184237" y="1031875"/>
                  </a:lnTo>
                  <a:lnTo>
                    <a:pt x="4170250" y="1069975"/>
                  </a:lnTo>
                  <a:lnTo>
                    <a:pt x="4149290" y="1108075"/>
                  </a:lnTo>
                  <a:lnTo>
                    <a:pt x="4133085" y="1146175"/>
                  </a:lnTo>
                  <a:lnTo>
                    <a:pt x="4116524" y="1189332"/>
                  </a:lnTo>
                  <a:lnTo>
                    <a:pt x="4098212" y="1230576"/>
                  </a:lnTo>
                  <a:lnTo>
                    <a:pt x="4074324" y="1269608"/>
                  </a:lnTo>
                  <a:lnTo>
                    <a:pt x="4052194" y="1307984"/>
                  </a:lnTo>
                  <a:lnTo>
                    <a:pt x="4032231" y="1351222"/>
                  </a:lnTo>
                  <a:lnTo>
                    <a:pt x="4007855" y="1392491"/>
                  </a:lnTo>
                  <a:lnTo>
                    <a:pt x="3985580" y="1431529"/>
                  </a:lnTo>
                  <a:lnTo>
                    <a:pt x="3960519" y="1474964"/>
                  </a:lnTo>
                  <a:lnTo>
                    <a:pt x="3938040" y="1516291"/>
                  </a:lnTo>
                  <a:lnTo>
                    <a:pt x="3912918" y="1560403"/>
                  </a:lnTo>
                  <a:lnTo>
                    <a:pt x="3890422" y="1601932"/>
                  </a:lnTo>
                  <a:lnTo>
                    <a:pt x="3865295" y="1646104"/>
                  </a:lnTo>
                  <a:lnTo>
                    <a:pt x="3837741" y="1692706"/>
                  </a:lnTo>
                  <a:lnTo>
                    <a:pt x="3809470" y="1734971"/>
                  </a:lnTo>
                  <a:lnTo>
                    <a:pt x="3775928" y="1779361"/>
                  </a:lnTo>
                  <a:lnTo>
                    <a:pt x="3744236" y="1820972"/>
                  </a:lnTo>
                  <a:lnTo>
                    <a:pt x="3714737" y="1865168"/>
                  </a:lnTo>
                  <a:lnTo>
                    <a:pt x="3680830" y="1911778"/>
                  </a:lnTo>
                  <a:lnTo>
                    <a:pt x="3649030" y="1954045"/>
                  </a:lnTo>
                  <a:lnTo>
                    <a:pt x="3614443" y="1998437"/>
                  </a:lnTo>
                  <a:lnTo>
                    <a:pt x="3582440" y="2045103"/>
                  </a:lnTo>
                  <a:lnTo>
                    <a:pt x="3547794" y="2087388"/>
                  </a:lnTo>
                  <a:lnTo>
                    <a:pt x="3515773" y="2131784"/>
                  </a:lnTo>
                  <a:lnTo>
                    <a:pt x="3486177" y="2178453"/>
                  </a:lnTo>
                  <a:lnTo>
                    <a:pt x="3452243" y="2220737"/>
                  </a:lnTo>
                  <a:lnTo>
                    <a:pt x="3420434" y="2265134"/>
                  </a:lnTo>
                  <a:lnTo>
                    <a:pt x="3385844" y="2306746"/>
                  </a:lnTo>
                  <a:lnTo>
                    <a:pt x="3348784" y="2350943"/>
                  </a:lnTo>
                  <a:lnTo>
                    <a:pt x="3316049" y="2397553"/>
                  </a:lnTo>
                  <a:lnTo>
                    <a:pt x="3286241" y="2444877"/>
                  </a:lnTo>
                  <a:lnTo>
                    <a:pt x="3252244" y="2492413"/>
                  </a:lnTo>
                  <a:lnTo>
                    <a:pt x="3220417" y="2540011"/>
                  </a:lnTo>
                  <a:lnTo>
                    <a:pt x="3185821" y="2587628"/>
                  </a:lnTo>
                  <a:lnTo>
                    <a:pt x="3153816" y="2635251"/>
                  </a:lnTo>
                  <a:lnTo>
                    <a:pt x="3119169" y="2682875"/>
                  </a:lnTo>
                  <a:lnTo>
                    <a:pt x="3082092" y="2730500"/>
                  </a:lnTo>
                  <a:lnTo>
                    <a:pt x="3044294" y="2778125"/>
                  </a:lnTo>
                  <a:lnTo>
                    <a:pt x="3006285" y="2825750"/>
                  </a:lnTo>
                  <a:lnTo>
                    <a:pt x="2963155" y="2868318"/>
                  </a:lnTo>
                  <a:lnTo>
                    <a:pt x="2921918" y="2912799"/>
                  </a:lnTo>
                  <a:lnTo>
                    <a:pt x="2882888" y="2959492"/>
                  </a:lnTo>
                  <a:lnTo>
                    <a:pt x="2839457" y="3006841"/>
                  </a:lnTo>
                  <a:lnTo>
                    <a:pt x="2798131" y="3049328"/>
                  </a:lnTo>
                  <a:lnTo>
                    <a:pt x="2759074" y="3088728"/>
                  </a:lnTo>
                  <a:lnTo>
                    <a:pt x="2720691" y="3132269"/>
                  </a:lnTo>
                  <a:lnTo>
                    <a:pt x="2677451" y="3173628"/>
                  </a:lnTo>
                  <a:lnTo>
                    <a:pt x="2636181" y="3207637"/>
                  </a:lnTo>
                  <a:lnTo>
                    <a:pt x="2592086" y="3242879"/>
                  </a:lnTo>
                  <a:lnTo>
                    <a:pt x="2545507" y="3275075"/>
                  </a:lnTo>
                  <a:lnTo>
                    <a:pt x="2503248" y="3309780"/>
                  </a:lnTo>
                  <a:lnTo>
                    <a:pt x="2458859" y="3336761"/>
                  </a:lnTo>
                  <a:lnTo>
                    <a:pt x="2417249" y="3363218"/>
                  </a:lnTo>
                  <a:lnTo>
                    <a:pt x="2378110" y="3391165"/>
                  </a:lnTo>
                  <a:lnTo>
                    <a:pt x="2334646" y="3414497"/>
                  </a:lnTo>
                  <a:lnTo>
                    <a:pt x="2293310" y="3434816"/>
                  </a:lnTo>
                  <a:lnTo>
                    <a:pt x="2249195" y="3454241"/>
                  </a:lnTo>
                  <a:lnTo>
                    <a:pt x="2207666" y="3473403"/>
                  </a:lnTo>
                  <a:lnTo>
                    <a:pt x="2163494" y="3492486"/>
                  </a:lnTo>
                  <a:lnTo>
                    <a:pt x="2116892" y="3506489"/>
                  </a:lnTo>
                  <a:lnTo>
                    <a:pt x="2069569" y="3517342"/>
                  </a:lnTo>
                  <a:lnTo>
                    <a:pt x="2027091" y="3522203"/>
                  </a:lnTo>
                  <a:lnTo>
                    <a:pt x="1982636" y="3528701"/>
                  </a:lnTo>
                  <a:lnTo>
                    <a:pt x="1941008" y="3537328"/>
                  </a:lnTo>
                  <a:lnTo>
                    <a:pt x="1896806" y="3541531"/>
                  </a:lnTo>
                  <a:lnTo>
                    <a:pt x="1850195" y="3542776"/>
                  </a:lnTo>
                  <a:lnTo>
                    <a:pt x="1802870" y="3543145"/>
                  </a:lnTo>
                  <a:lnTo>
                    <a:pt x="1755335" y="3543254"/>
                  </a:lnTo>
                  <a:lnTo>
                    <a:pt x="1707735" y="3538230"/>
                  </a:lnTo>
                  <a:lnTo>
                    <a:pt x="1660120" y="3535095"/>
                  </a:lnTo>
                  <a:lnTo>
                    <a:pt x="1617553" y="3529110"/>
                  </a:lnTo>
                  <a:lnTo>
                    <a:pt x="1573072" y="3520633"/>
                  </a:lnTo>
                  <a:lnTo>
                    <a:pt x="1531436" y="3511419"/>
                  </a:lnTo>
                  <a:lnTo>
                    <a:pt x="1487232" y="3501986"/>
                  </a:lnTo>
                  <a:lnTo>
                    <a:pt x="1445677" y="3492489"/>
                  </a:lnTo>
                  <a:lnTo>
                    <a:pt x="1406553" y="3482972"/>
                  </a:lnTo>
                  <a:lnTo>
                    <a:pt x="1363094" y="3468393"/>
                  </a:lnTo>
                  <a:lnTo>
                    <a:pt x="1326816" y="3450667"/>
                  </a:lnTo>
                  <a:lnTo>
                    <a:pt x="1290901" y="3437066"/>
                  </a:lnTo>
                  <a:lnTo>
                    <a:pt x="1253449" y="3421276"/>
                  </a:lnTo>
                  <a:lnTo>
                    <a:pt x="1210485" y="3398137"/>
                  </a:lnTo>
                  <a:lnTo>
                    <a:pt x="1174354" y="3376229"/>
                  </a:lnTo>
                  <a:lnTo>
                    <a:pt x="1127155" y="3348805"/>
                  </a:lnTo>
                  <a:lnTo>
                    <a:pt x="1083337" y="3313911"/>
                  </a:lnTo>
                  <a:lnTo>
                    <a:pt x="1046722" y="3285891"/>
                  </a:lnTo>
                  <a:lnTo>
                    <a:pt x="1001480" y="3247979"/>
                  </a:lnTo>
                  <a:lnTo>
                    <a:pt x="955424" y="3209916"/>
                  </a:lnTo>
                  <a:lnTo>
                    <a:pt x="914654" y="3169001"/>
                  </a:lnTo>
                  <a:lnTo>
                    <a:pt x="882795" y="3132888"/>
                  </a:lnTo>
                  <a:lnTo>
                    <a:pt x="849366" y="3095377"/>
                  </a:lnTo>
                  <a:lnTo>
                    <a:pt x="819353" y="3057452"/>
                  </a:lnTo>
                  <a:lnTo>
                    <a:pt x="790351" y="3019403"/>
                  </a:lnTo>
                  <a:lnTo>
                    <a:pt x="761651" y="2981319"/>
                  </a:lnTo>
                  <a:lnTo>
                    <a:pt x="735860" y="2940401"/>
                  </a:lnTo>
                  <a:lnTo>
                    <a:pt x="711991" y="2894763"/>
                  </a:lnTo>
                  <a:lnTo>
                    <a:pt x="687633" y="2850549"/>
                  </a:lnTo>
                  <a:lnTo>
                    <a:pt x="664187" y="2807815"/>
                  </a:lnTo>
                  <a:lnTo>
                    <a:pt x="639954" y="2761640"/>
                  </a:lnTo>
                  <a:lnTo>
                    <a:pt x="619369" y="2714444"/>
                  </a:lnTo>
                  <a:lnTo>
                    <a:pt x="599864" y="2669769"/>
                  </a:lnTo>
                  <a:lnTo>
                    <a:pt x="580679" y="2626898"/>
                  </a:lnTo>
                  <a:lnTo>
                    <a:pt x="558767" y="2580682"/>
                  </a:lnTo>
                  <a:lnTo>
                    <a:pt x="534988" y="2533474"/>
                  </a:lnTo>
                  <a:lnTo>
                    <a:pt x="514536" y="2485973"/>
                  </a:lnTo>
                  <a:lnTo>
                    <a:pt x="495072" y="2438385"/>
                  </a:lnTo>
                  <a:lnTo>
                    <a:pt x="478721" y="2390770"/>
                  </a:lnTo>
                  <a:lnTo>
                    <a:pt x="461530" y="2343149"/>
                  </a:lnTo>
                  <a:lnTo>
                    <a:pt x="439150" y="2295525"/>
                  </a:lnTo>
                  <a:lnTo>
                    <a:pt x="421934" y="2247900"/>
                  </a:lnTo>
                  <a:lnTo>
                    <a:pt x="407310" y="2200275"/>
                  </a:lnTo>
                  <a:lnTo>
                    <a:pt x="389570" y="2152650"/>
                  </a:lnTo>
                  <a:lnTo>
                    <a:pt x="370909" y="2105025"/>
                  </a:lnTo>
                  <a:lnTo>
                    <a:pt x="351974" y="2057400"/>
                  </a:lnTo>
                  <a:lnTo>
                    <a:pt x="335780" y="2009775"/>
                  </a:lnTo>
                  <a:lnTo>
                    <a:pt x="321456" y="1962150"/>
                  </a:lnTo>
                  <a:lnTo>
                    <a:pt x="306629" y="1914525"/>
                  </a:lnTo>
                  <a:lnTo>
                    <a:pt x="292712" y="1866900"/>
                  </a:lnTo>
                  <a:lnTo>
                    <a:pt x="278004" y="1819275"/>
                  </a:lnTo>
                  <a:lnTo>
                    <a:pt x="264122" y="1771650"/>
                  </a:lnTo>
                  <a:lnTo>
                    <a:pt x="249425" y="1724025"/>
                  </a:lnTo>
                  <a:lnTo>
                    <a:pt x="235545" y="1679222"/>
                  </a:lnTo>
                  <a:lnTo>
                    <a:pt x="220849" y="1636314"/>
                  </a:lnTo>
                  <a:lnTo>
                    <a:pt x="209792" y="1592908"/>
                  </a:lnTo>
                  <a:lnTo>
                    <a:pt x="196991" y="1550415"/>
                  </a:lnTo>
                  <a:lnTo>
                    <a:pt x="185437" y="1504310"/>
                  </a:lnTo>
                  <a:lnTo>
                    <a:pt x="176369" y="1459958"/>
                  </a:lnTo>
                  <a:lnTo>
                    <a:pt x="163099" y="1417183"/>
                  </a:lnTo>
                  <a:lnTo>
                    <a:pt x="152464" y="1373818"/>
                  </a:lnTo>
                  <a:lnTo>
                    <a:pt x="142610" y="1331335"/>
                  </a:lnTo>
                  <a:lnTo>
                    <a:pt x="135810" y="1288056"/>
                  </a:lnTo>
                  <a:lnTo>
                    <a:pt x="130973" y="1248421"/>
                  </a:lnTo>
                  <a:lnTo>
                    <a:pt x="122837" y="1209866"/>
                  </a:lnTo>
                  <a:lnTo>
                    <a:pt x="116546" y="1171632"/>
                  </a:lnTo>
                  <a:lnTo>
                    <a:pt x="111860" y="1133492"/>
                  </a:lnTo>
                  <a:lnTo>
                    <a:pt x="103768" y="1095380"/>
                  </a:lnTo>
                  <a:lnTo>
                    <a:pt x="96609" y="1049633"/>
                  </a:lnTo>
                  <a:lnTo>
                    <a:pt x="88650" y="1006847"/>
                  </a:lnTo>
                  <a:lnTo>
                    <a:pt x="85249" y="961548"/>
                  </a:lnTo>
                  <a:lnTo>
                    <a:pt x="77978" y="916187"/>
                  </a:lnTo>
                  <a:lnTo>
                    <a:pt x="71171" y="871596"/>
                  </a:lnTo>
                  <a:lnTo>
                    <a:pt x="67723" y="829516"/>
                  </a:lnTo>
                  <a:lnTo>
                    <a:pt x="60013" y="788585"/>
                  </a:lnTo>
                  <a:lnTo>
                    <a:pt x="57392" y="741930"/>
                  </a:lnTo>
                  <a:lnTo>
                    <a:pt x="55774" y="700012"/>
                  </a:lnTo>
                  <a:lnTo>
                    <a:pt x="48557" y="656588"/>
                  </a:lnTo>
                  <a:lnTo>
                    <a:pt x="46427" y="627662"/>
                  </a:lnTo>
                  <a:lnTo>
                    <a:pt x="38100" y="602166"/>
                  </a:lnTo>
                  <a:lnTo>
                    <a:pt x="37707" y="577739"/>
                  </a:lnTo>
                  <a:lnTo>
                    <a:pt x="34880" y="571451"/>
                  </a:lnTo>
                  <a:lnTo>
                    <a:pt x="22509" y="555619"/>
                  </a:lnTo>
                  <a:lnTo>
                    <a:pt x="19792" y="546098"/>
                  </a:lnTo>
                  <a:lnTo>
                    <a:pt x="19155" y="539749"/>
                  </a:lnTo>
                  <a:lnTo>
                    <a:pt x="17928" y="537633"/>
                  </a:lnTo>
                  <a:lnTo>
                    <a:pt x="16051" y="536222"/>
                  </a:lnTo>
                  <a:lnTo>
                    <a:pt x="13741" y="535281"/>
                  </a:lnTo>
                  <a:lnTo>
                    <a:pt x="12201" y="533596"/>
                  </a:lnTo>
                  <a:lnTo>
                    <a:pt x="10491" y="528901"/>
                  </a:lnTo>
                  <a:lnTo>
                    <a:pt x="8333" y="517263"/>
                  </a:lnTo>
                  <a:lnTo>
                    <a:pt x="2656" y="506864"/>
                  </a:lnTo>
                  <a:lnTo>
                    <a:pt x="0" y="478857"/>
                  </a:lnTo>
                  <a:lnTo>
                    <a:pt x="7834" y="436219"/>
                  </a:lnTo>
                  <a:lnTo>
                    <a:pt x="14065" y="389031"/>
                  </a:lnTo>
                  <a:lnTo>
                    <a:pt x="24288" y="363105"/>
                  </a:lnTo>
                  <a:lnTo>
                    <a:pt x="30227" y="317062"/>
                  </a:lnTo>
                  <a:lnTo>
                    <a:pt x="41278" y="271709"/>
                  </a:lnTo>
                  <a:lnTo>
                    <a:pt x="48165" y="229589"/>
                  </a:lnTo>
                  <a:lnTo>
                    <a:pt x="63469" y="186162"/>
                  </a:lnTo>
                  <a:lnTo>
                    <a:pt x="74382" y="152601"/>
                  </a:lnTo>
                  <a:lnTo>
                    <a:pt x="96791" y="112863"/>
                  </a:lnTo>
                  <a:lnTo>
                    <a:pt x="111536" y="84579"/>
                  </a:lnTo>
                  <a:lnTo>
                    <a:pt x="158255" y="42293"/>
                  </a:lnTo>
                  <a:lnTo>
                    <a:pt x="190079" y="19065"/>
                  </a:lnTo>
                  <a:lnTo>
                    <a:pt x="190092" y="13998"/>
                  </a:lnTo>
                  <a:lnTo>
                    <a:pt x="18057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1704"/>
          <p:cNvGrpSpPr/>
          <p:nvPr/>
        </p:nvGrpSpPr>
        <p:grpSpPr>
          <a:xfrm>
            <a:off x="8668152" y="5798426"/>
            <a:ext cx="3380974" cy="481108"/>
            <a:chOff x="8668152" y="5798426"/>
            <a:chExt cx="3380974" cy="481108"/>
          </a:xfrm>
        </p:grpSpPr>
        <p:sp>
          <p:nvSpPr>
            <p:cNvPr id="177" name="SMARTInkShape-8356"/>
            <p:cNvSpPr/>
            <p:nvPr>
              <p:custDataLst>
                <p:tags r:id="rId17"/>
              </p:custDataLst>
            </p:nvPr>
          </p:nvSpPr>
          <p:spPr>
            <a:xfrm>
              <a:off x="11458575" y="5921210"/>
              <a:ext cx="80098" cy="200700"/>
            </a:xfrm>
            <a:custGeom>
              <a:avLst/>
              <a:gdLst/>
              <a:ahLst/>
              <a:cxnLst/>
              <a:rect l="0" t="0" r="0" b="0"/>
              <a:pathLst>
                <a:path w="80098" h="200700">
                  <a:moveTo>
                    <a:pt x="28575" y="22390"/>
                  </a:moveTo>
                  <a:lnTo>
                    <a:pt x="28575" y="22390"/>
                  </a:lnTo>
                  <a:lnTo>
                    <a:pt x="28575" y="0"/>
                  </a:lnTo>
                  <a:lnTo>
                    <a:pt x="27517" y="43975"/>
                  </a:lnTo>
                  <a:lnTo>
                    <a:pt x="21037" y="90192"/>
                  </a:lnTo>
                  <a:lnTo>
                    <a:pt x="19310" y="133076"/>
                  </a:lnTo>
                  <a:lnTo>
                    <a:pt x="16279" y="170940"/>
                  </a:lnTo>
                  <a:lnTo>
                    <a:pt x="10861" y="194373"/>
                  </a:lnTo>
                  <a:lnTo>
                    <a:pt x="11472" y="195254"/>
                  </a:lnTo>
                  <a:lnTo>
                    <a:pt x="14977" y="190588"/>
                  </a:lnTo>
                  <a:lnTo>
                    <a:pt x="31697" y="156880"/>
                  </a:lnTo>
                  <a:lnTo>
                    <a:pt x="48551" y="139851"/>
                  </a:lnTo>
                  <a:lnTo>
                    <a:pt x="54592" y="135622"/>
                  </a:lnTo>
                  <a:lnTo>
                    <a:pt x="59678" y="133861"/>
                  </a:lnTo>
                  <a:lnTo>
                    <a:pt x="64127" y="133746"/>
                  </a:lnTo>
                  <a:lnTo>
                    <a:pt x="78872" y="136109"/>
                  </a:lnTo>
                  <a:lnTo>
                    <a:pt x="80097" y="138419"/>
                  </a:lnTo>
                  <a:lnTo>
                    <a:pt x="76923" y="163154"/>
                  </a:lnTo>
                  <a:lnTo>
                    <a:pt x="70876" y="175263"/>
                  </a:lnTo>
                  <a:lnTo>
                    <a:pt x="66301" y="181455"/>
                  </a:lnTo>
                  <a:lnTo>
                    <a:pt x="52750" y="191158"/>
                  </a:lnTo>
                  <a:lnTo>
                    <a:pt x="30094" y="199748"/>
                  </a:lnTo>
                  <a:lnTo>
                    <a:pt x="17608" y="200699"/>
                  </a:lnTo>
                  <a:lnTo>
                    <a:pt x="0" y="1938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8357"/>
            <p:cNvSpPr/>
            <p:nvPr>
              <p:custDataLst>
                <p:tags r:id="rId18"/>
              </p:custDataLst>
            </p:nvPr>
          </p:nvSpPr>
          <p:spPr>
            <a:xfrm>
              <a:off x="11620500" y="60864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8358"/>
            <p:cNvSpPr/>
            <p:nvPr>
              <p:custDataLst>
                <p:tags r:id="rId19"/>
              </p:custDataLst>
            </p:nvPr>
          </p:nvSpPr>
          <p:spPr>
            <a:xfrm>
              <a:off x="11696700" y="6043319"/>
              <a:ext cx="66660" cy="236215"/>
            </a:xfrm>
            <a:custGeom>
              <a:avLst/>
              <a:gdLst/>
              <a:ahLst/>
              <a:cxnLst/>
              <a:rect l="0" t="0" r="0" b="0"/>
              <a:pathLst>
                <a:path w="66660" h="236215">
                  <a:moveTo>
                    <a:pt x="9525" y="5056"/>
                  </a:moveTo>
                  <a:lnTo>
                    <a:pt x="9525" y="5056"/>
                  </a:lnTo>
                  <a:lnTo>
                    <a:pt x="9525" y="0"/>
                  </a:lnTo>
                  <a:lnTo>
                    <a:pt x="8467" y="627"/>
                  </a:lnTo>
                  <a:lnTo>
                    <a:pt x="2979" y="10564"/>
                  </a:lnTo>
                  <a:lnTo>
                    <a:pt x="588" y="26762"/>
                  </a:lnTo>
                  <a:lnTo>
                    <a:pt x="115" y="50031"/>
                  </a:lnTo>
                  <a:lnTo>
                    <a:pt x="2194" y="55148"/>
                  </a:lnTo>
                  <a:lnTo>
                    <a:pt x="10148" y="63655"/>
                  </a:lnTo>
                  <a:lnTo>
                    <a:pt x="17916" y="68142"/>
                  </a:lnTo>
                  <a:lnTo>
                    <a:pt x="21469" y="69339"/>
                  </a:lnTo>
                  <a:lnTo>
                    <a:pt x="31062" y="67845"/>
                  </a:lnTo>
                  <a:lnTo>
                    <a:pt x="45541" y="61055"/>
                  </a:lnTo>
                  <a:lnTo>
                    <a:pt x="64672" y="44970"/>
                  </a:lnTo>
                  <a:lnTo>
                    <a:pt x="65339" y="45424"/>
                  </a:lnTo>
                  <a:lnTo>
                    <a:pt x="66080" y="48749"/>
                  </a:lnTo>
                  <a:lnTo>
                    <a:pt x="66622" y="88963"/>
                  </a:lnTo>
                  <a:lnTo>
                    <a:pt x="66659" y="128931"/>
                  </a:lnTo>
                  <a:lnTo>
                    <a:pt x="64554" y="174635"/>
                  </a:lnTo>
                  <a:lnTo>
                    <a:pt x="51466" y="203468"/>
                  </a:lnTo>
                  <a:lnTo>
                    <a:pt x="26953" y="234318"/>
                  </a:lnTo>
                  <a:lnTo>
                    <a:pt x="22201" y="236214"/>
                  </a:lnTo>
                  <a:lnTo>
                    <a:pt x="11278" y="235498"/>
                  </a:lnTo>
                  <a:lnTo>
                    <a:pt x="7518" y="232768"/>
                  </a:lnTo>
                  <a:lnTo>
                    <a:pt x="0" y="2050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8359"/>
            <p:cNvSpPr/>
            <p:nvPr>
              <p:custDataLst>
                <p:tags r:id="rId20"/>
              </p:custDataLst>
            </p:nvPr>
          </p:nvSpPr>
          <p:spPr>
            <a:xfrm>
              <a:off x="11791950" y="6071043"/>
              <a:ext cx="103071" cy="118020"/>
            </a:xfrm>
            <a:custGeom>
              <a:avLst/>
              <a:gdLst/>
              <a:ahLst/>
              <a:cxnLst/>
              <a:rect l="0" t="0" r="0" b="0"/>
              <a:pathLst>
                <a:path w="103071" h="118020">
                  <a:moveTo>
                    <a:pt x="0" y="53532"/>
                  </a:moveTo>
                  <a:lnTo>
                    <a:pt x="0" y="53532"/>
                  </a:lnTo>
                  <a:lnTo>
                    <a:pt x="13256" y="53532"/>
                  </a:lnTo>
                  <a:lnTo>
                    <a:pt x="27446" y="43419"/>
                  </a:lnTo>
                  <a:lnTo>
                    <a:pt x="43600" y="27585"/>
                  </a:lnTo>
                  <a:lnTo>
                    <a:pt x="52666" y="12212"/>
                  </a:lnTo>
                  <a:lnTo>
                    <a:pt x="55157" y="4124"/>
                  </a:lnTo>
                  <a:lnTo>
                    <a:pt x="53705" y="2601"/>
                  </a:lnTo>
                  <a:lnTo>
                    <a:pt x="50620" y="2645"/>
                  </a:lnTo>
                  <a:lnTo>
                    <a:pt x="46447" y="3732"/>
                  </a:lnTo>
                  <a:lnTo>
                    <a:pt x="24540" y="20686"/>
                  </a:lnTo>
                  <a:lnTo>
                    <a:pt x="12316" y="32231"/>
                  </a:lnTo>
                  <a:lnTo>
                    <a:pt x="5473" y="47239"/>
                  </a:lnTo>
                  <a:lnTo>
                    <a:pt x="1080" y="77689"/>
                  </a:lnTo>
                  <a:lnTo>
                    <a:pt x="3302" y="88257"/>
                  </a:lnTo>
                  <a:lnTo>
                    <a:pt x="5377" y="92558"/>
                  </a:lnTo>
                  <a:lnTo>
                    <a:pt x="9934" y="95424"/>
                  </a:lnTo>
                  <a:lnTo>
                    <a:pt x="23465" y="98609"/>
                  </a:lnTo>
                  <a:lnTo>
                    <a:pt x="37240" y="97202"/>
                  </a:lnTo>
                  <a:lnTo>
                    <a:pt x="50418" y="91991"/>
                  </a:lnTo>
                  <a:lnTo>
                    <a:pt x="77443" y="70500"/>
                  </a:lnTo>
                  <a:lnTo>
                    <a:pt x="93383" y="50092"/>
                  </a:lnTo>
                  <a:lnTo>
                    <a:pt x="99713" y="35775"/>
                  </a:lnTo>
                  <a:lnTo>
                    <a:pt x="101399" y="28994"/>
                  </a:lnTo>
                  <a:lnTo>
                    <a:pt x="100455" y="15815"/>
                  </a:lnTo>
                  <a:lnTo>
                    <a:pt x="96277" y="222"/>
                  </a:lnTo>
                  <a:lnTo>
                    <a:pt x="94877" y="0"/>
                  </a:lnTo>
                  <a:lnTo>
                    <a:pt x="90498" y="2577"/>
                  </a:lnTo>
                  <a:lnTo>
                    <a:pt x="87847" y="12893"/>
                  </a:lnTo>
                  <a:lnTo>
                    <a:pt x="86144" y="35274"/>
                  </a:lnTo>
                  <a:lnTo>
                    <a:pt x="96142" y="73940"/>
                  </a:lnTo>
                  <a:lnTo>
                    <a:pt x="103070" y="100837"/>
                  </a:lnTo>
                  <a:lnTo>
                    <a:pt x="102580" y="105177"/>
                  </a:lnTo>
                  <a:lnTo>
                    <a:pt x="99213" y="112821"/>
                  </a:lnTo>
                  <a:lnTo>
                    <a:pt x="96834" y="115283"/>
                  </a:lnTo>
                  <a:lnTo>
                    <a:pt x="91368" y="118019"/>
                  </a:lnTo>
                  <a:lnTo>
                    <a:pt x="88429" y="116632"/>
                  </a:lnTo>
                  <a:lnTo>
                    <a:pt x="76200" y="1011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8360"/>
            <p:cNvSpPr/>
            <p:nvPr>
              <p:custDataLst>
                <p:tags r:id="rId21"/>
              </p:custDataLst>
            </p:nvPr>
          </p:nvSpPr>
          <p:spPr>
            <a:xfrm>
              <a:off x="11974091" y="5925874"/>
              <a:ext cx="32014" cy="269285"/>
            </a:xfrm>
            <a:custGeom>
              <a:avLst/>
              <a:gdLst/>
              <a:ahLst/>
              <a:cxnLst/>
              <a:rect l="0" t="0" r="0" b="0"/>
              <a:pathLst>
                <a:path w="32014" h="269285">
                  <a:moveTo>
                    <a:pt x="17884" y="8201"/>
                  </a:moveTo>
                  <a:lnTo>
                    <a:pt x="17884" y="8201"/>
                  </a:lnTo>
                  <a:lnTo>
                    <a:pt x="22942" y="3145"/>
                  </a:lnTo>
                  <a:lnTo>
                    <a:pt x="28245" y="662"/>
                  </a:lnTo>
                  <a:lnTo>
                    <a:pt x="31140" y="0"/>
                  </a:lnTo>
                  <a:lnTo>
                    <a:pt x="32013" y="2734"/>
                  </a:lnTo>
                  <a:lnTo>
                    <a:pt x="28225" y="43622"/>
                  </a:lnTo>
                  <a:lnTo>
                    <a:pt x="27652" y="79138"/>
                  </a:lnTo>
                  <a:lnTo>
                    <a:pt x="22424" y="116473"/>
                  </a:lnTo>
                  <a:lnTo>
                    <a:pt x="17723" y="153923"/>
                  </a:lnTo>
                  <a:lnTo>
                    <a:pt x="7699" y="197068"/>
                  </a:lnTo>
                  <a:lnTo>
                    <a:pt x="0" y="238507"/>
                  </a:lnTo>
                  <a:lnTo>
                    <a:pt x="238" y="257533"/>
                  </a:lnTo>
                  <a:lnTo>
                    <a:pt x="4043" y="266476"/>
                  </a:lnTo>
                  <a:lnTo>
                    <a:pt x="6540" y="269284"/>
                  </a:lnTo>
                  <a:lnTo>
                    <a:pt x="17884" y="2653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8361"/>
            <p:cNvSpPr/>
            <p:nvPr>
              <p:custDataLst>
                <p:tags r:id="rId22"/>
              </p:custDataLst>
            </p:nvPr>
          </p:nvSpPr>
          <p:spPr>
            <a:xfrm>
              <a:off x="11927642" y="6067604"/>
              <a:ext cx="111959" cy="18872"/>
            </a:xfrm>
            <a:custGeom>
              <a:avLst/>
              <a:gdLst/>
              <a:ahLst/>
              <a:cxnLst/>
              <a:rect l="0" t="0" r="0" b="0"/>
              <a:pathLst>
                <a:path w="111959" h="18872">
                  <a:moveTo>
                    <a:pt x="45283" y="18871"/>
                  </a:moveTo>
                  <a:lnTo>
                    <a:pt x="45283" y="18871"/>
                  </a:lnTo>
                  <a:lnTo>
                    <a:pt x="30075" y="12326"/>
                  </a:lnTo>
                  <a:lnTo>
                    <a:pt x="5561" y="9739"/>
                  </a:lnTo>
                  <a:lnTo>
                    <a:pt x="2926" y="8550"/>
                  </a:lnTo>
                  <a:lnTo>
                    <a:pt x="1170" y="6698"/>
                  </a:lnTo>
                  <a:lnTo>
                    <a:pt x="0" y="4406"/>
                  </a:lnTo>
                  <a:lnTo>
                    <a:pt x="278" y="2877"/>
                  </a:lnTo>
                  <a:lnTo>
                    <a:pt x="1521" y="1858"/>
                  </a:lnTo>
                  <a:lnTo>
                    <a:pt x="3409" y="1179"/>
                  </a:lnTo>
                  <a:lnTo>
                    <a:pt x="40592" y="0"/>
                  </a:lnTo>
                  <a:lnTo>
                    <a:pt x="82457" y="4913"/>
                  </a:lnTo>
                  <a:lnTo>
                    <a:pt x="111958" y="93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8362"/>
            <p:cNvSpPr/>
            <p:nvPr>
              <p:custDataLst>
                <p:tags r:id="rId23"/>
              </p:custDataLst>
            </p:nvPr>
          </p:nvSpPr>
          <p:spPr>
            <a:xfrm>
              <a:off x="12049125" y="61245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8363"/>
            <p:cNvSpPr/>
            <p:nvPr>
              <p:custDataLst>
                <p:tags r:id="rId24"/>
              </p:custDataLst>
            </p:nvPr>
          </p:nvSpPr>
          <p:spPr>
            <a:xfrm>
              <a:off x="8668152" y="5809755"/>
              <a:ext cx="123424" cy="257257"/>
            </a:xfrm>
            <a:custGeom>
              <a:avLst/>
              <a:gdLst/>
              <a:ahLst/>
              <a:cxnLst/>
              <a:rect l="0" t="0" r="0" b="0"/>
              <a:pathLst>
                <a:path w="123424" h="257257">
                  <a:moveTo>
                    <a:pt x="37698" y="67170"/>
                  </a:moveTo>
                  <a:lnTo>
                    <a:pt x="37698" y="67170"/>
                  </a:lnTo>
                  <a:lnTo>
                    <a:pt x="32641" y="72226"/>
                  </a:lnTo>
                  <a:lnTo>
                    <a:pt x="30158" y="77531"/>
                  </a:lnTo>
                  <a:lnTo>
                    <a:pt x="25525" y="116541"/>
                  </a:lnTo>
                  <a:lnTo>
                    <a:pt x="19553" y="157163"/>
                  </a:lnTo>
                  <a:lnTo>
                    <a:pt x="16004" y="199168"/>
                  </a:lnTo>
                  <a:lnTo>
                    <a:pt x="9727" y="242473"/>
                  </a:lnTo>
                  <a:lnTo>
                    <a:pt x="9525" y="250713"/>
                  </a:lnTo>
                  <a:lnTo>
                    <a:pt x="8333" y="255149"/>
                  </a:lnTo>
                  <a:lnTo>
                    <a:pt x="6479" y="257048"/>
                  </a:lnTo>
                  <a:lnTo>
                    <a:pt x="4186" y="257256"/>
                  </a:lnTo>
                  <a:lnTo>
                    <a:pt x="2656" y="254219"/>
                  </a:lnTo>
                  <a:lnTo>
                    <a:pt x="0" y="207748"/>
                  </a:lnTo>
                  <a:lnTo>
                    <a:pt x="2599" y="176216"/>
                  </a:lnTo>
                  <a:lnTo>
                    <a:pt x="7191" y="131230"/>
                  </a:lnTo>
                  <a:lnTo>
                    <a:pt x="10381" y="107283"/>
                  </a:lnTo>
                  <a:lnTo>
                    <a:pt x="26854" y="60238"/>
                  </a:lnTo>
                  <a:lnTo>
                    <a:pt x="40613" y="25114"/>
                  </a:lnTo>
                  <a:lnTo>
                    <a:pt x="60434" y="4380"/>
                  </a:lnTo>
                  <a:lnTo>
                    <a:pt x="67671" y="968"/>
                  </a:lnTo>
                  <a:lnTo>
                    <a:pt x="81358" y="0"/>
                  </a:lnTo>
                  <a:lnTo>
                    <a:pt x="100965" y="5405"/>
                  </a:lnTo>
                  <a:lnTo>
                    <a:pt x="110972" y="16436"/>
                  </a:lnTo>
                  <a:lnTo>
                    <a:pt x="119733" y="34851"/>
                  </a:lnTo>
                  <a:lnTo>
                    <a:pt x="122329" y="52655"/>
                  </a:lnTo>
                  <a:lnTo>
                    <a:pt x="122694" y="60668"/>
                  </a:lnTo>
                  <a:lnTo>
                    <a:pt x="117454" y="75216"/>
                  </a:lnTo>
                  <a:lnTo>
                    <a:pt x="108249" y="92485"/>
                  </a:lnTo>
                  <a:lnTo>
                    <a:pt x="106957" y="96746"/>
                  </a:lnTo>
                  <a:lnTo>
                    <a:pt x="99877" y="104304"/>
                  </a:lnTo>
                  <a:lnTo>
                    <a:pt x="81168" y="114509"/>
                  </a:lnTo>
                  <a:lnTo>
                    <a:pt x="53418" y="124087"/>
                  </a:lnTo>
                  <a:lnTo>
                    <a:pt x="51353" y="126281"/>
                  </a:lnTo>
                  <a:lnTo>
                    <a:pt x="49059" y="131542"/>
                  </a:lnTo>
                  <a:lnTo>
                    <a:pt x="47465" y="146659"/>
                  </a:lnTo>
                  <a:lnTo>
                    <a:pt x="52351" y="161160"/>
                  </a:lnTo>
                  <a:lnTo>
                    <a:pt x="71089" y="190511"/>
                  </a:lnTo>
                  <a:lnTo>
                    <a:pt x="101146" y="221283"/>
                  </a:lnTo>
                  <a:lnTo>
                    <a:pt x="123423" y="2290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8364"/>
            <p:cNvSpPr/>
            <p:nvPr>
              <p:custDataLst>
                <p:tags r:id="rId25"/>
              </p:custDataLst>
            </p:nvPr>
          </p:nvSpPr>
          <p:spPr>
            <a:xfrm>
              <a:off x="11405462" y="6096000"/>
              <a:ext cx="5489" cy="1"/>
            </a:xfrm>
            <a:custGeom>
              <a:avLst/>
              <a:gdLst/>
              <a:ahLst/>
              <a:cxnLst/>
              <a:rect l="0" t="0" r="0" b="0"/>
              <a:pathLst>
                <a:path w="5489" h="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8365"/>
            <p:cNvSpPr/>
            <p:nvPr>
              <p:custDataLst>
                <p:tags r:id="rId26"/>
              </p:custDataLst>
            </p:nvPr>
          </p:nvSpPr>
          <p:spPr>
            <a:xfrm>
              <a:off x="11217513" y="5891245"/>
              <a:ext cx="117238" cy="239035"/>
            </a:xfrm>
            <a:custGeom>
              <a:avLst/>
              <a:gdLst/>
              <a:ahLst/>
              <a:cxnLst/>
              <a:rect l="0" t="0" r="0" b="0"/>
              <a:pathLst>
                <a:path w="117238" h="239035">
                  <a:moveTo>
                    <a:pt x="98187" y="176180"/>
                  </a:moveTo>
                  <a:lnTo>
                    <a:pt x="98187" y="176180"/>
                  </a:lnTo>
                  <a:lnTo>
                    <a:pt x="89053" y="176180"/>
                  </a:lnTo>
                  <a:lnTo>
                    <a:pt x="75439" y="162923"/>
                  </a:lnTo>
                  <a:lnTo>
                    <a:pt x="70321" y="162050"/>
                  </a:lnTo>
                  <a:lnTo>
                    <a:pt x="49008" y="165879"/>
                  </a:lnTo>
                  <a:lnTo>
                    <a:pt x="35407" y="170897"/>
                  </a:lnTo>
                  <a:lnTo>
                    <a:pt x="15850" y="189784"/>
                  </a:lnTo>
                  <a:lnTo>
                    <a:pt x="1707" y="210433"/>
                  </a:lnTo>
                  <a:lnTo>
                    <a:pt x="0" y="217007"/>
                  </a:lnTo>
                  <a:lnTo>
                    <a:pt x="927" y="229955"/>
                  </a:lnTo>
                  <a:lnTo>
                    <a:pt x="2655" y="234256"/>
                  </a:lnTo>
                  <a:lnTo>
                    <a:pt x="4865" y="237123"/>
                  </a:lnTo>
                  <a:lnTo>
                    <a:pt x="7398" y="239034"/>
                  </a:lnTo>
                  <a:lnTo>
                    <a:pt x="18678" y="238334"/>
                  </a:lnTo>
                  <a:lnTo>
                    <a:pt x="26132" y="236666"/>
                  </a:lnTo>
                  <a:lnTo>
                    <a:pt x="40057" y="226346"/>
                  </a:lnTo>
                  <a:lnTo>
                    <a:pt x="66244" y="193850"/>
                  </a:lnTo>
                  <a:lnTo>
                    <a:pt x="73407" y="178389"/>
                  </a:lnTo>
                  <a:lnTo>
                    <a:pt x="88119" y="141103"/>
                  </a:lnTo>
                  <a:lnTo>
                    <a:pt x="100261" y="100288"/>
                  </a:lnTo>
                  <a:lnTo>
                    <a:pt x="106240" y="60843"/>
                  </a:lnTo>
                  <a:lnTo>
                    <a:pt x="107517" y="14119"/>
                  </a:lnTo>
                  <a:lnTo>
                    <a:pt x="106524" y="7814"/>
                  </a:lnTo>
                  <a:lnTo>
                    <a:pt x="104804" y="3612"/>
                  </a:lnTo>
                  <a:lnTo>
                    <a:pt x="102598" y="809"/>
                  </a:lnTo>
                  <a:lnTo>
                    <a:pt x="100069" y="0"/>
                  </a:lnTo>
                  <a:lnTo>
                    <a:pt x="97325" y="518"/>
                  </a:lnTo>
                  <a:lnTo>
                    <a:pt x="94438" y="1921"/>
                  </a:lnTo>
                  <a:lnTo>
                    <a:pt x="92512" y="6033"/>
                  </a:lnTo>
                  <a:lnTo>
                    <a:pt x="89168" y="49312"/>
                  </a:lnTo>
                  <a:lnTo>
                    <a:pt x="89819" y="89855"/>
                  </a:lnTo>
                  <a:lnTo>
                    <a:pt x="96876" y="132944"/>
                  </a:lnTo>
                  <a:lnTo>
                    <a:pt x="117237" y="1952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8366"/>
            <p:cNvSpPr/>
            <p:nvPr>
              <p:custDataLst>
                <p:tags r:id="rId27"/>
              </p:custDataLst>
            </p:nvPr>
          </p:nvSpPr>
          <p:spPr>
            <a:xfrm>
              <a:off x="11096625" y="612457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9525" y="13257"/>
                  </a:lnTo>
                  <a:lnTo>
                    <a:pt x="6701" y="19298"/>
                  </a:lnTo>
                  <a:lnTo>
                    <a:pt x="2979" y="2551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8367"/>
            <p:cNvSpPr/>
            <p:nvPr>
              <p:custDataLst>
                <p:tags r:id="rId28"/>
              </p:custDataLst>
            </p:nvPr>
          </p:nvSpPr>
          <p:spPr>
            <a:xfrm>
              <a:off x="11012223" y="6010275"/>
              <a:ext cx="65353" cy="9526"/>
            </a:xfrm>
            <a:custGeom>
              <a:avLst/>
              <a:gdLst/>
              <a:ahLst/>
              <a:cxnLst/>
              <a:rect l="0" t="0" r="0" b="0"/>
              <a:pathLst>
                <a:path w="65353" h="9526">
                  <a:moveTo>
                    <a:pt x="8202" y="9525"/>
                  </a:moveTo>
                  <a:lnTo>
                    <a:pt x="8202" y="9525"/>
                  </a:lnTo>
                  <a:lnTo>
                    <a:pt x="3145" y="9525"/>
                  </a:lnTo>
                  <a:lnTo>
                    <a:pt x="1656" y="8467"/>
                  </a:lnTo>
                  <a:lnTo>
                    <a:pt x="664" y="6703"/>
                  </a:lnTo>
                  <a:lnTo>
                    <a:pt x="0" y="4469"/>
                  </a:lnTo>
                  <a:lnTo>
                    <a:pt x="2733" y="2980"/>
                  </a:lnTo>
                  <a:lnTo>
                    <a:pt x="653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8368"/>
            <p:cNvSpPr/>
            <p:nvPr>
              <p:custDataLst>
                <p:tags r:id="rId29"/>
              </p:custDataLst>
            </p:nvPr>
          </p:nvSpPr>
          <p:spPr>
            <a:xfrm>
              <a:off x="11049556" y="5878249"/>
              <a:ext cx="45747" cy="217752"/>
            </a:xfrm>
            <a:custGeom>
              <a:avLst/>
              <a:gdLst/>
              <a:ahLst/>
              <a:cxnLst/>
              <a:rect l="0" t="0" r="0" b="0"/>
              <a:pathLst>
                <a:path w="45747" h="217752">
                  <a:moveTo>
                    <a:pt x="37544" y="8201"/>
                  </a:moveTo>
                  <a:lnTo>
                    <a:pt x="37544" y="8201"/>
                  </a:lnTo>
                  <a:lnTo>
                    <a:pt x="45746" y="0"/>
                  </a:lnTo>
                  <a:lnTo>
                    <a:pt x="30744" y="45397"/>
                  </a:lnTo>
                  <a:lnTo>
                    <a:pt x="18405" y="87044"/>
                  </a:lnTo>
                  <a:lnTo>
                    <a:pt x="5778" y="130668"/>
                  </a:lnTo>
                  <a:lnTo>
                    <a:pt x="0" y="175800"/>
                  </a:lnTo>
                  <a:lnTo>
                    <a:pt x="613" y="206172"/>
                  </a:lnTo>
                  <a:lnTo>
                    <a:pt x="8969" y="217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8369"/>
            <p:cNvSpPr/>
            <p:nvPr>
              <p:custDataLst>
                <p:tags r:id="rId30"/>
              </p:custDataLst>
            </p:nvPr>
          </p:nvSpPr>
          <p:spPr>
            <a:xfrm>
              <a:off x="10953750" y="5993333"/>
              <a:ext cx="28576" cy="111080"/>
            </a:xfrm>
            <a:custGeom>
              <a:avLst/>
              <a:gdLst/>
              <a:ahLst/>
              <a:cxnLst/>
              <a:rect l="0" t="0" r="0" b="0"/>
              <a:pathLst>
                <a:path w="28576" h="111080">
                  <a:moveTo>
                    <a:pt x="28575" y="26467"/>
                  </a:moveTo>
                  <a:lnTo>
                    <a:pt x="28575" y="26467"/>
                  </a:lnTo>
                  <a:lnTo>
                    <a:pt x="28575" y="5008"/>
                  </a:lnTo>
                  <a:lnTo>
                    <a:pt x="27517" y="2636"/>
                  </a:lnTo>
                  <a:lnTo>
                    <a:pt x="25751" y="1055"/>
                  </a:lnTo>
                  <a:lnTo>
                    <a:pt x="23518" y="0"/>
                  </a:lnTo>
                  <a:lnTo>
                    <a:pt x="20969" y="356"/>
                  </a:lnTo>
                  <a:lnTo>
                    <a:pt x="15318" y="3574"/>
                  </a:lnTo>
                  <a:lnTo>
                    <a:pt x="6186" y="11335"/>
                  </a:lnTo>
                  <a:lnTo>
                    <a:pt x="2749" y="20094"/>
                  </a:lnTo>
                  <a:lnTo>
                    <a:pt x="1832" y="25393"/>
                  </a:lnTo>
                  <a:lnTo>
                    <a:pt x="3339" y="31043"/>
                  </a:lnTo>
                  <a:lnTo>
                    <a:pt x="15319" y="55319"/>
                  </a:lnTo>
                  <a:lnTo>
                    <a:pt x="27033" y="99509"/>
                  </a:lnTo>
                  <a:lnTo>
                    <a:pt x="26489" y="103736"/>
                  </a:lnTo>
                  <a:lnTo>
                    <a:pt x="25067" y="106555"/>
                  </a:lnTo>
                  <a:lnTo>
                    <a:pt x="23061" y="108434"/>
                  </a:lnTo>
                  <a:lnTo>
                    <a:pt x="15189" y="110522"/>
                  </a:lnTo>
                  <a:lnTo>
                    <a:pt x="10127" y="111079"/>
                  </a:lnTo>
                  <a:lnTo>
                    <a:pt x="6751" y="109333"/>
                  </a:lnTo>
                  <a:lnTo>
                    <a:pt x="4500" y="106053"/>
                  </a:lnTo>
                  <a:lnTo>
                    <a:pt x="0" y="931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8370"/>
            <p:cNvSpPr/>
            <p:nvPr>
              <p:custDataLst>
                <p:tags r:id="rId31"/>
              </p:custDataLst>
            </p:nvPr>
          </p:nvSpPr>
          <p:spPr>
            <a:xfrm>
              <a:off x="10878217" y="6001409"/>
              <a:ext cx="46959" cy="82638"/>
            </a:xfrm>
            <a:custGeom>
              <a:avLst/>
              <a:gdLst/>
              <a:ahLst/>
              <a:cxnLst/>
              <a:rect l="0" t="0" r="0" b="0"/>
              <a:pathLst>
                <a:path w="46959" h="82638">
                  <a:moveTo>
                    <a:pt x="27908" y="37441"/>
                  </a:moveTo>
                  <a:lnTo>
                    <a:pt x="27908" y="37441"/>
                  </a:lnTo>
                  <a:lnTo>
                    <a:pt x="22420" y="37441"/>
                  </a:lnTo>
                  <a:lnTo>
                    <a:pt x="24763" y="37441"/>
                  </a:lnTo>
                  <a:lnTo>
                    <a:pt x="29332" y="34619"/>
                  </a:lnTo>
                  <a:lnTo>
                    <a:pt x="32032" y="32385"/>
                  </a:lnTo>
                  <a:lnTo>
                    <a:pt x="35032" y="24258"/>
                  </a:lnTo>
                  <a:lnTo>
                    <a:pt x="37424" y="14648"/>
                  </a:lnTo>
                  <a:lnTo>
                    <a:pt x="42016" y="6849"/>
                  </a:lnTo>
                  <a:lnTo>
                    <a:pt x="42605" y="4347"/>
                  </a:lnTo>
                  <a:lnTo>
                    <a:pt x="41938" y="2678"/>
                  </a:lnTo>
                  <a:lnTo>
                    <a:pt x="40437" y="1566"/>
                  </a:lnTo>
                  <a:lnTo>
                    <a:pt x="33267" y="0"/>
                  </a:lnTo>
                  <a:lnTo>
                    <a:pt x="24645" y="5277"/>
                  </a:lnTo>
                  <a:lnTo>
                    <a:pt x="14817" y="14680"/>
                  </a:lnTo>
                  <a:lnTo>
                    <a:pt x="6921" y="25914"/>
                  </a:lnTo>
                  <a:lnTo>
                    <a:pt x="1582" y="44138"/>
                  </a:lnTo>
                  <a:lnTo>
                    <a:pt x="0" y="62944"/>
                  </a:lnTo>
                  <a:lnTo>
                    <a:pt x="1894" y="68202"/>
                  </a:lnTo>
                  <a:lnTo>
                    <a:pt x="9643" y="76865"/>
                  </a:lnTo>
                  <a:lnTo>
                    <a:pt x="17320" y="81421"/>
                  </a:lnTo>
                  <a:lnTo>
                    <a:pt x="20849" y="82637"/>
                  </a:lnTo>
                  <a:lnTo>
                    <a:pt x="46958" y="755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8371"/>
            <p:cNvSpPr/>
            <p:nvPr>
              <p:custDataLst>
                <p:tags r:id="rId32"/>
              </p:custDataLst>
            </p:nvPr>
          </p:nvSpPr>
          <p:spPr>
            <a:xfrm>
              <a:off x="10758023" y="5972175"/>
              <a:ext cx="89624" cy="215930"/>
            </a:xfrm>
            <a:custGeom>
              <a:avLst/>
              <a:gdLst/>
              <a:ahLst/>
              <a:cxnLst/>
              <a:rect l="0" t="0" r="0" b="0"/>
              <a:pathLst>
                <a:path w="89624" h="215930">
                  <a:moveTo>
                    <a:pt x="14752" y="0"/>
                  </a:moveTo>
                  <a:lnTo>
                    <a:pt x="14752" y="0"/>
                  </a:lnTo>
                  <a:lnTo>
                    <a:pt x="9695" y="0"/>
                  </a:lnTo>
                  <a:lnTo>
                    <a:pt x="8206" y="1058"/>
                  </a:lnTo>
                  <a:lnTo>
                    <a:pt x="7214" y="2822"/>
                  </a:lnTo>
                  <a:lnTo>
                    <a:pt x="6550" y="5056"/>
                  </a:lnTo>
                  <a:lnTo>
                    <a:pt x="561" y="13257"/>
                  </a:lnTo>
                  <a:lnTo>
                    <a:pt x="0" y="17305"/>
                  </a:lnTo>
                  <a:lnTo>
                    <a:pt x="2199" y="27446"/>
                  </a:lnTo>
                  <a:lnTo>
                    <a:pt x="9386" y="40001"/>
                  </a:lnTo>
                  <a:lnTo>
                    <a:pt x="13292" y="42542"/>
                  </a:lnTo>
                  <a:lnTo>
                    <a:pt x="28901" y="46119"/>
                  </a:lnTo>
                  <a:lnTo>
                    <a:pt x="40796" y="46955"/>
                  </a:lnTo>
                  <a:lnTo>
                    <a:pt x="50318" y="44505"/>
                  </a:lnTo>
                  <a:lnTo>
                    <a:pt x="65052" y="34309"/>
                  </a:lnTo>
                  <a:lnTo>
                    <a:pt x="74928" y="25217"/>
                  </a:lnTo>
                  <a:lnTo>
                    <a:pt x="77095" y="24220"/>
                  </a:lnTo>
                  <a:lnTo>
                    <a:pt x="78540" y="24614"/>
                  </a:lnTo>
                  <a:lnTo>
                    <a:pt x="79502" y="25934"/>
                  </a:lnTo>
                  <a:lnTo>
                    <a:pt x="81315" y="69576"/>
                  </a:lnTo>
                  <a:lnTo>
                    <a:pt x="84227" y="112678"/>
                  </a:lnTo>
                  <a:lnTo>
                    <a:pt x="89623" y="152080"/>
                  </a:lnTo>
                  <a:lnTo>
                    <a:pt x="82634" y="194352"/>
                  </a:lnTo>
                  <a:lnTo>
                    <a:pt x="71672" y="208457"/>
                  </a:lnTo>
                  <a:lnTo>
                    <a:pt x="63685" y="214356"/>
                  </a:lnTo>
                  <a:lnTo>
                    <a:pt x="60074" y="215929"/>
                  </a:lnTo>
                  <a:lnTo>
                    <a:pt x="56609" y="213802"/>
                  </a:lnTo>
                  <a:lnTo>
                    <a:pt x="49935" y="202973"/>
                  </a:lnTo>
                  <a:lnTo>
                    <a:pt x="43327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8372"/>
            <p:cNvSpPr/>
            <p:nvPr>
              <p:custDataLst>
                <p:tags r:id="rId33"/>
              </p:custDataLst>
            </p:nvPr>
          </p:nvSpPr>
          <p:spPr>
            <a:xfrm>
              <a:off x="10610850" y="61055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6226" y="10361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8373"/>
            <p:cNvSpPr/>
            <p:nvPr>
              <p:custDataLst>
                <p:tags r:id="rId34"/>
              </p:custDataLst>
            </p:nvPr>
          </p:nvSpPr>
          <p:spPr>
            <a:xfrm>
              <a:off x="10298518" y="5843962"/>
              <a:ext cx="264708" cy="325281"/>
            </a:xfrm>
            <a:custGeom>
              <a:avLst/>
              <a:gdLst/>
              <a:ahLst/>
              <a:cxnLst/>
              <a:rect l="0" t="0" r="0" b="0"/>
              <a:pathLst>
                <a:path w="264708" h="325281">
                  <a:moveTo>
                    <a:pt x="55157" y="137738"/>
                  </a:moveTo>
                  <a:lnTo>
                    <a:pt x="55157" y="137738"/>
                  </a:lnTo>
                  <a:lnTo>
                    <a:pt x="55157" y="124481"/>
                  </a:lnTo>
                  <a:lnTo>
                    <a:pt x="52333" y="118440"/>
                  </a:lnTo>
                  <a:lnTo>
                    <a:pt x="50100" y="115348"/>
                  </a:lnTo>
                  <a:lnTo>
                    <a:pt x="47551" y="114344"/>
                  </a:lnTo>
                  <a:lnTo>
                    <a:pt x="44796" y="114734"/>
                  </a:lnTo>
                  <a:lnTo>
                    <a:pt x="37853" y="116930"/>
                  </a:lnTo>
                  <a:lnTo>
                    <a:pt x="27711" y="117907"/>
                  </a:lnTo>
                  <a:lnTo>
                    <a:pt x="23101" y="121342"/>
                  </a:lnTo>
                  <a:lnTo>
                    <a:pt x="4735" y="153335"/>
                  </a:lnTo>
                  <a:lnTo>
                    <a:pt x="0" y="177638"/>
                  </a:lnTo>
                  <a:lnTo>
                    <a:pt x="1715" y="190043"/>
                  </a:lnTo>
                  <a:lnTo>
                    <a:pt x="3654" y="194833"/>
                  </a:lnTo>
                  <a:lnTo>
                    <a:pt x="6006" y="198026"/>
                  </a:lnTo>
                  <a:lnTo>
                    <a:pt x="11440" y="201574"/>
                  </a:lnTo>
                  <a:lnTo>
                    <a:pt x="20205" y="200329"/>
                  </a:lnTo>
                  <a:lnTo>
                    <a:pt x="25505" y="198515"/>
                  </a:lnTo>
                  <a:lnTo>
                    <a:pt x="34218" y="188033"/>
                  </a:lnTo>
                  <a:lnTo>
                    <a:pt x="54990" y="149392"/>
                  </a:lnTo>
                  <a:lnTo>
                    <a:pt x="67825" y="104527"/>
                  </a:lnTo>
                  <a:lnTo>
                    <a:pt x="80905" y="60195"/>
                  </a:lnTo>
                  <a:lnTo>
                    <a:pt x="91022" y="12737"/>
                  </a:lnTo>
                  <a:lnTo>
                    <a:pt x="91768" y="9954"/>
                  </a:lnTo>
                  <a:lnTo>
                    <a:pt x="91207" y="7040"/>
                  </a:lnTo>
                  <a:lnTo>
                    <a:pt x="87760" y="980"/>
                  </a:lnTo>
                  <a:lnTo>
                    <a:pt x="85359" y="0"/>
                  </a:lnTo>
                  <a:lnTo>
                    <a:pt x="82700" y="405"/>
                  </a:lnTo>
                  <a:lnTo>
                    <a:pt x="79869" y="1732"/>
                  </a:lnTo>
                  <a:lnTo>
                    <a:pt x="64591" y="42660"/>
                  </a:lnTo>
                  <a:lnTo>
                    <a:pt x="57951" y="73937"/>
                  </a:lnTo>
                  <a:lnTo>
                    <a:pt x="55525" y="119733"/>
                  </a:lnTo>
                  <a:lnTo>
                    <a:pt x="56323" y="140282"/>
                  </a:lnTo>
                  <a:lnTo>
                    <a:pt x="62794" y="158718"/>
                  </a:lnTo>
                  <a:lnTo>
                    <a:pt x="68430" y="167523"/>
                  </a:lnTo>
                  <a:lnTo>
                    <a:pt x="72471" y="170295"/>
                  </a:lnTo>
                  <a:lnTo>
                    <a:pt x="82607" y="173374"/>
                  </a:lnTo>
                  <a:lnTo>
                    <a:pt x="88274" y="172079"/>
                  </a:lnTo>
                  <a:lnTo>
                    <a:pt x="100215" y="164995"/>
                  </a:lnTo>
                  <a:lnTo>
                    <a:pt x="123010" y="137713"/>
                  </a:lnTo>
                  <a:lnTo>
                    <a:pt x="127646" y="127849"/>
                  </a:lnTo>
                  <a:lnTo>
                    <a:pt x="131031" y="98034"/>
                  </a:lnTo>
                  <a:lnTo>
                    <a:pt x="130082" y="96452"/>
                  </a:lnTo>
                  <a:lnTo>
                    <a:pt x="128390" y="96456"/>
                  </a:lnTo>
                  <a:lnTo>
                    <a:pt x="126204" y="97517"/>
                  </a:lnTo>
                  <a:lnTo>
                    <a:pt x="115091" y="114427"/>
                  </a:lnTo>
                  <a:lnTo>
                    <a:pt x="99555" y="149420"/>
                  </a:lnTo>
                  <a:lnTo>
                    <a:pt x="98878" y="164449"/>
                  </a:lnTo>
                  <a:lnTo>
                    <a:pt x="102011" y="186289"/>
                  </a:lnTo>
                  <a:lnTo>
                    <a:pt x="104384" y="189155"/>
                  </a:lnTo>
                  <a:lnTo>
                    <a:pt x="112667" y="192340"/>
                  </a:lnTo>
                  <a:lnTo>
                    <a:pt x="116779" y="192131"/>
                  </a:lnTo>
                  <a:lnTo>
                    <a:pt x="124173" y="189076"/>
                  </a:lnTo>
                  <a:lnTo>
                    <a:pt x="139341" y="176351"/>
                  </a:lnTo>
                  <a:lnTo>
                    <a:pt x="145489" y="167952"/>
                  </a:lnTo>
                  <a:lnTo>
                    <a:pt x="157514" y="137046"/>
                  </a:lnTo>
                  <a:lnTo>
                    <a:pt x="159455" y="122315"/>
                  </a:lnTo>
                  <a:lnTo>
                    <a:pt x="158555" y="122164"/>
                  </a:lnTo>
                  <a:lnTo>
                    <a:pt x="154733" y="124819"/>
                  </a:lnTo>
                  <a:lnTo>
                    <a:pt x="152330" y="129526"/>
                  </a:lnTo>
                  <a:lnTo>
                    <a:pt x="150519" y="155571"/>
                  </a:lnTo>
                  <a:lnTo>
                    <a:pt x="158618" y="181772"/>
                  </a:lnTo>
                  <a:lnTo>
                    <a:pt x="169655" y="189355"/>
                  </a:lnTo>
                  <a:lnTo>
                    <a:pt x="173823" y="190141"/>
                  </a:lnTo>
                  <a:lnTo>
                    <a:pt x="177659" y="189607"/>
                  </a:lnTo>
                  <a:lnTo>
                    <a:pt x="184745" y="186191"/>
                  </a:lnTo>
                  <a:lnTo>
                    <a:pt x="191421" y="181145"/>
                  </a:lnTo>
                  <a:lnTo>
                    <a:pt x="204330" y="163794"/>
                  </a:lnTo>
                  <a:lnTo>
                    <a:pt x="212833" y="157805"/>
                  </a:lnTo>
                  <a:lnTo>
                    <a:pt x="217033" y="147404"/>
                  </a:lnTo>
                  <a:lnTo>
                    <a:pt x="222124" y="152361"/>
                  </a:lnTo>
                  <a:lnTo>
                    <a:pt x="227436" y="154821"/>
                  </a:lnTo>
                  <a:lnTo>
                    <a:pt x="230335" y="155476"/>
                  </a:lnTo>
                  <a:lnTo>
                    <a:pt x="233325" y="154855"/>
                  </a:lnTo>
                  <a:lnTo>
                    <a:pt x="243824" y="148472"/>
                  </a:lnTo>
                  <a:lnTo>
                    <a:pt x="264184" y="119322"/>
                  </a:lnTo>
                  <a:lnTo>
                    <a:pt x="264701" y="160527"/>
                  </a:lnTo>
                  <a:lnTo>
                    <a:pt x="264706" y="200683"/>
                  </a:lnTo>
                  <a:lnTo>
                    <a:pt x="264707" y="241996"/>
                  </a:lnTo>
                  <a:lnTo>
                    <a:pt x="263649" y="281608"/>
                  </a:lnTo>
                  <a:lnTo>
                    <a:pt x="259650" y="300105"/>
                  </a:lnTo>
                  <a:lnTo>
                    <a:pt x="251523" y="313265"/>
                  </a:lnTo>
                  <a:lnTo>
                    <a:pt x="241915" y="321583"/>
                  </a:lnTo>
                  <a:lnTo>
                    <a:pt x="234116" y="325280"/>
                  </a:lnTo>
                  <a:lnTo>
                    <a:pt x="230554" y="325208"/>
                  </a:lnTo>
                  <a:lnTo>
                    <a:pt x="223775" y="322305"/>
                  </a:lnTo>
                  <a:lnTo>
                    <a:pt x="214009" y="314721"/>
                  </a:lnTo>
                  <a:lnTo>
                    <a:pt x="210425" y="306003"/>
                  </a:lnTo>
                  <a:lnTo>
                    <a:pt x="209469" y="300714"/>
                  </a:lnTo>
                  <a:lnTo>
                    <a:pt x="217082" y="2806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8374"/>
            <p:cNvSpPr/>
            <p:nvPr>
              <p:custDataLst>
                <p:tags r:id="rId35"/>
              </p:custDataLst>
            </p:nvPr>
          </p:nvSpPr>
          <p:spPr>
            <a:xfrm>
              <a:off x="10214028" y="5948160"/>
              <a:ext cx="63448" cy="87958"/>
            </a:xfrm>
            <a:custGeom>
              <a:avLst/>
              <a:gdLst/>
              <a:ahLst/>
              <a:cxnLst/>
              <a:rect l="0" t="0" r="0" b="0"/>
              <a:pathLst>
                <a:path w="63448" h="87958">
                  <a:moveTo>
                    <a:pt x="63447" y="24015"/>
                  </a:moveTo>
                  <a:lnTo>
                    <a:pt x="63447" y="24015"/>
                  </a:lnTo>
                  <a:lnTo>
                    <a:pt x="55245" y="7613"/>
                  </a:lnTo>
                  <a:lnTo>
                    <a:pt x="44202" y="694"/>
                  </a:lnTo>
                  <a:lnTo>
                    <a:pt x="40034" y="0"/>
                  </a:lnTo>
                  <a:lnTo>
                    <a:pt x="36196" y="597"/>
                  </a:lnTo>
                  <a:lnTo>
                    <a:pt x="29109" y="4082"/>
                  </a:lnTo>
                  <a:lnTo>
                    <a:pt x="22433" y="9159"/>
                  </a:lnTo>
                  <a:lnTo>
                    <a:pt x="4037" y="34134"/>
                  </a:lnTo>
                  <a:lnTo>
                    <a:pt x="0" y="43682"/>
                  </a:lnTo>
                  <a:lnTo>
                    <a:pt x="2785" y="65121"/>
                  </a:lnTo>
                  <a:lnTo>
                    <a:pt x="10380" y="76856"/>
                  </a:lnTo>
                  <a:lnTo>
                    <a:pt x="19754" y="84542"/>
                  </a:lnTo>
                  <a:lnTo>
                    <a:pt x="27447" y="87957"/>
                  </a:lnTo>
                  <a:lnTo>
                    <a:pt x="30981" y="87810"/>
                  </a:lnTo>
                  <a:lnTo>
                    <a:pt x="37728" y="84824"/>
                  </a:lnTo>
                  <a:lnTo>
                    <a:pt x="47477" y="72136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8375"/>
            <p:cNvSpPr/>
            <p:nvPr>
              <p:custDataLst>
                <p:tags r:id="rId36"/>
              </p:custDataLst>
            </p:nvPr>
          </p:nvSpPr>
          <p:spPr>
            <a:xfrm>
              <a:off x="10056520" y="5934194"/>
              <a:ext cx="135231" cy="28457"/>
            </a:xfrm>
            <a:custGeom>
              <a:avLst/>
              <a:gdLst/>
              <a:ahLst/>
              <a:cxnLst/>
              <a:rect l="0" t="0" r="0" b="0"/>
              <a:pathLst>
                <a:path w="135231" h="28457">
                  <a:moveTo>
                    <a:pt x="49505" y="28456"/>
                  </a:moveTo>
                  <a:lnTo>
                    <a:pt x="49505" y="28456"/>
                  </a:lnTo>
                  <a:lnTo>
                    <a:pt x="27751" y="15364"/>
                  </a:lnTo>
                  <a:lnTo>
                    <a:pt x="0" y="9929"/>
                  </a:lnTo>
                  <a:lnTo>
                    <a:pt x="46674" y="777"/>
                  </a:lnTo>
                  <a:lnTo>
                    <a:pt x="93543" y="0"/>
                  </a:lnTo>
                  <a:lnTo>
                    <a:pt x="135230" y="9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8376"/>
            <p:cNvSpPr/>
            <p:nvPr>
              <p:custDataLst>
                <p:tags r:id="rId37"/>
              </p:custDataLst>
            </p:nvPr>
          </p:nvSpPr>
          <p:spPr>
            <a:xfrm>
              <a:off x="9782175" y="5890826"/>
              <a:ext cx="66676" cy="138500"/>
            </a:xfrm>
            <a:custGeom>
              <a:avLst/>
              <a:gdLst/>
              <a:ahLst/>
              <a:cxnLst/>
              <a:rect l="0" t="0" r="0" b="0"/>
              <a:pathLst>
                <a:path w="66676" h="138500">
                  <a:moveTo>
                    <a:pt x="66675" y="24199"/>
                  </a:moveTo>
                  <a:lnTo>
                    <a:pt x="66675" y="24199"/>
                  </a:lnTo>
                  <a:lnTo>
                    <a:pt x="66675" y="19143"/>
                  </a:lnTo>
                  <a:lnTo>
                    <a:pt x="63851" y="13838"/>
                  </a:lnTo>
                  <a:lnTo>
                    <a:pt x="52484" y="602"/>
                  </a:lnTo>
                  <a:lnTo>
                    <a:pt x="48748" y="0"/>
                  </a:lnTo>
                  <a:lnTo>
                    <a:pt x="38953" y="2155"/>
                  </a:lnTo>
                  <a:lnTo>
                    <a:pt x="26594" y="9319"/>
                  </a:lnTo>
                  <a:lnTo>
                    <a:pt x="16228" y="23199"/>
                  </a:lnTo>
                  <a:lnTo>
                    <a:pt x="11512" y="35662"/>
                  </a:lnTo>
                  <a:lnTo>
                    <a:pt x="13230" y="45521"/>
                  </a:lnTo>
                  <a:lnTo>
                    <a:pt x="20148" y="60150"/>
                  </a:lnTo>
                  <a:lnTo>
                    <a:pt x="22957" y="64040"/>
                  </a:lnTo>
                  <a:lnTo>
                    <a:pt x="26078" y="74010"/>
                  </a:lnTo>
                  <a:lnTo>
                    <a:pt x="30658" y="91522"/>
                  </a:lnTo>
                  <a:lnTo>
                    <a:pt x="36630" y="111346"/>
                  </a:lnTo>
                  <a:lnTo>
                    <a:pt x="34625" y="121492"/>
                  </a:lnTo>
                  <a:lnTo>
                    <a:pt x="32609" y="127161"/>
                  </a:lnTo>
                  <a:lnTo>
                    <a:pt x="29148" y="130941"/>
                  </a:lnTo>
                  <a:lnTo>
                    <a:pt x="19657" y="135140"/>
                  </a:lnTo>
                  <a:lnTo>
                    <a:pt x="0" y="1384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8377"/>
            <p:cNvSpPr/>
            <p:nvPr>
              <p:custDataLst>
                <p:tags r:id="rId38"/>
              </p:custDataLst>
            </p:nvPr>
          </p:nvSpPr>
          <p:spPr>
            <a:xfrm>
              <a:off x="9707334" y="5905500"/>
              <a:ext cx="55792" cy="94107"/>
            </a:xfrm>
            <a:custGeom>
              <a:avLst/>
              <a:gdLst/>
              <a:ahLst/>
              <a:cxnLst/>
              <a:rect l="0" t="0" r="0" b="0"/>
              <a:pathLst>
                <a:path w="55792" h="94107">
                  <a:moveTo>
                    <a:pt x="17691" y="0"/>
                  </a:moveTo>
                  <a:lnTo>
                    <a:pt x="17691" y="0"/>
                  </a:lnTo>
                  <a:lnTo>
                    <a:pt x="16633" y="24910"/>
                  </a:lnTo>
                  <a:lnTo>
                    <a:pt x="9047" y="69111"/>
                  </a:lnTo>
                  <a:lnTo>
                    <a:pt x="7368" y="86564"/>
                  </a:lnTo>
                  <a:lnTo>
                    <a:pt x="5518" y="89460"/>
                  </a:lnTo>
                  <a:lnTo>
                    <a:pt x="0" y="94106"/>
                  </a:lnTo>
                  <a:lnTo>
                    <a:pt x="6359" y="74377"/>
                  </a:lnTo>
                  <a:lnTo>
                    <a:pt x="10453" y="56610"/>
                  </a:lnTo>
                  <a:lnTo>
                    <a:pt x="21318" y="31644"/>
                  </a:lnTo>
                  <a:lnTo>
                    <a:pt x="27417" y="24648"/>
                  </a:lnTo>
                  <a:lnTo>
                    <a:pt x="30524" y="22782"/>
                  </a:lnTo>
                  <a:lnTo>
                    <a:pt x="45013" y="20155"/>
                  </a:lnTo>
                  <a:lnTo>
                    <a:pt x="48606" y="20845"/>
                  </a:lnTo>
                  <a:lnTo>
                    <a:pt x="51001" y="22363"/>
                  </a:lnTo>
                  <a:lnTo>
                    <a:pt x="52597" y="24434"/>
                  </a:lnTo>
                  <a:lnTo>
                    <a:pt x="55791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8378"/>
            <p:cNvSpPr/>
            <p:nvPr>
              <p:custDataLst>
                <p:tags r:id="rId39"/>
              </p:custDataLst>
            </p:nvPr>
          </p:nvSpPr>
          <p:spPr>
            <a:xfrm>
              <a:off x="9671989" y="5836557"/>
              <a:ext cx="14937" cy="78469"/>
            </a:xfrm>
            <a:custGeom>
              <a:avLst/>
              <a:gdLst/>
              <a:ahLst/>
              <a:cxnLst/>
              <a:rect l="0" t="0" r="0" b="0"/>
              <a:pathLst>
                <a:path w="14937" h="78469">
                  <a:moveTo>
                    <a:pt x="14936" y="78468"/>
                  </a:moveTo>
                  <a:lnTo>
                    <a:pt x="14936" y="78468"/>
                  </a:lnTo>
                  <a:lnTo>
                    <a:pt x="6292" y="34178"/>
                  </a:lnTo>
                  <a:lnTo>
                    <a:pt x="4613" y="12076"/>
                  </a:lnTo>
                  <a:lnTo>
                    <a:pt x="0" y="0"/>
                  </a:lnTo>
                  <a:lnTo>
                    <a:pt x="5411" y="22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8379"/>
            <p:cNvSpPr/>
            <p:nvPr>
              <p:custDataLst>
                <p:tags r:id="rId40"/>
              </p:custDataLst>
            </p:nvPr>
          </p:nvSpPr>
          <p:spPr>
            <a:xfrm>
              <a:off x="9667875" y="596265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8380"/>
            <p:cNvSpPr/>
            <p:nvPr>
              <p:custDataLst>
                <p:tags r:id="rId41"/>
              </p:custDataLst>
            </p:nvPr>
          </p:nvSpPr>
          <p:spPr>
            <a:xfrm>
              <a:off x="9555290" y="5898739"/>
              <a:ext cx="74486" cy="111537"/>
            </a:xfrm>
            <a:custGeom>
              <a:avLst/>
              <a:gdLst/>
              <a:ahLst/>
              <a:cxnLst/>
              <a:rect l="0" t="0" r="0" b="0"/>
              <a:pathLst>
                <a:path w="74486" h="111537">
                  <a:moveTo>
                    <a:pt x="74485" y="25811"/>
                  </a:moveTo>
                  <a:lnTo>
                    <a:pt x="74485" y="25811"/>
                  </a:lnTo>
                  <a:lnTo>
                    <a:pt x="66284" y="17610"/>
                  </a:lnTo>
                  <a:lnTo>
                    <a:pt x="57617" y="3455"/>
                  </a:lnTo>
                  <a:lnTo>
                    <a:pt x="51819" y="0"/>
                  </a:lnTo>
                  <a:lnTo>
                    <a:pt x="42892" y="1287"/>
                  </a:lnTo>
                  <a:lnTo>
                    <a:pt x="37548" y="3112"/>
                  </a:lnTo>
                  <a:lnTo>
                    <a:pt x="28788" y="10784"/>
                  </a:lnTo>
                  <a:lnTo>
                    <a:pt x="3262" y="42391"/>
                  </a:lnTo>
                  <a:lnTo>
                    <a:pt x="496" y="52230"/>
                  </a:lnTo>
                  <a:lnTo>
                    <a:pt x="0" y="75619"/>
                  </a:lnTo>
                  <a:lnTo>
                    <a:pt x="6084" y="99482"/>
                  </a:lnTo>
                  <a:lnTo>
                    <a:pt x="8777" y="103500"/>
                  </a:lnTo>
                  <a:lnTo>
                    <a:pt x="11629" y="106179"/>
                  </a:lnTo>
                  <a:lnTo>
                    <a:pt x="20444" y="109155"/>
                  </a:lnTo>
                  <a:lnTo>
                    <a:pt x="25759" y="109949"/>
                  </a:lnTo>
                  <a:lnTo>
                    <a:pt x="30358" y="108361"/>
                  </a:lnTo>
                  <a:lnTo>
                    <a:pt x="38293" y="100953"/>
                  </a:lnTo>
                  <a:lnTo>
                    <a:pt x="58499" y="58513"/>
                  </a:lnTo>
                  <a:lnTo>
                    <a:pt x="63046" y="43849"/>
                  </a:lnTo>
                  <a:lnTo>
                    <a:pt x="62626" y="43129"/>
                  </a:lnTo>
                  <a:lnTo>
                    <a:pt x="59336" y="47971"/>
                  </a:lnTo>
                  <a:lnTo>
                    <a:pt x="56592" y="57541"/>
                  </a:lnTo>
                  <a:lnTo>
                    <a:pt x="55537" y="98067"/>
                  </a:lnTo>
                  <a:lnTo>
                    <a:pt x="56561" y="102557"/>
                  </a:lnTo>
                  <a:lnTo>
                    <a:pt x="64960" y="1115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8381"/>
            <p:cNvSpPr/>
            <p:nvPr>
              <p:custDataLst>
                <p:tags r:id="rId42"/>
              </p:custDataLst>
            </p:nvPr>
          </p:nvSpPr>
          <p:spPr>
            <a:xfrm>
              <a:off x="9439275" y="5895975"/>
              <a:ext cx="104776" cy="111611"/>
            </a:xfrm>
            <a:custGeom>
              <a:avLst/>
              <a:gdLst/>
              <a:ahLst/>
              <a:cxnLst/>
              <a:rect l="0" t="0" r="0" b="0"/>
              <a:pathLst>
                <a:path w="104776" h="111611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9297" y="2822"/>
                  </a:lnTo>
                  <a:lnTo>
                    <a:pt x="22390" y="5056"/>
                  </a:lnTo>
                  <a:lnTo>
                    <a:pt x="25826" y="10361"/>
                  </a:lnTo>
                  <a:lnTo>
                    <a:pt x="29470" y="18363"/>
                  </a:lnTo>
                  <a:lnTo>
                    <a:pt x="41304" y="41776"/>
                  </a:lnTo>
                  <a:lnTo>
                    <a:pt x="46792" y="89214"/>
                  </a:lnTo>
                  <a:lnTo>
                    <a:pt x="47379" y="105221"/>
                  </a:lnTo>
                  <a:lnTo>
                    <a:pt x="46403" y="108248"/>
                  </a:lnTo>
                  <a:lnTo>
                    <a:pt x="44693" y="110265"/>
                  </a:lnTo>
                  <a:lnTo>
                    <a:pt x="42494" y="111610"/>
                  </a:lnTo>
                  <a:lnTo>
                    <a:pt x="39973" y="111449"/>
                  </a:lnTo>
                  <a:lnTo>
                    <a:pt x="34346" y="108446"/>
                  </a:lnTo>
                  <a:lnTo>
                    <a:pt x="31140" y="97940"/>
                  </a:lnTo>
                  <a:lnTo>
                    <a:pt x="30773" y="83745"/>
                  </a:lnTo>
                  <a:lnTo>
                    <a:pt x="44922" y="39067"/>
                  </a:lnTo>
                  <a:lnTo>
                    <a:pt x="51010" y="28653"/>
                  </a:lnTo>
                  <a:lnTo>
                    <a:pt x="70500" y="11782"/>
                  </a:lnTo>
                  <a:lnTo>
                    <a:pt x="76634" y="8913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8382"/>
            <p:cNvSpPr/>
            <p:nvPr>
              <p:custDataLst>
                <p:tags r:id="rId43"/>
              </p:custDataLst>
            </p:nvPr>
          </p:nvSpPr>
          <p:spPr>
            <a:xfrm>
              <a:off x="9213324" y="5981700"/>
              <a:ext cx="92602" cy="14752"/>
            </a:xfrm>
            <a:custGeom>
              <a:avLst/>
              <a:gdLst/>
              <a:ahLst/>
              <a:cxnLst/>
              <a:rect l="0" t="0" r="0" b="0"/>
              <a:pathLst>
                <a:path w="92602" h="14752">
                  <a:moveTo>
                    <a:pt x="16401" y="0"/>
                  </a:moveTo>
                  <a:lnTo>
                    <a:pt x="16401" y="0"/>
                  </a:lnTo>
                  <a:lnTo>
                    <a:pt x="0" y="8201"/>
                  </a:lnTo>
                  <a:lnTo>
                    <a:pt x="1233" y="9701"/>
                  </a:lnTo>
                  <a:lnTo>
                    <a:pt x="8249" y="14189"/>
                  </a:lnTo>
                  <a:lnTo>
                    <a:pt x="13083" y="14751"/>
                  </a:lnTo>
                  <a:lnTo>
                    <a:pt x="56021" y="10123"/>
                  </a:lnTo>
                  <a:lnTo>
                    <a:pt x="92601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8383"/>
            <p:cNvSpPr/>
            <p:nvPr>
              <p:custDataLst>
                <p:tags r:id="rId44"/>
              </p:custDataLst>
            </p:nvPr>
          </p:nvSpPr>
          <p:spPr>
            <a:xfrm>
              <a:off x="9220200" y="5929470"/>
              <a:ext cx="47626" cy="14131"/>
            </a:xfrm>
            <a:custGeom>
              <a:avLst/>
              <a:gdLst/>
              <a:ahLst/>
              <a:cxnLst/>
              <a:rect l="0" t="0" r="0" b="0"/>
              <a:pathLst>
                <a:path w="47626" h="14131">
                  <a:moveTo>
                    <a:pt x="0" y="14130"/>
                  </a:moveTo>
                  <a:lnTo>
                    <a:pt x="0" y="14130"/>
                  </a:lnTo>
                  <a:lnTo>
                    <a:pt x="5057" y="14130"/>
                  </a:lnTo>
                  <a:lnTo>
                    <a:pt x="10361" y="11308"/>
                  </a:lnTo>
                  <a:lnTo>
                    <a:pt x="27446" y="873"/>
                  </a:lnTo>
                  <a:lnTo>
                    <a:pt x="32056" y="0"/>
                  </a:lnTo>
                  <a:lnTo>
                    <a:pt x="36187" y="477"/>
                  </a:lnTo>
                  <a:lnTo>
                    <a:pt x="47625" y="46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8384"/>
            <p:cNvSpPr/>
            <p:nvPr>
              <p:custDataLst>
                <p:tags r:id="rId45"/>
              </p:custDataLst>
            </p:nvPr>
          </p:nvSpPr>
          <p:spPr>
            <a:xfrm>
              <a:off x="9039277" y="5798426"/>
              <a:ext cx="91850" cy="245547"/>
            </a:xfrm>
            <a:custGeom>
              <a:avLst/>
              <a:gdLst/>
              <a:ahLst/>
              <a:cxnLst/>
              <a:rect l="0" t="0" r="0" b="0"/>
              <a:pathLst>
                <a:path w="91850" h="245547">
                  <a:moveTo>
                    <a:pt x="9473" y="126124"/>
                  </a:moveTo>
                  <a:lnTo>
                    <a:pt x="9473" y="126124"/>
                  </a:lnTo>
                  <a:lnTo>
                    <a:pt x="9473" y="168966"/>
                  </a:lnTo>
                  <a:lnTo>
                    <a:pt x="9473" y="210904"/>
                  </a:lnTo>
                  <a:lnTo>
                    <a:pt x="1272" y="245546"/>
                  </a:lnTo>
                  <a:lnTo>
                    <a:pt x="829" y="244897"/>
                  </a:lnTo>
                  <a:lnTo>
                    <a:pt x="0" y="197998"/>
                  </a:lnTo>
                  <a:lnTo>
                    <a:pt x="5014" y="155726"/>
                  </a:lnTo>
                  <a:lnTo>
                    <a:pt x="8151" y="116315"/>
                  </a:lnTo>
                  <a:lnTo>
                    <a:pt x="14139" y="76181"/>
                  </a:lnTo>
                  <a:lnTo>
                    <a:pt x="28719" y="29837"/>
                  </a:lnTo>
                  <a:lnTo>
                    <a:pt x="31829" y="20657"/>
                  </a:lnTo>
                  <a:lnTo>
                    <a:pt x="43751" y="7636"/>
                  </a:lnTo>
                  <a:lnTo>
                    <a:pt x="51375" y="2682"/>
                  </a:lnTo>
                  <a:lnTo>
                    <a:pt x="57516" y="437"/>
                  </a:lnTo>
                  <a:lnTo>
                    <a:pt x="62669" y="0"/>
                  </a:lnTo>
                  <a:lnTo>
                    <a:pt x="67162" y="766"/>
                  </a:lnTo>
                  <a:lnTo>
                    <a:pt x="77798" y="10085"/>
                  </a:lnTo>
                  <a:lnTo>
                    <a:pt x="83598" y="17014"/>
                  </a:lnTo>
                  <a:lnTo>
                    <a:pt x="90043" y="36003"/>
                  </a:lnTo>
                  <a:lnTo>
                    <a:pt x="91849" y="56436"/>
                  </a:lnTo>
                  <a:lnTo>
                    <a:pt x="86916" y="79840"/>
                  </a:lnTo>
                  <a:lnTo>
                    <a:pt x="77691" y="100181"/>
                  </a:lnTo>
                  <a:lnTo>
                    <a:pt x="63082" y="117496"/>
                  </a:lnTo>
                  <a:lnTo>
                    <a:pt x="39711" y="130045"/>
                  </a:lnTo>
                  <a:lnTo>
                    <a:pt x="13104" y="135157"/>
                  </a:lnTo>
                  <a:lnTo>
                    <a:pt x="11892" y="136379"/>
                  </a:lnTo>
                  <a:lnTo>
                    <a:pt x="10549" y="140560"/>
                  </a:lnTo>
                  <a:lnTo>
                    <a:pt x="11247" y="143156"/>
                  </a:lnTo>
                  <a:lnTo>
                    <a:pt x="19975" y="154927"/>
                  </a:lnTo>
                  <a:lnTo>
                    <a:pt x="59897" y="200642"/>
                  </a:lnTo>
                  <a:lnTo>
                    <a:pt x="76148" y="2308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8385"/>
            <p:cNvSpPr/>
            <p:nvPr>
              <p:custDataLst>
                <p:tags r:id="rId46"/>
              </p:custDataLst>
            </p:nvPr>
          </p:nvSpPr>
          <p:spPr>
            <a:xfrm>
              <a:off x="8879303" y="5827618"/>
              <a:ext cx="83723" cy="211233"/>
            </a:xfrm>
            <a:custGeom>
              <a:avLst/>
              <a:gdLst/>
              <a:ahLst/>
              <a:cxnLst/>
              <a:rect l="0" t="0" r="0" b="0"/>
              <a:pathLst>
                <a:path w="83723" h="211233">
                  <a:moveTo>
                    <a:pt x="26572" y="49307"/>
                  </a:moveTo>
                  <a:lnTo>
                    <a:pt x="26572" y="49307"/>
                  </a:lnTo>
                  <a:lnTo>
                    <a:pt x="26572" y="54363"/>
                  </a:lnTo>
                  <a:lnTo>
                    <a:pt x="23750" y="59668"/>
                  </a:lnTo>
                  <a:lnTo>
                    <a:pt x="21515" y="62564"/>
                  </a:lnTo>
                  <a:lnTo>
                    <a:pt x="19032" y="71427"/>
                  </a:lnTo>
                  <a:lnTo>
                    <a:pt x="12381" y="109533"/>
                  </a:lnTo>
                  <a:lnTo>
                    <a:pt x="8482" y="152808"/>
                  </a:lnTo>
                  <a:lnTo>
                    <a:pt x="7649" y="196483"/>
                  </a:lnTo>
                  <a:lnTo>
                    <a:pt x="6548" y="200341"/>
                  </a:lnTo>
                  <a:lnTo>
                    <a:pt x="4756" y="201855"/>
                  </a:lnTo>
                  <a:lnTo>
                    <a:pt x="2503" y="201805"/>
                  </a:lnTo>
                  <a:lnTo>
                    <a:pt x="0" y="190462"/>
                  </a:lnTo>
                  <a:lnTo>
                    <a:pt x="1413" y="160275"/>
                  </a:lnTo>
                  <a:lnTo>
                    <a:pt x="5711" y="121698"/>
                  </a:lnTo>
                  <a:lnTo>
                    <a:pt x="9808" y="79575"/>
                  </a:lnTo>
                  <a:lnTo>
                    <a:pt x="20674" y="37529"/>
                  </a:lnTo>
                  <a:lnTo>
                    <a:pt x="29880" y="15596"/>
                  </a:lnTo>
                  <a:lnTo>
                    <a:pt x="38978" y="5043"/>
                  </a:lnTo>
                  <a:lnTo>
                    <a:pt x="44369" y="748"/>
                  </a:lnTo>
                  <a:lnTo>
                    <a:pt x="50078" y="0"/>
                  </a:lnTo>
                  <a:lnTo>
                    <a:pt x="62067" y="4816"/>
                  </a:lnTo>
                  <a:lnTo>
                    <a:pt x="71627" y="14011"/>
                  </a:lnTo>
                  <a:lnTo>
                    <a:pt x="75660" y="19426"/>
                  </a:lnTo>
                  <a:lnTo>
                    <a:pt x="80138" y="33909"/>
                  </a:lnTo>
                  <a:lnTo>
                    <a:pt x="83014" y="69078"/>
                  </a:lnTo>
                  <a:lnTo>
                    <a:pt x="77763" y="84906"/>
                  </a:lnTo>
                  <a:lnTo>
                    <a:pt x="69431" y="96878"/>
                  </a:lnTo>
                  <a:lnTo>
                    <a:pt x="27663" y="126405"/>
                  </a:lnTo>
                  <a:lnTo>
                    <a:pt x="22471" y="135079"/>
                  </a:lnTo>
                  <a:lnTo>
                    <a:pt x="21720" y="139297"/>
                  </a:lnTo>
                  <a:lnTo>
                    <a:pt x="22280" y="143167"/>
                  </a:lnTo>
                  <a:lnTo>
                    <a:pt x="24664" y="151347"/>
                  </a:lnTo>
                  <a:lnTo>
                    <a:pt x="29018" y="173846"/>
                  </a:lnTo>
                  <a:lnTo>
                    <a:pt x="31377" y="179958"/>
                  </a:lnTo>
                  <a:lnTo>
                    <a:pt x="42466" y="189572"/>
                  </a:lnTo>
                  <a:lnTo>
                    <a:pt x="83722" y="2112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8" name="SMARTInkShape-8386"/>
          <p:cNvSpPr/>
          <p:nvPr>
            <p:custDataLst>
              <p:tags r:id="rId10"/>
            </p:custDataLst>
          </p:nvPr>
        </p:nvSpPr>
        <p:spPr>
          <a:xfrm>
            <a:off x="10134765" y="5772150"/>
            <a:ext cx="47461" cy="273342"/>
          </a:xfrm>
          <a:custGeom>
            <a:avLst/>
            <a:gdLst/>
            <a:ahLst/>
            <a:cxnLst/>
            <a:rect l="0" t="0" r="0" b="0"/>
            <a:pathLst>
              <a:path w="47461" h="273342">
                <a:moveTo>
                  <a:pt x="47460" y="0"/>
                </a:moveTo>
                <a:lnTo>
                  <a:pt x="47460" y="0"/>
                </a:lnTo>
                <a:lnTo>
                  <a:pt x="44636" y="47062"/>
                </a:lnTo>
                <a:lnTo>
                  <a:pt x="37099" y="85559"/>
                </a:lnTo>
                <a:lnTo>
                  <a:pt x="28164" y="123777"/>
                </a:lnTo>
                <a:lnTo>
                  <a:pt x="15660" y="169559"/>
                </a:lnTo>
                <a:lnTo>
                  <a:pt x="2651" y="216004"/>
                </a:lnTo>
                <a:lnTo>
                  <a:pt x="81" y="261622"/>
                </a:lnTo>
                <a:lnTo>
                  <a:pt x="0" y="266490"/>
                </a:lnTo>
                <a:lnTo>
                  <a:pt x="1004" y="269734"/>
                </a:lnTo>
                <a:lnTo>
                  <a:pt x="2731" y="271899"/>
                </a:lnTo>
                <a:lnTo>
                  <a:pt x="4941" y="273341"/>
                </a:lnTo>
                <a:lnTo>
                  <a:pt x="7472" y="272186"/>
                </a:lnTo>
                <a:lnTo>
                  <a:pt x="13108" y="265257"/>
                </a:lnTo>
                <a:lnTo>
                  <a:pt x="18885" y="2381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SMARTInkShape-Group1706"/>
          <p:cNvGrpSpPr/>
          <p:nvPr/>
        </p:nvGrpSpPr>
        <p:grpSpPr>
          <a:xfrm>
            <a:off x="9972675" y="336354"/>
            <a:ext cx="914401" cy="673297"/>
            <a:chOff x="9972675" y="336354"/>
            <a:chExt cx="914401" cy="673297"/>
          </a:xfrm>
        </p:grpSpPr>
        <p:sp>
          <p:nvSpPr>
            <p:cNvPr id="209" name="SMARTInkShape-8387"/>
            <p:cNvSpPr/>
            <p:nvPr>
              <p:custDataLst>
                <p:tags r:id="rId11"/>
              </p:custDataLst>
            </p:nvPr>
          </p:nvSpPr>
          <p:spPr>
            <a:xfrm>
              <a:off x="9972675" y="336354"/>
              <a:ext cx="552401" cy="648928"/>
            </a:xfrm>
            <a:custGeom>
              <a:avLst/>
              <a:gdLst/>
              <a:ahLst/>
              <a:cxnLst/>
              <a:rect l="0" t="0" r="0" b="0"/>
              <a:pathLst>
                <a:path w="552401" h="648928">
                  <a:moveTo>
                    <a:pt x="0" y="568521"/>
                  </a:moveTo>
                  <a:lnTo>
                    <a:pt x="0" y="568521"/>
                  </a:lnTo>
                  <a:lnTo>
                    <a:pt x="0" y="522760"/>
                  </a:lnTo>
                  <a:lnTo>
                    <a:pt x="0" y="487817"/>
                  </a:lnTo>
                  <a:lnTo>
                    <a:pt x="0" y="445596"/>
                  </a:lnTo>
                  <a:lnTo>
                    <a:pt x="0" y="404628"/>
                  </a:lnTo>
                  <a:lnTo>
                    <a:pt x="0" y="360622"/>
                  </a:lnTo>
                  <a:lnTo>
                    <a:pt x="0" y="319041"/>
                  </a:lnTo>
                  <a:lnTo>
                    <a:pt x="2824" y="277902"/>
                  </a:lnTo>
                  <a:lnTo>
                    <a:pt x="13257" y="238653"/>
                  </a:lnTo>
                  <a:lnTo>
                    <a:pt x="22389" y="202554"/>
                  </a:lnTo>
                  <a:lnTo>
                    <a:pt x="36856" y="165046"/>
                  </a:lnTo>
                  <a:lnTo>
                    <a:pt x="59391" y="119663"/>
                  </a:lnTo>
                  <a:lnTo>
                    <a:pt x="71903" y="102329"/>
                  </a:lnTo>
                  <a:lnTo>
                    <a:pt x="117739" y="60846"/>
                  </a:lnTo>
                  <a:lnTo>
                    <a:pt x="155901" y="35185"/>
                  </a:lnTo>
                  <a:lnTo>
                    <a:pt x="185893" y="21734"/>
                  </a:lnTo>
                  <a:lnTo>
                    <a:pt x="225103" y="7077"/>
                  </a:lnTo>
                  <a:lnTo>
                    <a:pt x="251082" y="0"/>
                  </a:lnTo>
                  <a:lnTo>
                    <a:pt x="295090" y="4156"/>
                  </a:lnTo>
                  <a:lnTo>
                    <a:pt x="336259" y="7954"/>
                  </a:lnTo>
                  <a:lnTo>
                    <a:pt x="379688" y="24306"/>
                  </a:lnTo>
                  <a:lnTo>
                    <a:pt x="426336" y="46789"/>
                  </a:lnTo>
                  <a:lnTo>
                    <a:pt x="459825" y="63312"/>
                  </a:lnTo>
                  <a:lnTo>
                    <a:pt x="487156" y="86472"/>
                  </a:lnTo>
                  <a:lnTo>
                    <a:pt x="517285" y="130615"/>
                  </a:lnTo>
                  <a:lnTo>
                    <a:pt x="536125" y="169967"/>
                  </a:lnTo>
                  <a:lnTo>
                    <a:pt x="550530" y="215639"/>
                  </a:lnTo>
                  <a:lnTo>
                    <a:pt x="552198" y="258212"/>
                  </a:lnTo>
                  <a:lnTo>
                    <a:pt x="552400" y="305789"/>
                  </a:lnTo>
                  <a:lnTo>
                    <a:pt x="549621" y="350700"/>
                  </a:lnTo>
                  <a:lnTo>
                    <a:pt x="535145" y="396178"/>
                  </a:lnTo>
                  <a:lnTo>
                    <a:pt x="512450" y="436517"/>
                  </a:lnTo>
                  <a:lnTo>
                    <a:pt x="477568" y="482973"/>
                  </a:lnTo>
                  <a:lnTo>
                    <a:pt x="438265" y="529600"/>
                  </a:lnTo>
                  <a:lnTo>
                    <a:pt x="397238" y="563732"/>
                  </a:lnTo>
                  <a:lnTo>
                    <a:pt x="357542" y="593094"/>
                  </a:lnTo>
                  <a:lnTo>
                    <a:pt x="315795" y="617749"/>
                  </a:lnTo>
                  <a:lnTo>
                    <a:pt x="277613" y="631710"/>
                  </a:lnTo>
                  <a:lnTo>
                    <a:pt x="233839" y="647855"/>
                  </a:lnTo>
                  <a:lnTo>
                    <a:pt x="228917" y="648927"/>
                  </a:lnTo>
                  <a:lnTo>
                    <a:pt x="225638" y="648583"/>
                  </a:lnTo>
                  <a:lnTo>
                    <a:pt x="220371" y="645484"/>
                  </a:lnTo>
                  <a:lnTo>
                    <a:pt x="219075" y="6351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8388"/>
            <p:cNvSpPr/>
            <p:nvPr>
              <p:custDataLst>
                <p:tags r:id="rId12"/>
              </p:custDataLst>
            </p:nvPr>
          </p:nvSpPr>
          <p:spPr>
            <a:xfrm>
              <a:off x="10158060" y="772849"/>
              <a:ext cx="195616" cy="236802"/>
            </a:xfrm>
            <a:custGeom>
              <a:avLst/>
              <a:gdLst/>
              <a:ahLst/>
              <a:cxnLst/>
              <a:rect l="0" t="0" r="0" b="0"/>
              <a:pathLst>
                <a:path w="195616" h="236802">
                  <a:moveTo>
                    <a:pt x="71790" y="8201"/>
                  </a:moveTo>
                  <a:lnTo>
                    <a:pt x="71790" y="8201"/>
                  </a:lnTo>
                  <a:lnTo>
                    <a:pt x="71790" y="0"/>
                  </a:lnTo>
                  <a:lnTo>
                    <a:pt x="66733" y="4125"/>
                  </a:lnTo>
                  <a:lnTo>
                    <a:pt x="64252" y="12034"/>
                  </a:lnTo>
                  <a:lnTo>
                    <a:pt x="63588" y="17106"/>
                  </a:lnTo>
                  <a:lnTo>
                    <a:pt x="44539" y="56999"/>
                  </a:lnTo>
                  <a:lnTo>
                    <a:pt x="27514" y="101489"/>
                  </a:lnTo>
                  <a:lnTo>
                    <a:pt x="9364" y="141213"/>
                  </a:lnTo>
                  <a:lnTo>
                    <a:pt x="0" y="172910"/>
                  </a:lnTo>
                  <a:lnTo>
                    <a:pt x="4232" y="191882"/>
                  </a:lnTo>
                  <a:lnTo>
                    <a:pt x="6644" y="194155"/>
                  </a:lnTo>
                  <a:lnTo>
                    <a:pt x="46499" y="208796"/>
                  </a:lnTo>
                  <a:lnTo>
                    <a:pt x="65840" y="213771"/>
                  </a:lnTo>
                  <a:lnTo>
                    <a:pt x="104364" y="217630"/>
                  </a:lnTo>
                  <a:lnTo>
                    <a:pt x="151730" y="225797"/>
                  </a:lnTo>
                  <a:lnTo>
                    <a:pt x="195615" y="236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8389"/>
            <p:cNvSpPr/>
            <p:nvPr>
              <p:custDataLst>
                <p:tags r:id="rId13"/>
              </p:custDataLst>
            </p:nvPr>
          </p:nvSpPr>
          <p:spPr>
            <a:xfrm>
              <a:off x="10531004" y="832455"/>
              <a:ext cx="87329" cy="136232"/>
            </a:xfrm>
            <a:custGeom>
              <a:avLst/>
              <a:gdLst/>
              <a:ahLst/>
              <a:cxnLst/>
              <a:rect l="0" t="0" r="0" b="0"/>
              <a:pathLst>
                <a:path w="87329" h="136232">
                  <a:moveTo>
                    <a:pt x="70321" y="5745"/>
                  </a:moveTo>
                  <a:lnTo>
                    <a:pt x="70321" y="5745"/>
                  </a:lnTo>
                  <a:lnTo>
                    <a:pt x="49599" y="18928"/>
                  </a:lnTo>
                  <a:lnTo>
                    <a:pt x="20359" y="48560"/>
                  </a:lnTo>
                  <a:lnTo>
                    <a:pt x="1000" y="87034"/>
                  </a:lnTo>
                  <a:lnTo>
                    <a:pt x="0" y="103257"/>
                  </a:lnTo>
                  <a:lnTo>
                    <a:pt x="3084" y="118934"/>
                  </a:lnTo>
                  <a:lnTo>
                    <a:pt x="7981" y="129429"/>
                  </a:lnTo>
                  <a:lnTo>
                    <a:pt x="11828" y="132651"/>
                  </a:lnTo>
                  <a:lnTo>
                    <a:pt x="21746" y="136231"/>
                  </a:lnTo>
                  <a:lnTo>
                    <a:pt x="33211" y="135000"/>
                  </a:lnTo>
                  <a:lnTo>
                    <a:pt x="45361" y="129866"/>
                  </a:lnTo>
                  <a:lnTo>
                    <a:pt x="57817" y="120530"/>
                  </a:lnTo>
                  <a:lnTo>
                    <a:pt x="71672" y="98316"/>
                  </a:lnTo>
                  <a:lnTo>
                    <a:pt x="87328" y="53723"/>
                  </a:lnTo>
                  <a:lnTo>
                    <a:pt x="83709" y="31602"/>
                  </a:lnTo>
                  <a:lnTo>
                    <a:pt x="70878" y="9996"/>
                  </a:lnTo>
                  <a:lnTo>
                    <a:pt x="59633" y="2343"/>
                  </a:lnTo>
                  <a:lnTo>
                    <a:pt x="53670" y="302"/>
                  </a:lnTo>
                  <a:lnTo>
                    <a:pt x="48638" y="0"/>
                  </a:lnTo>
                  <a:lnTo>
                    <a:pt x="40221" y="2486"/>
                  </a:lnTo>
                  <a:lnTo>
                    <a:pt x="37554" y="5689"/>
                  </a:lnTo>
                  <a:lnTo>
                    <a:pt x="32221" y="247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8390"/>
            <p:cNvSpPr/>
            <p:nvPr>
              <p:custDataLst>
                <p:tags r:id="rId14"/>
              </p:custDataLst>
            </p:nvPr>
          </p:nvSpPr>
          <p:spPr>
            <a:xfrm>
              <a:off x="10696575" y="866775"/>
              <a:ext cx="9526" cy="5489"/>
            </a:xfrm>
            <a:custGeom>
              <a:avLst/>
              <a:gdLst/>
              <a:ahLst/>
              <a:cxnLst/>
              <a:rect l="0" t="0" r="0" b="0"/>
              <a:pathLst>
                <a:path w="9526" h="5489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6546" y="5488"/>
                  </a:lnTo>
                  <a:lnTo>
                    <a:pt x="7538" y="471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8391"/>
            <p:cNvSpPr/>
            <p:nvPr>
              <p:custDataLst>
                <p:tags r:id="rId15"/>
              </p:custDataLst>
            </p:nvPr>
          </p:nvSpPr>
          <p:spPr>
            <a:xfrm>
              <a:off x="10744905" y="752475"/>
              <a:ext cx="72278" cy="169298"/>
            </a:xfrm>
            <a:custGeom>
              <a:avLst/>
              <a:gdLst/>
              <a:ahLst/>
              <a:cxnLst/>
              <a:rect l="0" t="0" r="0" b="0"/>
              <a:pathLst>
                <a:path w="72278" h="169298">
                  <a:moveTo>
                    <a:pt x="56445" y="0"/>
                  </a:moveTo>
                  <a:lnTo>
                    <a:pt x="56445" y="0"/>
                  </a:lnTo>
                  <a:lnTo>
                    <a:pt x="11321" y="0"/>
                  </a:lnTo>
                  <a:lnTo>
                    <a:pt x="7312" y="0"/>
                  </a:lnTo>
                  <a:lnTo>
                    <a:pt x="4640" y="2117"/>
                  </a:lnTo>
                  <a:lnTo>
                    <a:pt x="1670" y="10113"/>
                  </a:lnTo>
                  <a:lnTo>
                    <a:pt x="0" y="26515"/>
                  </a:lnTo>
                  <a:lnTo>
                    <a:pt x="2430" y="35773"/>
                  </a:lnTo>
                  <a:lnTo>
                    <a:pt x="26760" y="81647"/>
                  </a:lnTo>
                  <a:lnTo>
                    <a:pt x="59101" y="127200"/>
                  </a:lnTo>
                  <a:lnTo>
                    <a:pt x="70637" y="147756"/>
                  </a:lnTo>
                  <a:lnTo>
                    <a:pt x="72257" y="152479"/>
                  </a:lnTo>
                  <a:lnTo>
                    <a:pt x="72277" y="156686"/>
                  </a:lnTo>
                  <a:lnTo>
                    <a:pt x="67009" y="169297"/>
                  </a:lnTo>
                  <a:lnTo>
                    <a:pt x="882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8392"/>
            <p:cNvSpPr/>
            <p:nvPr>
              <p:custDataLst>
                <p:tags r:id="rId16"/>
              </p:custDataLst>
            </p:nvPr>
          </p:nvSpPr>
          <p:spPr>
            <a:xfrm>
              <a:off x="10715625" y="666750"/>
              <a:ext cx="171451" cy="95251"/>
            </a:xfrm>
            <a:custGeom>
              <a:avLst/>
              <a:gdLst/>
              <a:ahLst/>
              <a:cxnLst/>
              <a:rect l="0" t="0" r="0" b="0"/>
              <a:pathLst>
                <a:path w="171451" h="95251">
                  <a:moveTo>
                    <a:pt x="0" y="95250"/>
                  </a:moveTo>
                  <a:lnTo>
                    <a:pt x="0" y="95250"/>
                  </a:lnTo>
                  <a:lnTo>
                    <a:pt x="43252" y="63815"/>
                  </a:lnTo>
                  <a:lnTo>
                    <a:pt x="84549" y="45492"/>
                  </a:lnTo>
                  <a:lnTo>
                    <a:pt x="128650" y="2180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79243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MARTInkShape-3350"/>
          <p:cNvSpPr/>
          <p:nvPr>
            <p:custDataLst>
              <p:tags r:id="rId1"/>
            </p:custDataLst>
          </p:nvPr>
        </p:nvSpPr>
        <p:spPr>
          <a:xfrm>
            <a:off x="4700887" y="2800353"/>
            <a:ext cx="3052411" cy="1152523"/>
          </a:xfrm>
          <a:custGeom>
            <a:avLst/>
            <a:gdLst/>
            <a:ahLst/>
            <a:cxnLst/>
            <a:rect l="0" t="0" r="0" b="0"/>
            <a:pathLst>
              <a:path w="3052411" h="1152523">
                <a:moveTo>
                  <a:pt x="271163" y="1095372"/>
                </a:moveTo>
                <a:lnTo>
                  <a:pt x="271163" y="1095372"/>
                </a:lnTo>
                <a:lnTo>
                  <a:pt x="276219" y="1100429"/>
                </a:lnTo>
                <a:lnTo>
                  <a:pt x="281524" y="1102911"/>
                </a:lnTo>
                <a:lnTo>
                  <a:pt x="322468" y="1115206"/>
                </a:lnTo>
                <a:lnTo>
                  <a:pt x="364005" y="1126002"/>
                </a:lnTo>
                <a:lnTo>
                  <a:pt x="410350" y="1132488"/>
                </a:lnTo>
                <a:lnTo>
                  <a:pt x="454573" y="1133181"/>
                </a:lnTo>
                <a:lnTo>
                  <a:pt x="494369" y="1134444"/>
                </a:lnTo>
                <a:lnTo>
                  <a:pt x="539619" y="1140994"/>
                </a:lnTo>
                <a:lnTo>
                  <a:pt x="579306" y="1142404"/>
                </a:lnTo>
                <a:lnTo>
                  <a:pt x="621756" y="1142821"/>
                </a:lnTo>
                <a:lnTo>
                  <a:pt x="661145" y="1142945"/>
                </a:lnTo>
                <a:lnTo>
                  <a:pt x="699628" y="1142982"/>
                </a:lnTo>
                <a:lnTo>
                  <a:pt x="740662" y="1142992"/>
                </a:lnTo>
                <a:lnTo>
                  <a:pt x="783513" y="1142996"/>
                </a:lnTo>
                <a:lnTo>
                  <a:pt x="825842" y="1140174"/>
                </a:lnTo>
                <a:lnTo>
                  <a:pt x="871898" y="1135458"/>
                </a:lnTo>
                <a:lnTo>
                  <a:pt x="904340" y="1133296"/>
                </a:lnTo>
                <a:lnTo>
                  <a:pt x="939924" y="1128808"/>
                </a:lnTo>
                <a:lnTo>
                  <a:pt x="974086" y="1126107"/>
                </a:lnTo>
                <a:lnTo>
                  <a:pt x="1006906" y="1124907"/>
                </a:lnTo>
                <a:lnTo>
                  <a:pt x="1039133" y="1124373"/>
                </a:lnTo>
                <a:lnTo>
                  <a:pt x="1073916" y="1121314"/>
                </a:lnTo>
                <a:lnTo>
                  <a:pt x="1109484" y="1117485"/>
                </a:lnTo>
                <a:lnTo>
                  <a:pt x="1142931" y="1115784"/>
                </a:lnTo>
                <a:lnTo>
                  <a:pt x="1178257" y="1115027"/>
                </a:lnTo>
                <a:lnTo>
                  <a:pt x="1214066" y="1114691"/>
                </a:lnTo>
                <a:lnTo>
                  <a:pt x="1247620" y="1114542"/>
                </a:lnTo>
                <a:lnTo>
                  <a:pt x="1280172" y="1114475"/>
                </a:lnTo>
                <a:lnTo>
                  <a:pt x="1312279" y="1114446"/>
                </a:lnTo>
                <a:lnTo>
                  <a:pt x="1344186" y="1114433"/>
                </a:lnTo>
                <a:lnTo>
                  <a:pt x="1376007" y="1114427"/>
                </a:lnTo>
                <a:lnTo>
                  <a:pt x="1407788" y="1114424"/>
                </a:lnTo>
                <a:lnTo>
                  <a:pt x="1454373" y="1114423"/>
                </a:lnTo>
                <a:lnTo>
                  <a:pt x="1496515" y="1114422"/>
                </a:lnTo>
                <a:lnTo>
                  <a:pt x="1540987" y="1114422"/>
                </a:lnTo>
                <a:lnTo>
                  <a:pt x="1582503" y="1114422"/>
                </a:lnTo>
                <a:lnTo>
                  <a:pt x="1626790" y="1114422"/>
                </a:lnTo>
                <a:lnTo>
                  <a:pt x="1667193" y="1114422"/>
                </a:lnTo>
                <a:lnTo>
                  <a:pt x="1705976" y="1115480"/>
                </a:lnTo>
                <a:lnTo>
                  <a:pt x="1744278" y="1120968"/>
                </a:lnTo>
                <a:lnTo>
                  <a:pt x="1782438" y="1123064"/>
                </a:lnTo>
                <a:lnTo>
                  <a:pt x="1820556" y="1123685"/>
                </a:lnTo>
                <a:lnTo>
                  <a:pt x="1858661" y="1123869"/>
                </a:lnTo>
                <a:lnTo>
                  <a:pt x="1896762" y="1123924"/>
                </a:lnTo>
                <a:lnTo>
                  <a:pt x="1938038" y="1123940"/>
                </a:lnTo>
                <a:lnTo>
                  <a:pt x="1975432" y="1123944"/>
                </a:lnTo>
                <a:lnTo>
                  <a:pt x="2013924" y="1121124"/>
                </a:lnTo>
                <a:lnTo>
                  <a:pt x="2052198" y="1117401"/>
                </a:lnTo>
                <a:lnTo>
                  <a:pt x="2090376" y="1115746"/>
                </a:lnTo>
                <a:lnTo>
                  <a:pt x="2125688" y="1115010"/>
                </a:lnTo>
                <a:lnTo>
                  <a:pt x="2169674" y="1114596"/>
                </a:lnTo>
                <a:lnTo>
                  <a:pt x="2205638" y="1111651"/>
                </a:lnTo>
                <a:lnTo>
                  <a:pt x="2245927" y="1106898"/>
                </a:lnTo>
                <a:lnTo>
                  <a:pt x="2291779" y="1100236"/>
                </a:lnTo>
                <a:lnTo>
                  <a:pt x="2329541" y="1096813"/>
                </a:lnTo>
                <a:lnTo>
                  <a:pt x="2375558" y="1088052"/>
                </a:lnTo>
                <a:lnTo>
                  <a:pt x="2412925" y="1079209"/>
                </a:lnTo>
                <a:lnTo>
                  <a:pt x="2453866" y="1070945"/>
                </a:lnTo>
                <a:lnTo>
                  <a:pt x="2496738" y="1064794"/>
                </a:lnTo>
                <a:lnTo>
                  <a:pt x="2539965" y="1053856"/>
                </a:lnTo>
                <a:lnTo>
                  <a:pt x="2581753" y="1041310"/>
                </a:lnTo>
                <a:lnTo>
                  <a:pt x="2628793" y="1025235"/>
                </a:lnTo>
                <a:lnTo>
                  <a:pt x="2669293" y="1012432"/>
                </a:lnTo>
                <a:lnTo>
                  <a:pt x="2676367" y="1011503"/>
                </a:lnTo>
                <a:lnTo>
                  <a:pt x="2689870" y="1004828"/>
                </a:lnTo>
                <a:lnTo>
                  <a:pt x="2712195" y="991991"/>
                </a:lnTo>
                <a:lnTo>
                  <a:pt x="2753105" y="973847"/>
                </a:lnTo>
                <a:lnTo>
                  <a:pt x="2798675" y="954519"/>
                </a:lnTo>
                <a:lnTo>
                  <a:pt x="2822045" y="940749"/>
                </a:lnTo>
                <a:lnTo>
                  <a:pt x="2867447" y="909393"/>
                </a:lnTo>
                <a:lnTo>
                  <a:pt x="2913093" y="879205"/>
                </a:lnTo>
                <a:lnTo>
                  <a:pt x="2952888" y="846415"/>
                </a:lnTo>
                <a:lnTo>
                  <a:pt x="2982906" y="806471"/>
                </a:lnTo>
                <a:lnTo>
                  <a:pt x="3012852" y="768078"/>
                </a:lnTo>
                <a:lnTo>
                  <a:pt x="3038310" y="721718"/>
                </a:lnTo>
                <a:lnTo>
                  <a:pt x="3049354" y="688189"/>
                </a:lnTo>
                <a:lnTo>
                  <a:pt x="3051848" y="650756"/>
                </a:lnTo>
                <a:lnTo>
                  <a:pt x="3052281" y="614972"/>
                </a:lnTo>
                <a:lnTo>
                  <a:pt x="3052410" y="572502"/>
                </a:lnTo>
                <a:lnTo>
                  <a:pt x="3049617" y="553246"/>
                </a:lnTo>
                <a:lnTo>
                  <a:pt x="3039201" y="517092"/>
                </a:lnTo>
                <a:lnTo>
                  <a:pt x="3028010" y="471302"/>
                </a:lnTo>
                <a:lnTo>
                  <a:pt x="3022993" y="445736"/>
                </a:lnTo>
                <a:lnTo>
                  <a:pt x="3003407" y="412012"/>
                </a:lnTo>
                <a:lnTo>
                  <a:pt x="2979155" y="374541"/>
                </a:lnTo>
                <a:lnTo>
                  <a:pt x="2947436" y="328491"/>
                </a:lnTo>
                <a:lnTo>
                  <a:pt x="2903036" y="284895"/>
                </a:lnTo>
                <a:lnTo>
                  <a:pt x="2856432" y="241780"/>
                </a:lnTo>
                <a:lnTo>
                  <a:pt x="2813610" y="217149"/>
                </a:lnTo>
                <a:lnTo>
                  <a:pt x="2766618" y="188127"/>
                </a:lnTo>
                <a:lnTo>
                  <a:pt x="2719076" y="163740"/>
                </a:lnTo>
                <a:lnTo>
                  <a:pt x="2679927" y="147033"/>
                </a:lnTo>
                <a:lnTo>
                  <a:pt x="2632527" y="130719"/>
                </a:lnTo>
                <a:lnTo>
                  <a:pt x="2595015" y="116341"/>
                </a:lnTo>
                <a:lnTo>
                  <a:pt x="2554267" y="105378"/>
                </a:lnTo>
                <a:lnTo>
                  <a:pt x="2511502" y="95427"/>
                </a:lnTo>
                <a:lnTo>
                  <a:pt x="2472020" y="85775"/>
                </a:lnTo>
                <a:lnTo>
                  <a:pt x="2430689" y="76213"/>
                </a:lnTo>
                <a:lnTo>
                  <a:pt x="2384928" y="69499"/>
                </a:lnTo>
                <a:lnTo>
                  <a:pt x="2337855" y="64688"/>
                </a:lnTo>
                <a:lnTo>
                  <a:pt x="2290394" y="56559"/>
                </a:lnTo>
                <a:lnTo>
                  <a:pt x="2242818" y="47448"/>
                </a:lnTo>
                <a:lnTo>
                  <a:pt x="2195207" y="38046"/>
                </a:lnTo>
                <a:lnTo>
                  <a:pt x="2147586" y="31379"/>
                </a:lnTo>
                <a:lnTo>
                  <a:pt x="2114779" y="28761"/>
                </a:lnTo>
                <a:lnTo>
                  <a:pt x="2079030" y="24070"/>
                </a:lnTo>
                <a:lnTo>
                  <a:pt x="2044798" y="21279"/>
                </a:lnTo>
                <a:lnTo>
                  <a:pt x="2010887" y="20039"/>
                </a:lnTo>
                <a:lnTo>
                  <a:pt x="1974649" y="19488"/>
                </a:lnTo>
                <a:lnTo>
                  <a:pt x="1940198" y="16421"/>
                </a:lnTo>
                <a:lnTo>
                  <a:pt x="1907248" y="12588"/>
                </a:lnTo>
                <a:lnTo>
                  <a:pt x="1874965" y="10885"/>
                </a:lnTo>
                <a:lnTo>
                  <a:pt x="1840156" y="10128"/>
                </a:lnTo>
                <a:lnTo>
                  <a:pt x="1804576" y="8733"/>
                </a:lnTo>
                <a:lnTo>
                  <a:pt x="1771124" y="4585"/>
                </a:lnTo>
                <a:lnTo>
                  <a:pt x="1735796" y="2036"/>
                </a:lnTo>
                <a:lnTo>
                  <a:pt x="1699986" y="903"/>
                </a:lnTo>
                <a:lnTo>
                  <a:pt x="1666432" y="399"/>
                </a:lnTo>
                <a:lnTo>
                  <a:pt x="1633880" y="176"/>
                </a:lnTo>
                <a:lnTo>
                  <a:pt x="1601772" y="76"/>
                </a:lnTo>
                <a:lnTo>
                  <a:pt x="1569865" y="32"/>
                </a:lnTo>
                <a:lnTo>
                  <a:pt x="1538044" y="13"/>
                </a:lnTo>
                <a:lnTo>
                  <a:pt x="1506263" y="4"/>
                </a:lnTo>
                <a:lnTo>
                  <a:pt x="1474499" y="0"/>
                </a:lnTo>
                <a:lnTo>
                  <a:pt x="1442743" y="2820"/>
                </a:lnTo>
                <a:lnTo>
                  <a:pt x="1410990" y="6544"/>
                </a:lnTo>
                <a:lnTo>
                  <a:pt x="1364422" y="8639"/>
                </a:lnTo>
                <a:lnTo>
                  <a:pt x="1322284" y="10319"/>
                </a:lnTo>
                <a:lnTo>
                  <a:pt x="1277813" y="15991"/>
                </a:lnTo>
                <a:lnTo>
                  <a:pt x="1236297" y="18142"/>
                </a:lnTo>
                <a:lnTo>
                  <a:pt x="1192011" y="19837"/>
                </a:lnTo>
                <a:lnTo>
                  <a:pt x="1151608" y="25514"/>
                </a:lnTo>
                <a:lnTo>
                  <a:pt x="1112825" y="28724"/>
                </a:lnTo>
                <a:lnTo>
                  <a:pt x="1074523" y="34850"/>
                </a:lnTo>
                <a:lnTo>
                  <a:pt x="1036363" y="38193"/>
                </a:lnTo>
                <a:lnTo>
                  <a:pt x="999303" y="45417"/>
                </a:lnTo>
                <a:lnTo>
                  <a:pt x="954980" y="54516"/>
                </a:lnTo>
                <a:lnTo>
                  <a:pt x="918275" y="59190"/>
                </a:lnTo>
                <a:lnTo>
                  <a:pt x="874945" y="67277"/>
                </a:lnTo>
                <a:lnTo>
                  <a:pt x="827533" y="76377"/>
                </a:lnTo>
                <a:lnTo>
                  <a:pt x="789496" y="85775"/>
                </a:lnTo>
                <a:lnTo>
                  <a:pt x="748199" y="98433"/>
                </a:lnTo>
                <a:lnTo>
                  <a:pt x="702923" y="104578"/>
                </a:lnTo>
                <a:lnTo>
                  <a:pt x="672142" y="113064"/>
                </a:lnTo>
                <a:lnTo>
                  <a:pt x="633297" y="131535"/>
                </a:lnTo>
                <a:lnTo>
                  <a:pt x="591000" y="148983"/>
                </a:lnTo>
                <a:lnTo>
                  <a:pt x="560074" y="159735"/>
                </a:lnTo>
                <a:lnTo>
                  <a:pt x="512710" y="182814"/>
                </a:lnTo>
                <a:lnTo>
                  <a:pt x="471614" y="198333"/>
                </a:lnTo>
                <a:lnTo>
                  <a:pt x="425529" y="215995"/>
                </a:lnTo>
                <a:lnTo>
                  <a:pt x="380207" y="238768"/>
                </a:lnTo>
                <a:lnTo>
                  <a:pt x="336094" y="263650"/>
                </a:lnTo>
                <a:lnTo>
                  <a:pt x="298633" y="287667"/>
                </a:lnTo>
                <a:lnTo>
                  <a:pt x="254058" y="315724"/>
                </a:lnTo>
                <a:lnTo>
                  <a:pt x="208539" y="347828"/>
                </a:lnTo>
                <a:lnTo>
                  <a:pt x="163943" y="378079"/>
                </a:lnTo>
                <a:lnTo>
                  <a:pt x="118441" y="425024"/>
                </a:lnTo>
                <a:lnTo>
                  <a:pt x="86173" y="468234"/>
                </a:lnTo>
                <a:lnTo>
                  <a:pt x="66068" y="495745"/>
                </a:lnTo>
                <a:lnTo>
                  <a:pt x="45266" y="536435"/>
                </a:lnTo>
                <a:lnTo>
                  <a:pt x="21739" y="581422"/>
                </a:lnTo>
                <a:lnTo>
                  <a:pt x="7469" y="628700"/>
                </a:lnTo>
                <a:lnTo>
                  <a:pt x="0" y="671814"/>
                </a:lnTo>
                <a:lnTo>
                  <a:pt x="2484" y="718979"/>
                </a:lnTo>
                <a:lnTo>
                  <a:pt x="6894" y="756518"/>
                </a:lnTo>
                <a:lnTo>
                  <a:pt x="17642" y="804071"/>
                </a:lnTo>
                <a:lnTo>
                  <a:pt x="35923" y="848977"/>
                </a:lnTo>
                <a:lnTo>
                  <a:pt x="65168" y="893396"/>
                </a:lnTo>
                <a:lnTo>
                  <a:pt x="105038" y="927622"/>
                </a:lnTo>
                <a:lnTo>
                  <a:pt x="151840" y="952601"/>
                </a:lnTo>
                <a:lnTo>
                  <a:pt x="196297" y="971578"/>
                </a:lnTo>
                <a:lnTo>
                  <a:pt x="242983" y="990606"/>
                </a:lnTo>
                <a:lnTo>
                  <a:pt x="281863" y="1006827"/>
                </a:lnTo>
                <a:lnTo>
                  <a:pt x="327410" y="1025151"/>
                </a:lnTo>
                <a:lnTo>
                  <a:pt x="367757" y="1046404"/>
                </a:lnTo>
                <a:lnTo>
                  <a:pt x="414215" y="1066202"/>
                </a:lnTo>
                <a:lnTo>
                  <a:pt x="460629" y="1081535"/>
                </a:lnTo>
                <a:lnTo>
                  <a:pt x="501090" y="1090336"/>
                </a:lnTo>
                <a:lnTo>
                  <a:pt x="539183" y="1100923"/>
                </a:lnTo>
                <a:lnTo>
                  <a:pt x="575178" y="1104778"/>
                </a:lnTo>
                <a:lnTo>
                  <a:pt x="616770" y="1111094"/>
                </a:lnTo>
                <a:lnTo>
                  <a:pt x="652260" y="1114494"/>
                </a:lnTo>
                <a:lnTo>
                  <a:pt x="693231" y="1122792"/>
                </a:lnTo>
                <a:lnTo>
                  <a:pt x="736437" y="1139918"/>
                </a:lnTo>
                <a:lnTo>
                  <a:pt x="756938" y="11525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1" name="SMARTInkShape-Group631"/>
          <p:cNvGrpSpPr/>
          <p:nvPr/>
        </p:nvGrpSpPr>
        <p:grpSpPr>
          <a:xfrm>
            <a:off x="5290490" y="5290412"/>
            <a:ext cx="1228749" cy="434114"/>
            <a:chOff x="5290490" y="5290412"/>
            <a:chExt cx="1228749" cy="434114"/>
          </a:xfrm>
        </p:grpSpPr>
        <p:sp>
          <p:nvSpPr>
            <p:cNvPr id="637" name="SMARTInkShape-3351"/>
            <p:cNvSpPr/>
            <p:nvPr>
              <p:custDataLst>
                <p:tags r:id="rId339"/>
              </p:custDataLst>
            </p:nvPr>
          </p:nvSpPr>
          <p:spPr>
            <a:xfrm>
              <a:off x="5581650" y="5676900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133350" y="0"/>
                  </a:moveTo>
                  <a:lnTo>
                    <a:pt x="133350" y="0"/>
                  </a:lnTo>
                  <a:lnTo>
                    <a:pt x="117083" y="1058"/>
                  </a:lnTo>
                  <a:lnTo>
                    <a:pt x="70256" y="8201"/>
                  </a:lnTo>
                  <a:lnTo>
                    <a:pt x="30341" y="16868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3352"/>
            <p:cNvSpPr/>
            <p:nvPr>
              <p:custDataLst>
                <p:tags r:id="rId340"/>
              </p:custDataLst>
            </p:nvPr>
          </p:nvSpPr>
          <p:spPr>
            <a:xfrm>
              <a:off x="5497249" y="5629275"/>
              <a:ext cx="112977" cy="47626"/>
            </a:xfrm>
            <a:custGeom>
              <a:avLst/>
              <a:gdLst/>
              <a:ahLst/>
              <a:cxnLst/>
              <a:rect l="0" t="0" r="0" b="0"/>
              <a:pathLst>
                <a:path w="112977" h="47626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125" y="0"/>
                  </a:lnTo>
                  <a:lnTo>
                    <a:pt x="46637" y="28234"/>
                  </a:lnTo>
                  <a:lnTo>
                    <a:pt x="81881" y="41207"/>
                  </a:lnTo>
                  <a:lnTo>
                    <a:pt x="112976" y="47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3353"/>
            <p:cNvSpPr/>
            <p:nvPr>
              <p:custDataLst>
                <p:tags r:id="rId341"/>
              </p:custDataLst>
            </p:nvPr>
          </p:nvSpPr>
          <p:spPr>
            <a:xfrm>
              <a:off x="5553075" y="5290412"/>
              <a:ext cx="247617" cy="434114"/>
            </a:xfrm>
            <a:custGeom>
              <a:avLst/>
              <a:gdLst/>
              <a:ahLst/>
              <a:cxnLst/>
              <a:rect l="0" t="0" r="0" b="0"/>
              <a:pathLst>
                <a:path w="247617" h="434114">
                  <a:moveTo>
                    <a:pt x="238125" y="5488"/>
                  </a:moveTo>
                  <a:lnTo>
                    <a:pt x="238125" y="5488"/>
                  </a:lnTo>
                  <a:lnTo>
                    <a:pt x="238125" y="432"/>
                  </a:lnTo>
                  <a:lnTo>
                    <a:pt x="239183" y="0"/>
                  </a:lnTo>
                  <a:lnTo>
                    <a:pt x="247534" y="5406"/>
                  </a:lnTo>
                  <a:lnTo>
                    <a:pt x="247616" y="10520"/>
                  </a:lnTo>
                  <a:lnTo>
                    <a:pt x="244813" y="15839"/>
                  </a:lnTo>
                  <a:lnTo>
                    <a:pt x="240039" y="23848"/>
                  </a:lnTo>
                  <a:lnTo>
                    <a:pt x="225259" y="68859"/>
                  </a:lnTo>
                  <a:lnTo>
                    <a:pt x="206146" y="115098"/>
                  </a:lnTo>
                  <a:lnTo>
                    <a:pt x="187713" y="158734"/>
                  </a:lnTo>
                  <a:lnTo>
                    <a:pt x="163962" y="198085"/>
                  </a:lnTo>
                  <a:lnTo>
                    <a:pt x="138714" y="243889"/>
                  </a:lnTo>
                  <a:lnTo>
                    <a:pt x="111283" y="284589"/>
                  </a:lnTo>
                  <a:lnTo>
                    <a:pt x="85717" y="328025"/>
                  </a:lnTo>
                  <a:lnTo>
                    <a:pt x="56324" y="372666"/>
                  </a:lnTo>
                  <a:lnTo>
                    <a:pt x="37738" y="396974"/>
                  </a:lnTo>
                  <a:lnTo>
                    <a:pt x="29172" y="416525"/>
                  </a:lnTo>
                  <a:lnTo>
                    <a:pt x="19669" y="425589"/>
                  </a:lnTo>
                  <a:lnTo>
                    <a:pt x="0" y="4341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3354"/>
            <p:cNvSpPr/>
            <p:nvPr>
              <p:custDataLst>
                <p:tags r:id="rId342"/>
              </p:custDataLst>
            </p:nvPr>
          </p:nvSpPr>
          <p:spPr>
            <a:xfrm>
              <a:off x="5290490" y="5314950"/>
              <a:ext cx="1228749" cy="85726"/>
            </a:xfrm>
            <a:custGeom>
              <a:avLst/>
              <a:gdLst/>
              <a:ahLst/>
              <a:cxnLst/>
              <a:rect l="0" t="0" r="0" b="0"/>
              <a:pathLst>
                <a:path w="1228749" h="85726">
                  <a:moveTo>
                    <a:pt x="14935" y="85725"/>
                  </a:moveTo>
                  <a:lnTo>
                    <a:pt x="14935" y="85725"/>
                  </a:lnTo>
                  <a:lnTo>
                    <a:pt x="14935" y="80669"/>
                  </a:lnTo>
                  <a:lnTo>
                    <a:pt x="13877" y="79180"/>
                  </a:lnTo>
                  <a:lnTo>
                    <a:pt x="12113" y="78186"/>
                  </a:lnTo>
                  <a:lnTo>
                    <a:pt x="5802" y="76316"/>
                  </a:lnTo>
                  <a:lnTo>
                    <a:pt x="0" y="76223"/>
                  </a:lnTo>
                  <a:lnTo>
                    <a:pt x="41766" y="71144"/>
                  </a:lnTo>
                  <a:lnTo>
                    <a:pt x="81681" y="67999"/>
                  </a:lnTo>
                  <a:lnTo>
                    <a:pt x="128426" y="60390"/>
                  </a:lnTo>
                  <a:lnTo>
                    <a:pt x="164861" y="57052"/>
                  </a:lnTo>
                  <a:lnTo>
                    <a:pt x="202468" y="50888"/>
                  </a:lnTo>
                  <a:lnTo>
                    <a:pt x="241480" y="47534"/>
                  </a:lnTo>
                  <a:lnTo>
                    <a:pt x="287140" y="40306"/>
                  </a:lnTo>
                  <a:lnTo>
                    <a:pt x="322183" y="34495"/>
                  </a:lnTo>
                  <a:lnTo>
                    <a:pt x="356101" y="31206"/>
                  </a:lnTo>
                  <a:lnTo>
                    <a:pt x="390931" y="29745"/>
                  </a:lnTo>
                  <a:lnTo>
                    <a:pt x="431105" y="29095"/>
                  </a:lnTo>
                  <a:lnTo>
                    <a:pt x="470833" y="25983"/>
                  </a:lnTo>
                  <a:lnTo>
                    <a:pt x="510714" y="22131"/>
                  </a:lnTo>
                  <a:lnTo>
                    <a:pt x="553135" y="20419"/>
                  </a:lnTo>
                  <a:lnTo>
                    <a:pt x="593860" y="19659"/>
                  </a:lnTo>
                  <a:lnTo>
                    <a:pt x="634185" y="19320"/>
                  </a:lnTo>
                  <a:lnTo>
                    <a:pt x="676801" y="19170"/>
                  </a:lnTo>
                  <a:lnTo>
                    <a:pt x="717616" y="19104"/>
                  </a:lnTo>
                  <a:lnTo>
                    <a:pt x="756921" y="19074"/>
                  </a:lnTo>
                  <a:lnTo>
                    <a:pt x="795557" y="19060"/>
                  </a:lnTo>
                  <a:lnTo>
                    <a:pt x="836717" y="19055"/>
                  </a:lnTo>
                  <a:lnTo>
                    <a:pt x="877588" y="19052"/>
                  </a:lnTo>
                  <a:lnTo>
                    <a:pt x="913392" y="19050"/>
                  </a:lnTo>
                  <a:lnTo>
                    <a:pt x="946943" y="16228"/>
                  </a:lnTo>
                  <a:lnTo>
                    <a:pt x="979494" y="12505"/>
                  </a:lnTo>
                  <a:lnTo>
                    <a:pt x="1011600" y="10849"/>
                  </a:lnTo>
                  <a:lnTo>
                    <a:pt x="1043508" y="10113"/>
                  </a:lnTo>
                  <a:lnTo>
                    <a:pt x="1088400" y="9700"/>
                  </a:lnTo>
                  <a:lnTo>
                    <a:pt x="1125690" y="9577"/>
                  </a:lnTo>
                  <a:lnTo>
                    <a:pt x="1162492" y="9542"/>
                  </a:lnTo>
                  <a:lnTo>
                    <a:pt x="1201265" y="6708"/>
                  </a:lnTo>
                  <a:lnTo>
                    <a:pt x="1228748" y="883"/>
                  </a:lnTo>
                  <a:lnTo>
                    <a:pt x="1228427" y="589"/>
                  </a:lnTo>
                  <a:lnTo>
                    <a:pt x="119603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2" name="SMARTInkShape-3355"/>
          <p:cNvSpPr/>
          <p:nvPr>
            <p:custDataLst>
              <p:tags r:id="rId2"/>
            </p:custDataLst>
          </p:nvPr>
        </p:nvSpPr>
        <p:spPr>
          <a:xfrm>
            <a:off x="5000625" y="3971925"/>
            <a:ext cx="2343046" cy="66676"/>
          </a:xfrm>
          <a:custGeom>
            <a:avLst/>
            <a:gdLst/>
            <a:ahLst/>
            <a:cxnLst/>
            <a:rect l="0" t="0" r="0" b="0"/>
            <a:pathLst>
              <a:path w="2343046" h="66676">
                <a:moveTo>
                  <a:pt x="0" y="38100"/>
                </a:moveTo>
                <a:lnTo>
                  <a:pt x="0" y="38100"/>
                </a:lnTo>
                <a:lnTo>
                  <a:pt x="0" y="56723"/>
                </a:lnTo>
                <a:lnTo>
                  <a:pt x="47509" y="57150"/>
                </a:lnTo>
                <a:lnTo>
                  <a:pt x="50722" y="57150"/>
                </a:lnTo>
                <a:lnTo>
                  <a:pt x="95495" y="66086"/>
                </a:lnTo>
                <a:lnTo>
                  <a:pt x="134637" y="66597"/>
                </a:lnTo>
                <a:lnTo>
                  <a:pt x="181144" y="66665"/>
                </a:lnTo>
                <a:lnTo>
                  <a:pt x="221225" y="66673"/>
                </a:lnTo>
                <a:lnTo>
                  <a:pt x="261809" y="66675"/>
                </a:lnTo>
                <a:lnTo>
                  <a:pt x="301117" y="66675"/>
                </a:lnTo>
                <a:lnTo>
                  <a:pt x="341691" y="65617"/>
                </a:lnTo>
                <a:lnTo>
                  <a:pt x="375171" y="61619"/>
                </a:lnTo>
                <a:lnTo>
                  <a:pt x="408395" y="59136"/>
                </a:lnTo>
                <a:lnTo>
                  <a:pt x="441858" y="58033"/>
                </a:lnTo>
                <a:lnTo>
                  <a:pt x="477898" y="57543"/>
                </a:lnTo>
                <a:lnTo>
                  <a:pt x="515083" y="57325"/>
                </a:lnTo>
                <a:lnTo>
                  <a:pt x="552775" y="56169"/>
                </a:lnTo>
                <a:lnTo>
                  <a:pt x="590695" y="52128"/>
                </a:lnTo>
                <a:lnTo>
                  <a:pt x="634359" y="49626"/>
                </a:lnTo>
                <a:lnTo>
                  <a:pt x="679871" y="48514"/>
                </a:lnTo>
                <a:lnTo>
                  <a:pt x="721266" y="48020"/>
                </a:lnTo>
                <a:lnTo>
                  <a:pt x="766474" y="44979"/>
                </a:lnTo>
                <a:lnTo>
                  <a:pt x="813730" y="41158"/>
                </a:lnTo>
                <a:lnTo>
                  <a:pt x="859427" y="39458"/>
                </a:lnTo>
                <a:lnTo>
                  <a:pt x="884101" y="37947"/>
                </a:lnTo>
                <a:lnTo>
                  <a:pt x="910076" y="35882"/>
                </a:lnTo>
                <a:lnTo>
                  <a:pt x="936918" y="33446"/>
                </a:lnTo>
                <a:lnTo>
                  <a:pt x="963279" y="31822"/>
                </a:lnTo>
                <a:lnTo>
                  <a:pt x="989318" y="30740"/>
                </a:lnTo>
                <a:lnTo>
                  <a:pt x="1015146" y="30019"/>
                </a:lnTo>
                <a:lnTo>
                  <a:pt x="1040831" y="29537"/>
                </a:lnTo>
                <a:lnTo>
                  <a:pt x="1066420" y="29216"/>
                </a:lnTo>
                <a:lnTo>
                  <a:pt x="1091947" y="29002"/>
                </a:lnTo>
                <a:lnTo>
                  <a:pt x="1118489" y="28860"/>
                </a:lnTo>
                <a:lnTo>
                  <a:pt x="1145709" y="28765"/>
                </a:lnTo>
                <a:lnTo>
                  <a:pt x="1173381" y="28701"/>
                </a:lnTo>
                <a:lnTo>
                  <a:pt x="1200297" y="28659"/>
                </a:lnTo>
                <a:lnTo>
                  <a:pt x="1226705" y="28631"/>
                </a:lnTo>
                <a:lnTo>
                  <a:pt x="1252779" y="28613"/>
                </a:lnTo>
                <a:lnTo>
                  <a:pt x="1278627" y="27541"/>
                </a:lnTo>
                <a:lnTo>
                  <a:pt x="1304328" y="25769"/>
                </a:lnTo>
                <a:lnTo>
                  <a:pt x="1329926" y="23530"/>
                </a:lnTo>
                <a:lnTo>
                  <a:pt x="1356517" y="22037"/>
                </a:lnTo>
                <a:lnTo>
                  <a:pt x="1383770" y="21041"/>
                </a:lnTo>
                <a:lnTo>
                  <a:pt x="1411463" y="20377"/>
                </a:lnTo>
                <a:lnTo>
                  <a:pt x="1438392" y="19935"/>
                </a:lnTo>
                <a:lnTo>
                  <a:pt x="1464812" y="19639"/>
                </a:lnTo>
                <a:lnTo>
                  <a:pt x="1490891" y="19443"/>
                </a:lnTo>
                <a:lnTo>
                  <a:pt x="1516744" y="19312"/>
                </a:lnTo>
                <a:lnTo>
                  <a:pt x="1542446" y="19225"/>
                </a:lnTo>
                <a:lnTo>
                  <a:pt x="1568048" y="19167"/>
                </a:lnTo>
                <a:lnTo>
                  <a:pt x="1593582" y="19128"/>
                </a:lnTo>
                <a:lnTo>
                  <a:pt x="1619071" y="19102"/>
                </a:lnTo>
                <a:lnTo>
                  <a:pt x="1644531" y="19084"/>
                </a:lnTo>
                <a:lnTo>
                  <a:pt x="1669971" y="19073"/>
                </a:lnTo>
                <a:lnTo>
                  <a:pt x="1695397" y="19066"/>
                </a:lnTo>
                <a:lnTo>
                  <a:pt x="1720815" y="19060"/>
                </a:lnTo>
                <a:lnTo>
                  <a:pt x="1745169" y="19057"/>
                </a:lnTo>
                <a:lnTo>
                  <a:pt x="1791983" y="19053"/>
                </a:lnTo>
                <a:lnTo>
                  <a:pt x="1837484" y="19051"/>
                </a:lnTo>
                <a:lnTo>
                  <a:pt x="1882401" y="19050"/>
                </a:lnTo>
                <a:lnTo>
                  <a:pt x="1927059" y="19050"/>
                </a:lnTo>
                <a:lnTo>
                  <a:pt x="1971601" y="19050"/>
                </a:lnTo>
                <a:lnTo>
                  <a:pt x="2013976" y="19050"/>
                </a:lnTo>
                <a:lnTo>
                  <a:pt x="2050448" y="19050"/>
                </a:lnTo>
                <a:lnTo>
                  <a:pt x="2087118" y="19050"/>
                </a:lnTo>
                <a:lnTo>
                  <a:pt x="2123525" y="19050"/>
                </a:lnTo>
                <a:lnTo>
                  <a:pt x="2157344" y="19050"/>
                </a:lnTo>
                <a:lnTo>
                  <a:pt x="2201078" y="24106"/>
                </a:lnTo>
                <a:lnTo>
                  <a:pt x="2248294" y="27692"/>
                </a:lnTo>
                <a:lnTo>
                  <a:pt x="2289056" y="28313"/>
                </a:lnTo>
                <a:lnTo>
                  <a:pt x="2329525" y="28523"/>
                </a:lnTo>
                <a:lnTo>
                  <a:pt x="2337242" y="28541"/>
                </a:lnTo>
                <a:lnTo>
                  <a:pt x="2341328" y="27494"/>
                </a:lnTo>
                <a:lnTo>
                  <a:pt x="2342993" y="25738"/>
                </a:lnTo>
                <a:lnTo>
                  <a:pt x="2343045" y="23508"/>
                </a:lnTo>
                <a:lnTo>
                  <a:pt x="232410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3" name="SMARTInkShape-3356"/>
          <p:cNvSpPr/>
          <p:nvPr>
            <p:custDataLst>
              <p:tags r:id="rId3"/>
            </p:custDataLst>
          </p:nvPr>
        </p:nvSpPr>
        <p:spPr>
          <a:xfrm>
            <a:off x="4886325" y="220399"/>
            <a:ext cx="28184" cy="246327"/>
          </a:xfrm>
          <a:custGeom>
            <a:avLst/>
            <a:gdLst/>
            <a:ahLst/>
            <a:cxnLst/>
            <a:rect l="0" t="0" r="0" b="0"/>
            <a:pathLst>
              <a:path w="28184" h="246327">
                <a:moveTo>
                  <a:pt x="19050" y="8201"/>
                </a:moveTo>
                <a:lnTo>
                  <a:pt x="19050" y="8201"/>
                </a:lnTo>
                <a:lnTo>
                  <a:pt x="27251" y="0"/>
                </a:lnTo>
                <a:lnTo>
                  <a:pt x="28183" y="9181"/>
                </a:lnTo>
                <a:lnTo>
                  <a:pt x="20984" y="55223"/>
                </a:lnTo>
                <a:lnTo>
                  <a:pt x="16801" y="89867"/>
                </a:lnTo>
                <a:lnTo>
                  <a:pt x="10962" y="133811"/>
                </a:lnTo>
                <a:lnTo>
                  <a:pt x="8751" y="175966"/>
                </a:lnTo>
                <a:lnTo>
                  <a:pt x="1361" y="218729"/>
                </a:lnTo>
                <a:lnTo>
                  <a:pt x="0" y="2463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9" name="SMARTInkShape-Group634"/>
          <p:cNvGrpSpPr/>
          <p:nvPr/>
        </p:nvGrpSpPr>
        <p:grpSpPr>
          <a:xfrm>
            <a:off x="4286250" y="191824"/>
            <a:ext cx="1066409" cy="332052"/>
            <a:chOff x="4286250" y="191824"/>
            <a:chExt cx="1066409" cy="332052"/>
          </a:xfrm>
        </p:grpSpPr>
        <p:sp>
          <p:nvSpPr>
            <p:cNvPr id="644" name="SMARTInkShape-3357"/>
            <p:cNvSpPr/>
            <p:nvPr>
              <p:custDataLst>
                <p:tags r:id="rId334"/>
              </p:custDataLst>
            </p:nvPr>
          </p:nvSpPr>
          <p:spPr>
            <a:xfrm>
              <a:off x="5219701" y="238634"/>
              <a:ext cx="132958" cy="285242"/>
            </a:xfrm>
            <a:custGeom>
              <a:avLst/>
              <a:gdLst/>
              <a:ahLst/>
              <a:cxnLst/>
              <a:rect l="0" t="0" r="0" b="0"/>
              <a:pathLst>
                <a:path w="132958" h="285242">
                  <a:moveTo>
                    <a:pt x="123824" y="18541"/>
                  </a:moveTo>
                  <a:lnTo>
                    <a:pt x="123824" y="18541"/>
                  </a:lnTo>
                  <a:lnTo>
                    <a:pt x="128880" y="13484"/>
                  </a:lnTo>
                  <a:lnTo>
                    <a:pt x="131363" y="8180"/>
                  </a:lnTo>
                  <a:lnTo>
                    <a:pt x="132957" y="1207"/>
                  </a:lnTo>
                  <a:lnTo>
                    <a:pt x="132029" y="635"/>
                  </a:lnTo>
                  <a:lnTo>
                    <a:pt x="128176" y="0"/>
                  </a:lnTo>
                  <a:lnTo>
                    <a:pt x="89490" y="12793"/>
                  </a:lnTo>
                  <a:lnTo>
                    <a:pt x="45661" y="58310"/>
                  </a:lnTo>
                  <a:lnTo>
                    <a:pt x="36168" y="69024"/>
                  </a:lnTo>
                  <a:lnTo>
                    <a:pt x="7037" y="116188"/>
                  </a:lnTo>
                  <a:lnTo>
                    <a:pt x="2084" y="128495"/>
                  </a:lnTo>
                  <a:lnTo>
                    <a:pt x="35" y="175977"/>
                  </a:lnTo>
                  <a:lnTo>
                    <a:pt x="6" y="215092"/>
                  </a:lnTo>
                  <a:lnTo>
                    <a:pt x="0" y="258195"/>
                  </a:lnTo>
                  <a:lnTo>
                    <a:pt x="1058" y="273220"/>
                  </a:lnTo>
                  <a:lnTo>
                    <a:pt x="9524" y="285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3358"/>
            <p:cNvSpPr/>
            <p:nvPr>
              <p:custDataLst>
                <p:tags r:id="rId335"/>
              </p:custDataLst>
            </p:nvPr>
          </p:nvSpPr>
          <p:spPr>
            <a:xfrm>
              <a:off x="5143500" y="191824"/>
              <a:ext cx="114301" cy="151077"/>
            </a:xfrm>
            <a:custGeom>
              <a:avLst/>
              <a:gdLst/>
              <a:ahLst/>
              <a:cxnLst/>
              <a:rect l="0" t="0" r="0" b="0"/>
              <a:pathLst>
                <a:path w="114301" h="1510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4151" y="14146"/>
                  </a:lnTo>
                  <a:lnTo>
                    <a:pt x="49409" y="57228"/>
                  </a:lnTo>
                  <a:lnTo>
                    <a:pt x="82985" y="96209"/>
                  </a:lnTo>
                  <a:lnTo>
                    <a:pt x="114300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3359"/>
            <p:cNvSpPr/>
            <p:nvPr>
              <p:custDataLst>
                <p:tags r:id="rId336"/>
              </p:custDataLst>
            </p:nvPr>
          </p:nvSpPr>
          <p:spPr>
            <a:xfrm>
              <a:off x="4730464" y="476250"/>
              <a:ext cx="260637" cy="9526"/>
            </a:xfrm>
            <a:custGeom>
              <a:avLst/>
              <a:gdLst/>
              <a:ahLst/>
              <a:cxnLst/>
              <a:rect l="0" t="0" r="0" b="0"/>
              <a:pathLst>
                <a:path w="260637" h="9526">
                  <a:moveTo>
                    <a:pt x="32036" y="0"/>
                  </a:moveTo>
                  <a:lnTo>
                    <a:pt x="32036" y="0"/>
                  </a:lnTo>
                  <a:lnTo>
                    <a:pt x="26979" y="5057"/>
                  </a:lnTo>
                  <a:lnTo>
                    <a:pt x="18853" y="7539"/>
                  </a:lnTo>
                  <a:lnTo>
                    <a:pt x="0" y="9264"/>
                  </a:lnTo>
                  <a:lnTo>
                    <a:pt x="95" y="9351"/>
                  </a:lnTo>
                  <a:lnTo>
                    <a:pt x="1217" y="9409"/>
                  </a:lnTo>
                  <a:lnTo>
                    <a:pt x="12910" y="4434"/>
                  </a:lnTo>
                  <a:lnTo>
                    <a:pt x="52089" y="7422"/>
                  </a:lnTo>
                  <a:lnTo>
                    <a:pt x="94540" y="8902"/>
                  </a:lnTo>
                  <a:lnTo>
                    <a:pt x="137457" y="9340"/>
                  </a:lnTo>
                  <a:lnTo>
                    <a:pt x="180996" y="9489"/>
                  </a:lnTo>
                  <a:lnTo>
                    <a:pt x="224443" y="9518"/>
                  </a:lnTo>
                  <a:lnTo>
                    <a:pt x="26063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3360"/>
            <p:cNvSpPr/>
            <p:nvPr>
              <p:custDataLst>
                <p:tags r:id="rId337"/>
              </p:custDataLst>
            </p:nvPr>
          </p:nvSpPr>
          <p:spPr>
            <a:xfrm>
              <a:off x="4286250" y="233068"/>
              <a:ext cx="247651" cy="281283"/>
            </a:xfrm>
            <a:custGeom>
              <a:avLst/>
              <a:gdLst/>
              <a:ahLst/>
              <a:cxnLst/>
              <a:rect l="0" t="0" r="0" b="0"/>
              <a:pathLst>
                <a:path w="247651" h="281283">
                  <a:moveTo>
                    <a:pt x="247650" y="5057"/>
                  </a:moveTo>
                  <a:lnTo>
                    <a:pt x="247650" y="5057"/>
                  </a:lnTo>
                  <a:lnTo>
                    <a:pt x="242593" y="0"/>
                  </a:lnTo>
                  <a:lnTo>
                    <a:pt x="238988" y="1686"/>
                  </a:lnTo>
                  <a:lnTo>
                    <a:pt x="212002" y="30640"/>
                  </a:lnTo>
                  <a:lnTo>
                    <a:pt x="187182" y="75531"/>
                  </a:lnTo>
                  <a:lnTo>
                    <a:pt x="149211" y="122809"/>
                  </a:lnTo>
                  <a:lnTo>
                    <a:pt x="117473" y="162380"/>
                  </a:lnTo>
                  <a:lnTo>
                    <a:pt x="77924" y="204134"/>
                  </a:lnTo>
                  <a:lnTo>
                    <a:pt x="38441" y="247502"/>
                  </a:lnTo>
                  <a:lnTo>
                    <a:pt x="0" y="281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3361"/>
            <p:cNvSpPr/>
            <p:nvPr>
              <p:custDataLst>
                <p:tags r:id="rId338"/>
              </p:custDataLst>
            </p:nvPr>
          </p:nvSpPr>
          <p:spPr>
            <a:xfrm>
              <a:off x="4324350" y="238125"/>
              <a:ext cx="209551" cy="247651"/>
            </a:xfrm>
            <a:custGeom>
              <a:avLst/>
              <a:gdLst/>
              <a:ahLst/>
              <a:cxnLst/>
              <a:rect l="0" t="0" r="0" b="0"/>
              <a:pathLst>
                <a:path w="209551" h="247651">
                  <a:moveTo>
                    <a:pt x="0" y="0"/>
                  </a:moveTo>
                  <a:lnTo>
                    <a:pt x="0" y="0"/>
                  </a:lnTo>
                  <a:lnTo>
                    <a:pt x="35648" y="40704"/>
                  </a:lnTo>
                  <a:lnTo>
                    <a:pt x="69944" y="87278"/>
                  </a:lnTo>
                  <a:lnTo>
                    <a:pt x="104363" y="129619"/>
                  </a:lnTo>
                  <a:lnTo>
                    <a:pt x="139228" y="172422"/>
                  </a:lnTo>
                  <a:lnTo>
                    <a:pt x="180903" y="218572"/>
                  </a:lnTo>
                  <a:lnTo>
                    <a:pt x="195150" y="234224"/>
                  </a:lnTo>
                  <a:lnTo>
                    <a:pt x="197858" y="240977"/>
                  </a:lnTo>
                  <a:lnTo>
                    <a:pt x="199639" y="243201"/>
                  </a:lnTo>
                  <a:lnTo>
                    <a:pt x="2095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5" name="SMARTInkShape-Group635"/>
          <p:cNvGrpSpPr/>
          <p:nvPr/>
        </p:nvGrpSpPr>
        <p:grpSpPr>
          <a:xfrm>
            <a:off x="9039225" y="5964367"/>
            <a:ext cx="438151" cy="758659"/>
            <a:chOff x="9039225" y="5964367"/>
            <a:chExt cx="438151" cy="758659"/>
          </a:xfrm>
        </p:grpSpPr>
        <p:sp>
          <p:nvSpPr>
            <p:cNvPr id="650" name="SMARTInkShape-3362"/>
            <p:cNvSpPr/>
            <p:nvPr>
              <p:custDataLst>
                <p:tags r:id="rId329"/>
              </p:custDataLst>
            </p:nvPr>
          </p:nvSpPr>
          <p:spPr>
            <a:xfrm>
              <a:off x="9074962" y="6677025"/>
              <a:ext cx="307164" cy="46001"/>
            </a:xfrm>
            <a:custGeom>
              <a:avLst/>
              <a:gdLst/>
              <a:ahLst/>
              <a:cxnLst/>
              <a:rect l="0" t="0" r="0" b="0"/>
              <a:pathLst>
                <a:path w="307164" h="46001">
                  <a:moveTo>
                    <a:pt x="40463" y="0"/>
                  </a:moveTo>
                  <a:lnTo>
                    <a:pt x="40463" y="0"/>
                  </a:lnTo>
                  <a:lnTo>
                    <a:pt x="13219" y="15209"/>
                  </a:lnTo>
                  <a:lnTo>
                    <a:pt x="2602" y="26515"/>
                  </a:lnTo>
                  <a:lnTo>
                    <a:pt x="407" y="30376"/>
                  </a:lnTo>
                  <a:lnTo>
                    <a:pt x="0" y="32951"/>
                  </a:lnTo>
                  <a:lnTo>
                    <a:pt x="788" y="34667"/>
                  </a:lnTo>
                  <a:lnTo>
                    <a:pt x="22122" y="42139"/>
                  </a:lnTo>
                  <a:lnTo>
                    <a:pt x="50198" y="46000"/>
                  </a:lnTo>
                  <a:lnTo>
                    <a:pt x="89188" y="40758"/>
                  </a:lnTo>
                  <a:lnTo>
                    <a:pt x="136557" y="35802"/>
                  </a:lnTo>
                  <a:lnTo>
                    <a:pt x="174063" y="30716"/>
                  </a:lnTo>
                  <a:lnTo>
                    <a:pt x="214809" y="26388"/>
                  </a:lnTo>
                  <a:lnTo>
                    <a:pt x="260396" y="18402"/>
                  </a:lnTo>
                  <a:lnTo>
                    <a:pt x="30716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3363"/>
            <p:cNvSpPr/>
            <p:nvPr>
              <p:custDataLst>
                <p:tags r:id="rId330"/>
              </p:custDataLst>
            </p:nvPr>
          </p:nvSpPr>
          <p:spPr>
            <a:xfrm>
              <a:off x="9039225" y="6610350"/>
              <a:ext cx="438151" cy="9526"/>
            </a:xfrm>
            <a:custGeom>
              <a:avLst/>
              <a:gdLst/>
              <a:ahLst/>
              <a:cxnLst/>
              <a:rect l="0" t="0" r="0" b="0"/>
              <a:pathLst>
                <a:path w="438151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1289" y="7538"/>
                  </a:lnTo>
                  <a:lnTo>
                    <a:pt x="53030" y="9132"/>
                  </a:lnTo>
                  <a:lnTo>
                    <a:pt x="97610" y="9447"/>
                  </a:lnTo>
                  <a:lnTo>
                    <a:pt x="144280" y="9502"/>
                  </a:lnTo>
                  <a:lnTo>
                    <a:pt x="184802" y="9518"/>
                  </a:lnTo>
                  <a:lnTo>
                    <a:pt x="230296" y="9524"/>
                  </a:lnTo>
                  <a:lnTo>
                    <a:pt x="267202" y="9525"/>
                  </a:lnTo>
                  <a:lnTo>
                    <a:pt x="312542" y="9525"/>
                  </a:lnTo>
                  <a:lnTo>
                    <a:pt x="357541" y="9525"/>
                  </a:lnTo>
                  <a:lnTo>
                    <a:pt x="389976" y="9525"/>
                  </a:lnTo>
                  <a:lnTo>
                    <a:pt x="4381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3364"/>
            <p:cNvSpPr/>
            <p:nvPr>
              <p:custDataLst>
                <p:tags r:id="rId331"/>
              </p:custDataLst>
            </p:nvPr>
          </p:nvSpPr>
          <p:spPr>
            <a:xfrm>
              <a:off x="9324975" y="6269675"/>
              <a:ext cx="128164" cy="216851"/>
            </a:xfrm>
            <a:custGeom>
              <a:avLst/>
              <a:gdLst/>
              <a:ahLst/>
              <a:cxnLst/>
              <a:rect l="0" t="0" r="0" b="0"/>
              <a:pathLst>
                <a:path w="128164" h="216851">
                  <a:moveTo>
                    <a:pt x="28575" y="26350"/>
                  </a:moveTo>
                  <a:lnTo>
                    <a:pt x="28575" y="26350"/>
                  </a:lnTo>
                  <a:lnTo>
                    <a:pt x="23518" y="21294"/>
                  </a:lnTo>
                  <a:lnTo>
                    <a:pt x="23087" y="19805"/>
                  </a:lnTo>
                  <a:lnTo>
                    <a:pt x="23858" y="18811"/>
                  </a:lnTo>
                  <a:lnTo>
                    <a:pt x="67047" y="400"/>
                  </a:lnTo>
                  <a:lnTo>
                    <a:pt x="79540" y="0"/>
                  </a:lnTo>
                  <a:lnTo>
                    <a:pt x="106090" y="6130"/>
                  </a:lnTo>
                  <a:lnTo>
                    <a:pt x="108827" y="8636"/>
                  </a:lnTo>
                  <a:lnTo>
                    <a:pt x="111867" y="17066"/>
                  </a:lnTo>
                  <a:lnTo>
                    <a:pt x="110561" y="22277"/>
                  </a:lnTo>
                  <a:lnTo>
                    <a:pt x="98611" y="39725"/>
                  </a:lnTo>
                  <a:lnTo>
                    <a:pt x="75610" y="61761"/>
                  </a:lnTo>
                  <a:lnTo>
                    <a:pt x="59797" y="70355"/>
                  </a:lnTo>
                  <a:lnTo>
                    <a:pt x="50029" y="73260"/>
                  </a:lnTo>
                  <a:lnTo>
                    <a:pt x="50285" y="74556"/>
                  </a:lnTo>
                  <a:lnTo>
                    <a:pt x="53393" y="78820"/>
                  </a:lnTo>
                  <a:lnTo>
                    <a:pt x="61125" y="81420"/>
                  </a:lnTo>
                  <a:lnTo>
                    <a:pt x="77378" y="85706"/>
                  </a:lnTo>
                  <a:lnTo>
                    <a:pt x="89424" y="91889"/>
                  </a:lnTo>
                  <a:lnTo>
                    <a:pt x="111581" y="107461"/>
                  </a:lnTo>
                  <a:lnTo>
                    <a:pt x="115662" y="108998"/>
                  </a:lnTo>
                  <a:lnTo>
                    <a:pt x="118383" y="111083"/>
                  </a:lnTo>
                  <a:lnTo>
                    <a:pt x="121406" y="116220"/>
                  </a:lnTo>
                  <a:lnTo>
                    <a:pt x="128163" y="135176"/>
                  </a:lnTo>
                  <a:lnTo>
                    <a:pt x="127776" y="142292"/>
                  </a:lnTo>
                  <a:lnTo>
                    <a:pt x="121701" y="155844"/>
                  </a:lnTo>
                  <a:lnTo>
                    <a:pt x="99495" y="181791"/>
                  </a:lnTo>
                  <a:lnTo>
                    <a:pt x="71276" y="201654"/>
                  </a:lnTo>
                  <a:lnTo>
                    <a:pt x="41684" y="213124"/>
                  </a:lnTo>
                  <a:lnTo>
                    <a:pt x="0" y="21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3365"/>
            <p:cNvSpPr/>
            <p:nvPr>
              <p:custDataLst>
                <p:tags r:id="rId332"/>
              </p:custDataLst>
            </p:nvPr>
          </p:nvSpPr>
          <p:spPr>
            <a:xfrm>
              <a:off x="9210675" y="6029325"/>
              <a:ext cx="219076" cy="400051"/>
            </a:xfrm>
            <a:custGeom>
              <a:avLst/>
              <a:gdLst/>
              <a:ahLst/>
              <a:cxnLst/>
              <a:rect l="0" t="0" r="0" b="0"/>
              <a:pathLst>
                <a:path w="219076" h="400051">
                  <a:moveTo>
                    <a:pt x="219075" y="0"/>
                  </a:moveTo>
                  <a:lnTo>
                    <a:pt x="219075" y="0"/>
                  </a:lnTo>
                  <a:lnTo>
                    <a:pt x="194133" y="44240"/>
                  </a:lnTo>
                  <a:lnTo>
                    <a:pt x="164716" y="90375"/>
                  </a:lnTo>
                  <a:lnTo>
                    <a:pt x="140881" y="130260"/>
                  </a:lnTo>
                  <a:lnTo>
                    <a:pt x="114767" y="173474"/>
                  </a:lnTo>
                  <a:lnTo>
                    <a:pt x="89266" y="217594"/>
                  </a:lnTo>
                  <a:lnTo>
                    <a:pt x="68668" y="256882"/>
                  </a:lnTo>
                  <a:lnTo>
                    <a:pt x="50450" y="295777"/>
                  </a:lnTo>
                  <a:lnTo>
                    <a:pt x="29365" y="338981"/>
                  </a:lnTo>
                  <a:lnTo>
                    <a:pt x="19283" y="364668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3366"/>
            <p:cNvSpPr/>
            <p:nvPr>
              <p:custDataLst>
                <p:tags r:id="rId333"/>
              </p:custDataLst>
            </p:nvPr>
          </p:nvSpPr>
          <p:spPr>
            <a:xfrm>
              <a:off x="9267952" y="5964367"/>
              <a:ext cx="28449" cy="194069"/>
            </a:xfrm>
            <a:custGeom>
              <a:avLst/>
              <a:gdLst/>
              <a:ahLst/>
              <a:cxnLst/>
              <a:rect l="0" t="0" r="0" b="0"/>
              <a:pathLst>
                <a:path w="28449" h="194069">
                  <a:moveTo>
                    <a:pt x="28448" y="17333"/>
                  </a:moveTo>
                  <a:lnTo>
                    <a:pt x="28448" y="17333"/>
                  </a:lnTo>
                  <a:lnTo>
                    <a:pt x="28448" y="12277"/>
                  </a:lnTo>
                  <a:lnTo>
                    <a:pt x="25626" y="6972"/>
                  </a:lnTo>
                  <a:lnTo>
                    <a:pt x="20247" y="0"/>
                  </a:lnTo>
                  <a:lnTo>
                    <a:pt x="19804" y="486"/>
                  </a:lnTo>
                  <a:lnTo>
                    <a:pt x="17887" y="46635"/>
                  </a:lnTo>
                  <a:lnTo>
                    <a:pt x="10725" y="91578"/>
                  </a:lnTo>
                  <a:lnTo>
                    <a:pt x="3114" y="131207"/>
                  </a:lnTo>
                  <a:lnTo>
                    <a:pt x="514" y="174157"/>
                  </a:lnTo>
                  <a:lnTo>
                    <a:pt x="0" y="193537"/>
                  </a:lnTo>
                  <a:lnTo>
                    <a:pt x="1016" y="194068"/>
                  </a:lnTo>
                  <a:lnTo>
                    <a:pt x="9398" y="188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8" name="SMARTInkShape-Group636"/>
          <p:cNvGrpSpPr/>
          <p:nvPr/>
        </p:nvGrpSpPr>
        <p:grpSpPr>
          <a:xfrm>
            <a:off x="8801100" y="6238875"/>
            <a:ext cx="161926" cy="103336"/>
            <a:chOff x="8801100" y="6238875"/>
            <a:chExt cx="161926" cy="103336"/>
          </a:xfrm>
        </p:grpSpPr>
        <p:sp>
          <p:nvSpPr>
            <p:cNvPr id="656" name="SMARTInkShape-3367"/>
            <p:cNvSpPr/>
            <p:nvPr>
              <p:custDataLst>
                <p:tags r:id="rId327"/>
              </p:custDataLst>
            </p:nvPr>
          </p:nvSpPr>
          <p:spPr>
            <a:xfrm>
              <a:off x="8801100" y="6324600"/>
              <a:ext cx="123826" cy="17611"/>
            </a:xfrm>
            <a:custGeom>
              <a:avLst/>
              <a:gdLst/>
              <a:ahLst/>
              <a:cxnLst/>
              <a:rect l="0" t="0" r="0" b="0"/>
              <a:pathLst>
                <a:path w="123826" h="1761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113" y="14189"/>
                  </a:lnTo>
                  <a:lnTo>
                    <a:pt x="31571" y="17610"/>
                  </a:lnTo>
                  <a:lnTo>
                    <a:pt x="68151" y="13567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3368"/>
            <p:cNvSpPr/>
            <p:nvPr>
              <p:custDataLst>
                <p:tags r:id="rId328"/>
              </p:custDataLst>
            </p:nvPr>
          </p:nvSpPr>
          <p:spPr>
            <a:xfrm>
              <a:off x="8848725" y="62388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0" y="9132"/>
                  </a:lnTo>
                  <a:lnTo>
                    <a:pt x="34716" y="1290"/>
                  </a:lnTo>
                  <a:lnTo>
                    <a:pt x="74435" y="1313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7" name="SMARTInkShape-Group637"/>
          <p:cNvGrpSpPr/>
          <p:nvPr/>
        </p:nvGrpSpPr>
        <p:grpSpPr>
          <a:xfrm>
            <a:off x="7781925" y="5829693"/>
            <a:ext cx="723901" cy="692894"/>
            <a:chOff x="7781925" y="5829693"/>
            <a:chExt cx="723901" cy="692894"/>
          </a:xfrm>
        </p:grpSpPr>
        <p:sp>
          <p:nvSpPr>
            <p:cNvPr id="659" name="SMARTInkShape-3369"/>
            <p:cNvSpPr/>
            <p:nvPr>
              <p:custDataLst>
                <p:tags r:id="rId319"/>
              </p:custDataLst>
            </p:nvPr>
          </p:nvSpPr>
          <p:spPr>
            <a:xfrm>
              <a:off x="8477250" y="5915025"/>
              <a:ext cx="28576" cy="123826"/>
            </a:xfrm>
            <a:custGeom>
              <a:avLst/>
              <a:gdLst/>
              <a:ahLst/>
              <a:cxnLst/>
              <a:rect l="0" t="0" r="0" b="0"/>
              <a:pathLst>
                <a:path w="28576" h="123826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5753" y="10361"/>
                  </a:lnTo>
                  <a:lnTo>
                    <a:pt x="6185" y="45057"/>
                  </a:lnTo>
                  <a:lnTo>
                    <a:pt x="1222" y="77575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3370"/>
            <p:cNvSpPr/>
            <p:nvPr>
              <p:custDataLst>
                <p:tags r:id="rId320"/>
              </p:custDataLst>
            </p:nvPr>
          </p:nvSpPr>
          <p:spPr>
            <a:xfrm>
              <a:off x="8435263" y="5829693"/>
              <a:ext cx="70563" cy="141831"/>
            </a:xfrm>
            <a:custGeom>
              <a:avLst/>
              <a:gdLst/>
              <a:ahLst/>
              <a:cxnLst/>
              <a:rect l="0" t="0" r="0" b="0"/>
              <a:pathLst>
                <a:path w="70563" h="141831">
                  <a:moveTo>
                    <a:pt x="41987" y="9132"/>
                  </a:moveTo>
                  <a:lnTo>
                    <a:pt x="41987" y="9132"/>
                  </a:lnTo>
                  <a:lnTo>
                    <a:pt x="41987" y="0"/>
                  </a:lnTo>
                  <a:lnTo>
                    <a:pt x="41987" y="4780"/>
                  </a:lnTo>
                  <a:lnTo>
                    <a:pt x="39165" y="10020"/>
                  </a:lnTo>
                  <a:lnTo>
                    <a:pt x="34383" y="17993"/>
                  </a:lnTo>
                  <a:lnTo>
                    <a:pt x="16477" y="60514"/>
                  </a:lnTo>
                  <a:lnTo>
                    <a:pt x="697" y="104877"/>
                  </a:lnTo>
                  <a:lnTo>
                    <a:pt x="0" y="118008"/>
                  </a:lnTo>
                  <a:lnTo>
                    <a:pt x="3218" y="127371"/>
                  </a:lnTo>
                  <a:lnTo>
                    <a:pt x="8176" y="135060"/>
                  </a:lnTo>
                  <a:lnTo>
                    <a:pt x="13907" y="139183"/>
                  </a:lnTo>
                  <a:lnTo>
                    <a:pt x="21040" y="141016"/>
                  </a:lnTo>
                  <a:lnTo>
                    <a:pt x="31267" y="141830"/>
                  </a:lnTo>
                  <a:lnTo>
                    <a:pt x="70562" y="132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3371"/>
            <p:cNvSpPr/>
            <p:nvPr>
              <p:custDataLst>
                <p:tags r:id="rId321"/>
              </p:custDataLst>
            </p:nvPr>
          </p:nvSpPr>
          <p:spPr>
            <a:xfrm>
              <a:off x="8282529" y="6438900"/>
              <a:ext cx="68563" cy="83687"/>
            </a:xfrm>
            <a:custGeom>
              <a:avLst/>
              <a:gdLst/>
              <a:ahLst/>
              <a:cxnLst/>
              <a:rect l="0" t="0" r="0" b="0"/>
              <a:pathLst>
                <a:path w="68563" h="83687">
                  <a:moveTo>
                    <a:pt x="51846" y="9525"/>
                  </a:moveTo>
                  <a:lnTo>
                    <a:pt x="51846" y="9525"/>
                  </a:lnTo>
                  <a:lnTo>
                    <a:pt x="51846" y="4469"/>
                  </a:lnTo>
                  <a:lnTo>
                    <a:pt x="49729" y="2980"/>
                  </a:lnTo>
                  <a:lnTo>
                    <a:pt x="41733" y="1324"/>
                  </a:lnTo>
                  <a:lnTo>
                    <a:pt x="33946" y="3412"/>
                  </a:lnTo>
                  <a:lnTo>
                    <a:pt x="26957" y="6808"/>
                  </a:lnTo>
                  <a:lnTo>
                    <a:pt x="20323" y="8317"/>
                  </a:lnTo>
                  <a:lnTo>
                    <a:pt x="13848" y="14633"/>
                  </a:lnTo>
                  <a:lnTo>
                    <a:pt x="1066" y="35934"/>
                  </a:lnTo>
                  <a:lnTo>
                    <a:pt x="0" y="41947"/>
                  </a:lnTo>
                  <a:lnTo>
                    <a:pt x="1640" y="54274"/>
                  </a:lnTo>
                  <a:lnTo>
                    <a:pt x="5676" y="59466"/>
                  </a:lnTo>
                  <a:lnTo>
                    <a:pt x="33654" y="78844"/>
                  </a:lnTo>
                  <a:lnTo>
                    <a:pt x="44113" y="82666"/>
                  </a:lnTo>
                  <a:lnTo>
                    <a:pt x="49866" y="83686"/>
                  </a:lnTo>
                  <a:lnTo>
                    <a:pt x="54759" y="82248"/>
                  </a:lnTo>
                  <a:lnTo>
                    <a:pt x="63018" y="75009"/>
                  </a:lnTo>
                  <a:lnTo>
                    <a:pt x="67395" y="64734"/>
                  </a:lnTo>
                  <a:lnTo>
                    <a:pt x="68562" y="59031"/>
                  </a:lnTo>
                  <a:lnTo>
                    <a:pt x="65148" y="35835"/>
                  </a:lnTo>
                  <a:lnTo>
                    <a:pt x="42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3372"/>
            <p:cNvSpPr/>
            <p:nvPr>
              <p:custDataLst>
                <p:tags r:id="rId322"/>
              </p:custDataLst>
            </p:nvPr>
          </p:nvSpPr>
          <p:spPr>
            <a:xfrm>
              <a:off x="8248650" y="5968835"/>
              <a:ext cx="47626" cy="470066"/>
            </a:xfrm>
            <a:custGeom>
              <a:avLst/>
              <a:gdLst/>
              <a:ahLst/>
              <a:cxnLst/>
              <a:rect l="0" t="0" r="0" b="0"/>
              <a:pathLst>
                <a:path w="47626" h="470066">
                  <a:moveTo>
                    <a:pt x="47625" y="22390"/>
                  </a:moveTo>
                  <a:lnTo>
                    <a:pt x="47625" y="22390"/>
                  </a:lnTo>
                  <a:lnTo>
                    <a:pt x="47625" y="0"/>
                  </a:lnTo>
                  <a:lnTo>
                    <a:pt x="46567" y="11303"/>
                  </a:lnTo>
                  <a:lnTo>
                    <a:pt x="38983" y="55701"/>
                  </a:lnTo>
                  <a:lnTo>
                    <a:pt x="38274" y="102975"/>
                  </a:lnTo>
                  <a:lnTo>
                    <a:pt x="38152" y="141870"/>
                  </a:lnTo>
                  <a:lnTo>
                    <a:pt x="38116" y="181969"/>
                  </a:lnTo>
                  <a:lnTo>
                    <a:pt x="37049" y="217139"/>
                  </a:lnTo>
                  <a:lnTo>
                    <a:pt x="33047" y="257464"/>
                  </a:lnTo>
                  <a:lnTo>
                    <a:pt x="29900" y="301592"/>
                  </a:lnTo>
                  <a:lnTo>
                    <a:pt x="23912" y="344888"/>
                  </a:lnTo>
                  <a:lnTo>
                    <a:pt x="15434" y="391231"/>
                  </a:lnTo>
                  <a:lnTo>
                    <a:pt x="9633" y="432542"/>
                  </a:lnTo>
                  <a:lnTo>
                    <a:pt x="0" y="470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3373"/>
            <p:cNvSpPr/>
            <p:nvPr>
              <p:custDataLst>
                <p:tags r:id="rId323"/>
              </p:custDataLst>
            </p:nvPr>
          </p:nvSpPr>
          <p:spPr>
            <a:xfrm>
              <a:off x="7839075" y="6297465"/>
              <a:ext cx="190501" cy="93642"/>
            </a:xfrm>
            <a:custGeom>
              <a:avLst/>
              <a:gdLst/>
              <a:ahLst/>
              <a:cxnLst/>
              <a:rect l="0" t="0" r="0" b="0"/>
              <a:pathLst>
                <a:path w="190501" h="93642">
                  <a:moveTo>
                    <a:pt x="0" y="17610"/>
                  </a:moveTo>
                  <a:lnTo>
                    <a:pt x="0" y="17610"/>
                  </a:lnTo>
                  <a:lnTo>
                    <a:pt x="0" y="12554"/>
                  </a:lnTo>
                  <a:lnTo>
                    <a:pt x="1058" y="11065"/>
                  </a:lnTo>
                  <a:lnTo>
                    <a:pt x="2822" y="10071"/>
                  </a:lnTo>
                  <a:lnTo>
                    <a:pt x="40704" y="0"/>
                  </a:lnTo>
                  <a:lnTo>
                    <a:pt x="52663" y="2022"/>
                  </a:lnTo>
                  <a:lnTo>
                    <a:pt x="62564" y="5391"/>
                  </a:lnTo>
                  <a:lnTo>
                    <a:pt x="74020" y="6887"/>
                  </a:lnTo>
                  <a:lnTo>
                    <a:pt x="78980" y="9404"/>
                  </a:lnTo>
                  <a:lnTo>
                    <a:pt x="87313" y="17843"/>
                  </a:lnTo>
                  <a:lnTo>
                    <a:pt x="88900" y="23057"/>
                  </a:lnTo>
                  <a:lnTo>
                    <a:pt x="87842" y="34495"/>
                  </a:lnTo>
                  <a:lnTo>
                    <a:pt x="76240" y="52834"/>
                  </a:lnTo>
                  <a:lnTo>
                    <a:pt x="59902" y="70390"/>
                  </a:lnTo>
                  <a:lnTo>
                    <a:pt x="30873" y="91883"/>
                  </a:lnTo>
                  <a:lnTo>
                    <a:pt x="32224" y="92525"/>
                  </a:lnTo>
                  <a:lnTo>
                    <a:pt x="60349" y="93641"/>
                  </a:lnTo>
                  <a:lnTo>
                    <a:pt x="96941" y="87230"/>
                  </a:lnTo>
                  <a:lnTo>
                    <a:pt x="138192" y="84867"/>
                  </a:lnTo>
                  <a:lnTo>
                    <a:pt x="190500" y="74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3374"/>
            <p:cNvSpPr/>
            <p:nvPr>
              <p:custDataLst>
                <p:tags r:id="rId324"/>
              </p:custDataLst>
            </p:nvPr>
          </p:nvSpPr>
          <p:spPr>
            <a:xfrm>
              <a:off x="7781925" y="6238875"/>
              <a:ext cx="228601" cy="9526"/>
            </a:xfrm>
            <a:custGeom>
              <a:avLst/>
              <a:gdLst/>
              <a:ahLst/>
              <a:cxnLst/>
              <a:rect l="0" t="0" r="0" b="0"/>
              <a:pathLst>
                <a:path w="228601" h="9526">
                  <a:moveTo>
                    <a:pt x="0" y="9525"/>
                  </a:moveTo>
                  <a:lnTo>
                    <a:pt x="0" y="9525"/>
                  </a:lnTo>
                  <a:lnTo>
                    <a:pt x="44829" y="9525"/>
                  </a:lnTo>
                  <a:lnTo>
                    <a:pt x="85484" y="4469"/>
                  </a:lnTo>
                  <a:lnTo>
                    <a:pt x="132480" y="883"/>
                  </a:lnTo>
                  <a:lnTo>
                    <a:pt x="175785" y="175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3375"/>
            <p:cNvSpPr/>
            <p:nvPr>
              <p:custDataLst>
                <p:tags r:id="rId325"/>
              </p:custDataLst>
            </p:nvPr>
          </p:nvSpPr>
          <p:spPr>
            <a:xfrm>
              <a:off x="7982343" y="5859315"/>
              <a:ext cx="113908" cy="122386"/>
            </a:xfrm>
            <a:custGeom>
              <a:avLst/>
              <a:gdLst/>
              <a:ahLst/>
              <a:cxnLst/>
              <a:rect l="0" t="0" r="0" b="0"/>
              <a:pathLst>
                <a:path w="113908" h="122386">
                  <a:moveTo>
                    <a:pt x="9132" y="17610"/>
                  </a:moveTo>
                  <a:lnTo>
                    <a:pt x="9132" y="17610"/>
                  </a:lnTo>
                  <a:lnTo>
                    <a:pt x="932" y="9409"/>
                  </a:lnTo>
                  <a:lnTo>
                    <a:pt x="0" y="3421"/>
                  </a:lnTo>
                  <a:lnTo>
                    <a:pt x="927" y="1800"/>
                  </a:lnTo>
                  <a:lnTo>
                    <a:pt x="2604" y="720"/>
                  </a:lnTo>
                  <a:lnTo>
                    <a:pt x="4780" y="0"/>
                  </a:lnTo>
                  <a:lnTo>
                    <a:pt x="17955" y="4043"/>
                  </a:lnTo>
                  <a:lnTo>
                    <a:pt x="44735" y="17914"/>
                  </a:lnTo>
                  <a:lnTo>
                    <a:pt x="48743" y="20988"/>
                  </a:lnTo>
                  <a:lnTo>
                    <a:pt x="53195" y="30048"/>
                  </a:lnTo>
                  <a:lnTo>
                    <a:pt x="56054" y="53110"/>
                  </a:lnTo>
                  <a:lnTo>
                    <a:pt x="50800" y="65491"/>
                  </a:lnTo>
                  <a:lnTo>
                    <a:pt x="30273" y="91387"/>
                  </a:lnTo>
                  <a:lnTo>
                    <a:pt x="29111" y="95554"/>
                  </a:lnTo>
                  <a:lnTo>
                    <a:pt x="28801" y="98148"/>
                  </a:lnTo>
                  <a:lnTo>
                    <a:pt x="30712" y="99877"/>
                  </a:lnTo>
                  <a:lnTo>
                    <a:pt x="38478" y="101799"/>
                  </a:lnTo>
                  <a:lnTo>
                    <a:pt x="113907" y="122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3376"/>
            <p:cNvSpPr/>
            <p:nvPr>
              <p:custDataLst>
                <p:tags r:id="rId326"/>
              </p:custDataLst>
            </p:nvPr>
          </p:nvSpPr>
          <p:spPr>
            <a:xfrm>
              <a:off x="7859450" y="6048409"/>
              <a:ext cx="151076" cy="113501"/>
            </a:xfrm>
            <a:custGeom>
              <a:avLst/>
              <a:gdLst/>
              <a:ahLst/>
              <a:cxnLst/>
              <a:rect l="0" t="0" r="0" b="0"/>
              <a:pathLst>
                <a:path w="151076" h="113501">
                  <a:moveTo>
                    <a:pt x="8200" y="9491"/>
                  </a:moveTo>
                  <a:lnTo>
                    <a:pt x="8200" y="9491"/>
                  </a:lnTo>
                  <a:lnTo>
                    <a:pt x="0" y="1290"/>
                  </a:lnTo>
                  <a:lnTo>
                    <a:pt x="616" y="849"/>
                  </a:lnTo>
                  <a:lnTo>
                    <a:pt x="21100" y="0"/>
                  </a:lnTo>
                  <a:lnTo>
                    <a:pt x="40597" y="5034"/>
                  </a:lnTo>
                  <a:lnTo>
                    <a:pt x="51880" y="13154"/>
                  </a:lnTo>
                  <a:lnTo>
                    <a:pt x="60421" y="24877"/>
                  </a:lnTo>
                  <a:lnTo>
                    <a:pt x="70122" y="49327"/>
                  </a:lnTo>
                  <a:lnTo>
                    <a:pt x="72763" y="67413"/>
                  </a:lnTo>
                  <a:lnTo>
                    <a:pt x="68292" y="83212"/>
                  </a:lnTo>
                  <a:lnTo>
                    <a:pt x="53231" y="105544"/>
                  </a:lnTo>
                  <a:lnTo>
                    <a:pt x="46558" y="110389"/>
                  </a:lnTo>
                  <a:lnTo>
                    <a:pt x="36852" y="113118"/>
                  </a:lnTo>
                  <a:lnTo>
                    <a:pt x="33650" y="113500"/>
                  </a:lnTo>
                  <a:lnTo>
                    <a:pt x="30459" y="111639"/>
                  </a:lnTo>
                  <a:lnTo>
                    <a:pt x="24091" y="103926"/>
                  </a:lnTo>
                  <a:lnTo>
                    <a:pt x="24085" y="98907"/>
                  </a:lnTo>
                  <a:lnTo>
                    <a:pt x="29723" y="87684"/>
                  </a:lnTo>
                  <a:lnTo>
                    <a:pt x="72273" y="40842"/>
                  </a:lnTo>
                  <a:lnTo>
                    <a:pt x="86451" y="29364"/>
                  </a:lnTo>
                  <a:lnTo>
                    <a:pt x="118858" y="3220"/>
                  </a:lnTo>
                  <a:lnTo>
                    <a:pt x="120071" y="3193"/>
                  </a:lnTo>
                  <a:lnTo>
                    <a:pt x="120881" y="4234"/>
                  </a:lnTo>
                  <a:lnTo>
                    <a:pt x="121420" y="5986"/>
                  </a:lnTo>
                  <a:lnTo>
                    <a:pt x="120722" y="8213"/>
                  </a:lnTo>
                  <a:lnTo>
                    <a:pt x="100082" y="45047"/>
                  </a:lnTo>
                  <a:lnTo>
                    <a:pt x="99088" y="51187"/>
                  </a:lnTo>
                  <a:lnTo>
                    <a:pt x="100805" y="63654"/>
                  </a:lnTo>
                  <a:lnTo>
                    <a:pt x="112779" y="82571"/>
                  </a:lnTo>
                  <a:lnTo>
                    <a:pt x="123824" y="89596"/>
                  </a:lnTo>
                  <a:lnTo>
                    <a:pt x="129733" y="91469"/>
                  </a:lnTo>
                  <a:lnTo>
                    <a:pt x="134729" y="91661"/>
                  </a:lnTo>
                  <a:lnTo>
                    <a:pt x="151075" y="85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0" name="SMARTInkShape-Group638"/>
          <p:cNvGrpSpPr/>
          <p:nvPr/>
        </p:nvGrpSpPr>
        <p:grpSpPr>
          <a:xfrm>
            <a:off x="7338288" y="5991225"/>
            <a:ext cx="215038" cy="228601"/>
            <a:chOff x="7338288" y="5991225"/>
            <a:chExt cx="215038" cy="228601"/>
          </a:xfrm>
        </p:grpSpPr>
        <p:sp>
          <p:nvSpPr>
            <p:cNvPr id="668" name="SMARTInkShape-3377"/>
            <p:cNvSpPr/>
            <p:nvPr>
              <p:custDataLst>
                <p:tags r:id="rId317"/>
              </p:custDataLst>
            </p:nvPr>
          </p:nvSpPr>
          <p:spPr>
            <a:xfrm>
              <a:off x="7338288" y="6210300"/>
              <a:ext cx="215038" cy="9526"/>
            </a:xfrm>
            <a:custGeom>
              <a:avLst/>
              <a:gdLst/>
              <a:ahLst/>
              <a:cxnLst/>
              <a:rect l="0" t="0" r="0" b="0"/>
              <a:pathLst>
                <a:path w="215038" h="9526">
                  <a:moveTo>
                    <a:pt x="5487" y="0"/>
                  </a:moveTo>
                  <a:lnTo>
                    <a:pt x="5487" y="0"/>
                  </a:lnTo>
                  <a:lnTo>
                    <a:pt x="431" y="0"/>
                  </a:lnTo>
                  <a:lnTo>
                    <a:pt x="0" y="1058"/>
                  </a:lnTo>
                  <a:lnTo>
                    <a:pt x="2342" y="5056"/>
                  </a:lnTo>
                  <a:lnTo>
                    <a:pt x="12556" y="7539"/>
                  </a:lnTo>
                  <a:lnTo>
                    <a:pt x="55096" y="9132"/>
                  </a:lnTo>
                  <a:lnTo>
                    <a:pt x="99090" y="9409"/>
                  </a:lnTo>
                  <a:lnTo>
                    <a:pt x="135526" y="4435"/>
                  </a:lnTo>
                  <a:lnTo>
                    <a:pt x="180713" y="7422"/>
                  </a:lnTo>
                  <a:lnTo>
                    <a:pt x="21503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3378"/>
            <p:cNvSpPr/>
            <p:nvPr>
              <p:custDataLst>
                <p:tags r:id="rId318"/>
              </p:custDataLst>
            </p:nvPr>
          </p:nvSpPr>
          <p:spPr>
            <a:xfrm>
              <a:off x="7448550" y="5991225"/>
              <a:ext cx="18624" cy="180976"/>
            </a:xfrm>
            <a:custGeom>
              <a:avLst/>
              <a:gdLst/>
              <a:ahLst/>
              <a:cxnLst/>
              <a:rect l="0" t="0" r="0" b="0"/>
              <a:pathLst>
                <a:path w="18624" h="180976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14189" y="5056"/>
                  </a:lnTo>
                  <a:lnTo>
                    <a:pt x="16890" y="10361"/>
                  </a:lnTo>
                  <a:lnTo>
                    <a:pt x="18623" y="37560"/>
                  </a:lnTo>
                  <a:lnTo>
                    <a:pt x="11455" y="80937"/>
                  </a:lnTo>
                  <a:lnTo>
                    <a:pt x="9325" y="100530"/>
                  </a:lnTo>
                  <a:lnTo>
                    <a:pt x="2156" y="130199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6" name="SMARTInkShape-Group639"/>
          <p:cNvGrpSpPr/>
          <p:nvPr/>
        </p:nvGrpSpPr>
        <p:grpSpPr>
          <a:xfrm>
            <a:off x="6838950" y="6172200"/>
            <a:ext cx="666751" cy="304801"/>
            <a:chOff x="6838950" y="6172200"/>
            <a:chExt cx="666751" cy="304801"/>
          </a:xfrm>
        </p:grpSpPr>
        <p:sp>
          <p:nvSpPr>
            <p:cNvPr id="671" name="SMARTInkShape-3379"/>
            <p:cNvSpPr/>
            <p:nvPr>
              <p:custDataLst>
                <p:tags r:id="rId312"/>
              </p:custDataLst>
            </p:nvPr>
          </p:nvSpPr>
          <p:spPr>
            <a:xfrm>
              <a:off x="7486650" y="6362700"/>
              <a:ext cx="12917" cy="114301"/>
            </a:xfrm>
            <a:custGeom>
              <a:avLst/>
              <a:gdLst/>
              <a:ahLst/>
              <a:cxnLst/>
              <a:rect l="0" t="0" r="0" b="0"/>
              <a:pathLst>
                <a:path w="12917" h="114301">
                  <a:moveTo>
                    <a:pt x="9525" y="0"/>
                  </a:moveTo>
                  <a:lnTo>
                    <a:pt x="9525" y="0"/>
                  </a:lnTo>
                  <a:lnTo>
                    <a:pt x="4469" y="5056"/>
                  </a:lnTo>
                  <a:lnTo>
                    <a:pt x="5097" y="8662"/>
                  </a:lnTo>
                  <a:lnTo>
                    <a:pt x="12916" y="21734"/>
                  </a:lnTo>
                  <a:lnTo>
                    <a:pt x="12845" y="24015"/>
                  </a:lnTo>
                  <a:lnTo>
                    <a:pt x="11738" y="25535"/>
                  </a:lnTo>
                  <a:lnTo>
                    <a:pt x="8596" y="6743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3380"/>
            <p:cNvSpPr/>
            <p:nvPr>
              <p:custDataLst>
                <p:tags r:id="rId313"/>
              </p:custDataLst>
            </p:nvPr>
          </p:nvSpPr>
          <p:spPr>
            <a:xfrm>
              <a:off x="7430174" y="6296025"/>
              <a:ext cx="75527" cy="123588"/>
            </a:xfrm>
            <a:custGeom>
              <a:avLst/>
              <a:gdLst/>
              <a:ahLst/>
              <a:cxnLst/>
              <a:rect l="0" t="0" r="0" b="0"/>
              <a:pathLst>
                <a:path w="75527" h="123588">
                  <a:moveTo>
                    <a:pt x="56476" y="0"/>
                  </a:moveTo>
                  <a:lnTo>
                    <a:pt x="56476" y="0"/>
                  </a:lnTo>
                  <a:lnTo>
                    <a:pt x="61532" y="0"/>
                  </a:lnTo>
                  <a:lnTo>
                    <a:pt x="63021" y="1058"/>
                  </a:lnTo>
                  <a:lnTo>
                    <a:pt x="64014" y="2822"/>
                  </a:lnTo>
                  <a:lnTo>
                    <a:pt x="64676" y="5056"/>
                  </a:lnTo>
                  <a:lnTo>
                    <a:pt x="64060" y="7604"/>
                  </a:lnTo>
                  <a:lnTo>
                    <a:pt x="40468" y="51205"/>
                  </a:lnTo>
                  <a:lnTo>
                    <a:pt x="29978" y="68911"/>
                  </a:lnTo>
                  <a:lnTo>
                    <a:pt x="14994" y="83448"/>
                  </a:lnTo>
                  <a:lnTo>
                    <a:pt x="2734" y="110087"/>
                  </a:lnTo>
                  <a:lnTo>
                    <a:pt x="0" y="121112"/>
                  </a:lnTo>
                  <a:lnTo>
                    <a:pt x="833" y="122016"/>
                  </a:lnTo>
                  <a:lnTo>
                    <a:pt x="4582" y="123021"/>
                  </a:lnTo>
                  <a:lnTo>
                    <a:pt x="17699" y="123587"/>
                  </a:lnTo>
                  <a:lnTo>
                    <a:pt x="75526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3381"/>
            <p:cNvSpPr/>
            <p:nvPr>
              <p:custDataLst>
                <p:tags r:id="rId314"/>
              </p:custDataLst>
            </p:nvPr>
          </p:nvSpPr>
          <p:spPr>
            <a:xfrm>
              <a:off x="7267575" y="6319451"/>
              <a:ext cx="114301" cy="119436"/>
            </a:xfrm>
            <a:custGeom>
              <a:avLst/>
              <a:gdLst/>
              <a:ahLst/>
              <a:cxnLst/>
              <a:rect l="0" t="0" r="0" b="0"/>
              <a:pathLst>
                <a:path w="114301" h="119436">
                  <a:moveTo>
                    <a:pt x="0" y="24199"/>
                  </a:moveTo>
                  <a:lnTo>
                    <a:pt x="0" y="24199"/>
                  </a:lnTo>
                  <a:lnTo>
                    <a:pt x="0" y="19143"/>
                  </a:lnTo>
                  <a:lnTo>
                    <a:pt x="2822" y="13838"/>
                  </a:lnTo>
                  <a:lnTo>
                    <a:pt x="5056" y="10942"/>
                  </a:lnTo>
                  <a:lnTo>
                    <a:pt x="10361" y="7724"/>
                  </a:lnTo>
                  <a:lnTo>
                    <a:pt x="16246" y="5236"/>
                  </a:lnTo>
                  <a:lnTo>
                    <a:pt x="22390" y="602"/>
                  </a:lnTo>
                  <a:lnTo>
                    <a:pt x="26569" y="0"/>
                  </a:lnTo>
                  <a:lnTo>
                    <a:pt x="59603" y="9318"/>
                  </a:lnTo>
                  <a:lnTo>
                    <a:pt x="66194" y="14279"/>
                  </a:lnTo>
                  <a:lnTo>
                    <a:pt x="79468" y="34312"/>
                  </a:lnTo>
                  <a:lnTo>
                    <a:pt x="82945" y="43863"/>
                  </a:lnTo>
                  <a:lnTo>
                    <a:pt x="81667" y="54458"/>
                  </a:lnTo>
                  <a:lnTo>
                    <a:pt x="76513" y="66223"/>
                  </a:lnTo>
                  <a:lnTo>
                    <a:pt x="60653" y="84746"/>
                  </a:lnTo>
                  <a:lnTo>
                    <a:pt x="13611" y="117019"/>
                  </a:lnTo>
                  <a:lnTo>
                    <a:pt x="4845" y="118970"/>
                  </a:lnTo>
                  <a:lnTo>
                    <a:pt x="5346" y="119128"/>
                  </a:lnTo>
                  <a:lnTo>
                    <a:pt x="46305" y="119435"/>
                  </a:lnTo>
                  <a:lnTo>
                    <a:pt x="114300" y="109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3382"/>
            <p:cNvSpPr/>
            <p:nvPr>
              <p:custDataLst>
                <p:tags r:id="rId315"/>
              </p:custDataLst>
            </p:nvPr>
          </p:nvSpPr>
          <p:spPr>
            <a:xfrm>
              <a:off x="6849800" y="6267450"/>
              <a:ext cx="132026" cy="14752"/>
            </a:xfrm>
            <a:custGeom>
              <a:avLst/>
              <a:gdLst/>
              <a:ahLst/>
              <a:cxnLst/>
              <a:rect l="0" t="0" r="0" b="0"/>
              <a:pathLst>
                <a:path w="132026" h="14752">
                  <a:moveTo>
                    <a:pt x="8200" y="0"/>
                  </a:moveTo>
                  <a:lnTo>
                    <a:pt x="8200" y="0"/>
                  </a:lnTo>
                  <a:lnTo>
                    <a:pt x="0" y="8201"/>
                  </a:lnTo>
                  <a:lnTo>
                    <a:pt x="616" y="9701"/>
                  </a:lnTo>
                  <a:lnTo>
                    <a:pt x="4124" y="14189"/>
                  </a:lnTo>
                  <a:lnTo>
                    <a:pt x="7599" y="14751"/>
                  </a:lnTo>
                  <a:lnTo>
                    <a:pt x="44470" y="10422"/>
                  </a:lnTo>
                  <a:lnTo>
                    <a:pt x="90585" y="9702"/>
                  </a:lnTo>
                  <a:lnTo>
                    <a:pt x="1320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3383"/>
            <p:cNvSpPr/>
            <p:nvPr>
              <p:custDataLst>
                <p:tags r:id="rId316"/>
              </p:custDataLst>
            </p:nvPr>
          </p:nvSpPr>
          <p:spPr>
            <a:xfrm>
              <a:off x="6838950" y="617220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42835" y="23"/>
                  </a:lnTo>
                  <a:lnTo>
                    <a:pt x="81600" y="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7" name="SMARTInkShape-3384"/>
          <p:cNvSpPr/>
          <p:nvPr>
            <p:custDataLst>
              <p:tags r:id="rId4"/>
            </p:custDataLst>
          </p:nvPr>
        </p:nvSpPr>
        <p:spPr>
          <a:xfrm>
            <a:off x="6196955" y="5997009"/>
            <a:ext cx="280046" cy="296082"/>
          </a:xfrm>
          <a:custGeom>
            <a:avLst/>
            <a:gdLst/>
            <a:ahLst/>
            <a:cxnLst/>
            <a:rect l="0" t="0" r="0" b="0"/>
            <a:pathLst>
              <a:path w="280046" h="296082">
                <a:moveTo>
                  <a:pt x="99070" y="184716"/>
                </a:moveTo>
                <a:lnTo>
                  <a:pt x="99070" y="184716"/>
                </a:lnTo>
                <a:lnTo>
                  <a:pt x="99070" y="179660"/>
                </a:lnTo>
                <a:lnTo>
                  <a:pt x="100128" y="178171"/>
                </a:lnTo>
                <a:lnTo>
                  <a:pt x="101892" y="177177"/>
                </a:lnTo>
                <a:lnTo>
                  <a:pt x="104126" y="176515"/>
                </a:lnTo>
                <a:lnTo>
                  <a:pt x="103499" y="175015"/>
                </a:lnTo>
                <a:lnTo>
                  <a:pt x="97158" y="170527"/>
                </a:lnTo>
                <a:lnTo>
                  <a:pt x="86744" y="167106"/>
                </a:lnTo>
                <a:lnTo>
                  <a:pt x="66844" y="171149"/>
                </a:lnTo>
                <a:lnTo>
                  <a:pt x="50951" y="179050"/>
                </a:lnTo>
                <a:lnTo>
                  <a:pt x="21255" y="205678"/>
                </a:lnTo>
                <a:lnTo>
                  <a:pt x="7304" y="228054"/>
                </a:lnTo>
                <a:lnTo>
                  <a:pt x="783" y="244195"/>
                </a:lnTo>
                <a:lnTo>
                  <a:pt x="0" y="261950"/>
                </a:lnTo>
                <a:lnTo>
                  <a:pt x="3180" y="278310"/>
                </a:lnTo>
                <a:lnTo>
                  <a:pt x="8122" y="289108"/>
                </a:lnTo>
                <a:lnTo>
                  <a:pt x="11980" y="292411"/>
                </a:lnTo>
                <a:lnTo>
                  <a:pt x="21911" y="296081"/>
                </a:lnTo>
                <a:lnTo>
                  <a:pt x="26464" y="294942"/>
                </a:lnTo>
                <a:lnTo>
                  <a:pt x="62714" y="259215"/>
                </a:lnTo>
                <a:lnTo>
                  <a:pt x="82050" y="231183"/>
                </a:lnTo>
                <a:lnTo>
                  <a:pt x="98671" y="187570"/>
                </a:lnTo>
                <a:lnTo>
                  <a:pt x="105654" y="146873"/>
                </a:lnTo>
                <a:lnTo>
                  <a:pt x="109073" y="99865"/>
                </a:lnTo>
                <a:lnTo>
                  <a:pt x="116019" y="53734"/>
                </a:lnTo>
                <a:lnTo>
                  <a:pt x="114676" y="23493"/>
                </a:lnTo>
                <a:lnTo>
                  <a:pt x="110240" y="7228"/>
                </a:lnTo>
                <a:lnTo>
                  <a:pt x="107574" y="2891"/>
                </a:lnTo>
                <a:lnTo>
                  <a:pt x="104739" y="0"/>
                </a:lnTo>
                <a:lnTo>
                  <a:pt x="101791" y="188"/>
                </a:lnTo>
                <a:lnTo>
                  <a:pt x="98768" y="2431"/>
                </a:lnTo>
                <a:lnTo>
                  <a:pt x="92586" y="11625"/>
                </a:lnTo>
                <a:lnTo>
                  <a:pt x="84214" y="33594"/>
                </a:lnTo>
                <a:lnTo>
                  <a:pt x="80848" y="68983"/>
                </a:lnTo>
                <a:lnTo>
                  <a:pt x="80265" y="108092"/>
                </a:lnTo>
                <a:lnTo>
                  <a:pt x="80068" y="149119"/>
                </a:lnTo>
                <a:lnTo>
                  <a:pt x="87634" y="191756"/>
                </a:lnTo>
                <a:lnTo>
                  <a:pt x="98985" y="237023"/>
                </a:lnTo>
                <a:lnTo>
                  <a:pt x="103619" y="248887"/>
                </a:lnTo>
                <a:lnTo>
                  <a:pt x="106336" y="252896"/>
                </a:lnTo>
                <a:lnTo>
                  <a:pt x="112177" y="257351"/>
                </a:lnTo>
                <a:lnTo>
                  <a:pt x="114158" y="257482"/>
                </a:lnTo>
                <a:lnTo>
                  <a:pt x="115479" y="256509"/>
                </a:lnTo>
                <a:lnTo>
                  <a:pt x="134264" y="209397"/>
                </a:lnTo>
                <a:lnTo>
                  <a:pt x="148696" y="167110"/>
                </a:lnTo>
                <a:lnTo>
                  <a:pt x="151204" y="163454"/>
                </a:lnTo>
                <a:lnTo>
                  <a:pt x="156813" y="159392"/>
                </a:lnTo>
                <a:lnTo>
                  <a:pt x="159791" y="158308"/>
                </a:lnTo>
                <a:lnTo>
                  <a:pt x="162834" y="158644"/>
                </a:lnTo>
                <a:lnTo>
                  <a:pt x="169037" y="161839"/>
                </a:lnTo>
                <a:lnTo>
                  <a:pt x="178479" y="174644"/>
                </a:lnTo>
                <a:lnTo>
                  <a:pt x="182924" y="196902"/>
                </a:lnTo>
                <a:lnTo>
                  <a:pt x="179184" y="218548"/>
                </a:lnTo>
                <a:lnTo>
                  <a:pt x="162356" y="262702"/>
                </a:lnTo>
                <a:lnTo>
                  <a:pt x="156125" y="272293"/>
                </a:lnTo>
                <a:lnTo>
                  <a:pt x="148557" y="278450"/>
                </a:lnTo>
                <a:lnTo>
                  <a:pt x="154667" y="257912"/>
                </a:lnTo>
                <a:lnTo>
                  <a:pt x="164109" y="238742"/>
                </a:lnTo>
                <a:lnTo>
                  <a:pt x="202178" y="196094"/>
                </a:lnTo>
                <a:lnTo>
                  <a:pt x="243990" y="156924"/>
                </a:lnTo>
                <a:lnTo>
                  <a:pt x="258779" y="149671"/>
                </a:lnTo>
                <a:lnTo>
                  <a:pt x="264243" y="147974"/>
                </a:lnTo>
                <a:lnTo>
                  <a:pt x="264218" y="147520"/>
                </a:lnTo>
                <a:lnTo>
                  <a:pt x="263145" y="147219"/>
                </a:lnTo>
                <a:lnTo>
                  <a:pt x="256576" y="156908"/>
                </a:lnTo>
                <a:lnTo>
                  <a:pt x="238660" y="196469"/>
                </a:lnTo>
                <a:lnTo>
                  <a:pt x="234269" y="218418"/>
                </a:lnTo>
                <a:lnTo>
                  <a:pt x="238886" y="231798"/>
                </a:lnTo>
                <a:lnTo>
                  <a:pt x="243080" y="238329"/>
                </a:lnTo>
                <a:lnTo>
                  <a:pt x="280045" y="26091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3" name="SMARTInkShape-Group641"/>
          <p:cNvGrpSpPr/>
          <p:nvPr/>
        </p:nvGrpSpPr>
        <p:grpSpPr>
          <a:xfrm>
            <a:off x="5320743" y="5972718"/>
            <a:ext cx="650109" cy="618583"/>
            <a:chOff x="5320743" y="5972718"/>
            <a:chExt cx="650109" cy="618583"/>
          </a:xfrm>
        </p:grpSpPr>
        <p:sp>
          <p:nvSpPr>
            <p:cNvPr id="678" name="SMARTInkShape-3385"/>
            <p:cNvSpPr/>
            <p:nvPr>
              <p:custDataLst>
                <p:tags r:id="rId307"/>
              </p:custDataLst>
            </p:nvPr>
          </p:nvSpPr>
          <p:spPr>
            <a:xfrm>
              <a:off x="5953125" y="6248400"/>
              <a:ext cx="17727" cy="9526"/>
            </a:xfrm>
            <a:custGeom>
              <a:avLst/>
              <a:gdLst/>
              <a:ahLst/>
              <a:cxnLst/>
              <a:rect l="0" t="0" r="0" b="0"/>
              <a:pathLst>
                <a:path w="17727" h="952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10583" y="6545"/>
                  </a:lnTo>
                  <a:lnTo>
                    <a:pt x="12347" y="7539"/>
                  </a:lnTo>
                  <a:lnTo>
                    <a:pt x="17726" y="913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3386"/>
            <p:cNvSpPr/>
            <p:nvPr>
              <p:custDataLst>
                <p:tags r:id="rId308"/>
              </p:custDataLst>
            </p:nvPr>
          </p:nvSpPr>
          <p:spPr>
            <a:xfrm>
              <a:off x="5543550" y="6410325"/>
              <a:ext cx="9526" cy="180976"/>
            </a:xfrm>
            <a:custGeom>
              <a:avLst/>
              <a:gdLst/>
              <a:ahLst/>
              <a:cxnLst/>
              <a:rect l="0" t="0" r="0" b="0"/>
              <a:pathLst>
                <a:path w="9526" h="180976">
                  <a:moveTo>
                    <a:pt x="0" y="0"/>
                  </a:moveTo>
                  <a:lnTo>
                    <a:pt x="0" y="0"/>
                  </a:lnTo>
                  <a:lnTo>
                    <a:pt x="0" y="44124"/>
                  </a:lnTo>
                  <a:lnTo>
                    <a:pt x="0" y="89341"/>
                  </a:lnTo>
                  <a:lnTo>
                    <a:pt x="1058" y="134493"/>
                  </a:lnTo>
                  <a:lnTo>
                    <a:pt x="952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3387"/>
            <p:cNvSpPr/>
            <p:nvPr>
              <p:custDataLst>
                <p:tags r:id="rId309"/>
              </p:custDataLst>
            </p:nvPr>
          </p:nvSpPr>
          <p:spPr>
            <a:xfrm>
              <a:off x="5429543" y="6354499"/>
              <a:ext cx="133058" cy="164863"/>
            </a:xfrm>
            <a:custGeom>
              <a:avLst/>
              <a:gdLst/>
              <a:ahLst/>
              <a:cxnLst/>
              <a:rect l="0" t="0" r="0" b="0"/>
              <a:pathLst>
                <a:path w="133058" h="164863">
                  <a:moveTo>
                    <a:pt x="85432" y="8201"/>
                  </a:moveTo>
                  <a:lnTo>
                    <a:pt x="85432" y="8201"/>
                  </a:lnTo>
                  <a:lnTo>
                    <a:pt x="85432" y="0"/>
                  </a:lnTo>
                  <a:lnTo>
                    <a:pt x="85432" y="12050"/>
                  </a:lnTo>
                  <a:lnTo>
                    <a:pt x="50842" y="59588"/>
                  </a:lnTo>
                  <a:lnTo>
                    <a:pt x="21879" y="100214"/>
                  </a:lnTo>
                  <a:lnTo>
                    <a:pt x="4713" y="127624"/>
                  </a:lnTo>
                  <a:lnTo>
                    <a:pt x="1191" y="143069"/>
                  </a:lnTo>
                  <a:lnTo>
                    <a:pt x="0" y="157138"/>
                  </a:lnTo>
                  <a:lnTo>
                    <a:pt x="8304" y="161884"/>
                  </a:lnTo>
                  <a:lnTo>
                    <a:pt x="14963" y="164632"/>
                  </a:lnTo>
                  <a:lnTo>
                    <a:pt x="30829" y="164862"/>
                  </a:lnTo>
                  <a:lnTo>
                    <a:pt x="70755" y="160104"/>
                  </a:lnTo>
                  <a:lnTo>
                    <a:pt x="133057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3388"/>
            <p:cNvSpPr/>
            <p:nvPr>
              <p:custDataLst>
                <p:tags r:id="rId310"/>
              </p:custDataLst>
            </p:nvPr>
          </p:nvSpPr>
          <p:spPr>
            <a:xfrm>
              <a:off x="5320743" y="6230793"/>
              <a:ext cx="441883" cy="27066"/>
            </a:xfrm>
            <a:custGeom>
              <a:avLst/>
              <a:gdLst/>
              <a:ahLst/>
              <a:cxnLst/>
              <a:rect l="0" t="0" r="0" b="0"/>
              <a:pathLst>
                <a:path w="441883" h="27066">
                  <a:moveTo>
                    <a:pt x="13257" y="8082"/>
                  </a:moveTo>
                  <a:lnTo>
                    <a:pt x="13257" y="8082"/>
                  </a:lnTo>
                  <a:lnTo>
                    <a:pt x="0" y="21339"/>
                  </a:lnTo>
                  <a:lnTo>
                    <a:pt x="185" y="23270"/>
                  </a:lnTo>
                  <a:lnTo>
                    <a:pt x="2425" y="24557"/>
                  </a:lnTo>
                  <a:lnTo>
                    <a:pt x="41495" y="26907"/>
                  </a:lnTo>
                  <a:lnTo>
                    <a:pt x="82654" y="27065"/>
                  </a:lnTo>
                  <a:lnTo>
                    <a:pt x="113950" y="26044"/>
                  </a:lnTo>
                  <a:lnTo>
                    <a:pt x="149026" y="22062"/>
                  </a:lnTo>
                  <a:lnTo>
                    <a:pt x="194361" y="18927"/>
                  </a:lnTo>
                  <a:lnTo>
                    <a:pt x="229921" y="18193"/>
                  </a:lnTo>
                  <a:lnTo>
                    <a:pt x="266185" y="16809"/>
                  </a:lnTo>
                  <a:lnTo>
                    <a:pt x="307625" y="11138"/>
                  </a:lnTo>
                  <a:lnTo>
                    <a:pt x="340938" y="9440"/>
                  </a:lnTo>
                  <a:lnTo>
                    <a:pt x="380223" y="3428"/>
                  </a:lnTo>
                  <a:lnTo>
                    <a:pt x="406915" y="0"/>
                  </a:lnTo>
                  <a:lnTo>
                    <a:pt x="441882" y="8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3389"/>
            <p:cNvSpPr/>
            <p:nvPr>
              <p:custDataLst>
                <p:tags r:id="rId311"/>
              </p:custDataLst>
            </p:nvPr>
          </p:nvSpPr>
          <p:spPr>
            <a:xfrm>
              <a:off x="5496808" y="5972718"/>
              <a:ext cx="8643" cy="218533"/>
            </a:xfrm>
            <a:custGeom>
              <a:avLst/>
              <a:gdLst/>
              <a:ahLst/>
              <a:cxnLst/>
              <a:rect l="0" t="0" r="0" b="0"/>
              <a:pathLst>
                <a:path w="8643" h="218533">
                  <a:moveTo>
                    <a:pt x="8642" y="28032"/>
                  </a:moveTo>
                  <a:lnTo>
                    <a:pt x="8642" y="28032"/>
                  </a:lnTo>
                  <a:lnTo>
                    <a:pt x="8642" y="0"/>
                  </a:lnTo>
                  <a:lnTo>
                    <a:pt x="8642" y="46541"/>
                  </a:lnTo>
                  <a:lnTo>
                    <a:pt x="8642" y="85022"/>
                  </a:lnTo>
                  <a:lnTo>
                    <a:pt x="5820" y="117590"/>
                  </a:lnTo>
                  <a:lnTo>
                    <a:pt x="0" y="161886"/>
                  </a:lnTo>
                  <a:lnTo>
                    <a:pt x="437" y="187990"/>
                  </a:lnTo>
                  <a:lnTo>
                    <a:pt x="8642" y="218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6" name="SMARTInkShape-Group642"/>
          <p:cNvGrpSpPr/>
          <p:nvPr/>
        </p:nvGrpSpPr>
        <p:grpSpPr>
          <a:xfrm>
            <a:off x="7509938" y="5362575"/>
            <a:ext cx="392295" cy="76181"/>
            <a:chOff x="7509938" y="5362575"/>
            <a:chExt cx="392295" cy="76181"/>
          </a:xfrm>
        </p:grpSpPr>
        <p:sp>
          <p:nvSpPr>
            <p:cNvPr id="684" name="SMARTInkShape-3390"/>
            <p:cNvSpPr/>
            <p:nvPr>
              <p:custDataLst>
                <p:tags r:id="rId305"/>
              </p:custDataLst>
            </p:nvPr>
          </p:nvSpPr>
          <p:spPr>
            <a:xfrm>
              <a:off x="7509938" y="5400675"/>
              <a:ext cx="233888" cy="38081"/>
            </a:xfrm>
            <a:custGeom>
              <a:avLst/>
              <a:gdLst/>
              <a:ahLst/>
              <a:cxnLst/>
              <a:rect l="0" t="0" r="0" b="0"/>
              <a:pathLst>
                <a:path w="233888" h="38081">
                  <a:moveTo>
                    <a:pt x="167212" y="0"/>
                  </a:moveTo>
                  <a:lnTo>
                    <a:pt x="167212" y="0"/>
                  </a:lnTo>
                  <a:lnTo>
                    <a:pt x="128590" y="2822"/>
                  </a:lnTo>
                  <a:lnTo>
                    <a:pt x="85853" y="13257"/>
                  </a:lnTo>
                  <a:lnTo>
                    <a:pt x="41975" y="21109"/>
                  </a:lnTo>
                  <a:lnTo>
                    <a:pt x="0" y="36339"/>
                  </a:lnTo>
                  <a:lnTo>
                    <a:pt x="1762" y="36926"/>
                  </a:lnTo>
                  <a:lnTo>
                    <a:pt x="35870" y="37868"/>
                  </a:lnTo>
                  <a:lnTo>
                    <a:pt x="76438" y="38031"/>
                  </a:lnTo>
                  <a:lnTo>
                    <a:pt x="114210" y="38080"/>
                  </a:lnTo>
                  <a:lnTo>
                    <a:pt x="156094" y="35272"/>
                  </a:lnTo>
                  <a:lnTo>
                    <a:pt x="233887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3391"/>
            <p:cNvSpPr/>
            <p:nvPr>
              <p:custDataLst>
                <p:tags r:id="rId306"/>
              </p:custDataLst>
            </p:nvPr>
          </p:nvSpPr>
          <p:spPr>
            <a:xfrm>
              <a:off x="7791450" y="5362575"/>
              <a:ext cx="110783" cy="9526"/>
            </a:xfrm>
            <a:custGeom>
              <a:avLst/>
              <a:gdLst/>
              <a:ahLst/>
              <a:cxnLst/>
              <a:rect l="0" t="0" r="0" b="0"/>
              <a:pathLst>
                <a:path w="110783" h="9526">
                  <a:moveTo>
                    <a:pt x="0" y="0"/>
                  </a:moveTo>
                  <a:lnTo>
                    <a:pt x="0" y="0"/>
                  </a:lnTo>
                  <a:lnTo>
                    <a:pt x="39774" y="0"/>
                  </a:lnTo>
                  <a:lnTo>
                    <a:pt x="83123" y="7539"/>
                  </a:lnTo>
                  <a:lnTo>
                    <a:pt x="110611" y="9133"/>
                  </a:lnTo>
                  <a:lnTo>
                    <a:pt x="110782" y="9263"/>
                  </a:lnTo>
                  <a:lnTo>
                    <a:pt x="857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7" name="SMARTInkShape-3392"/>
          <p:cNvSpPr/>
          <p:nvPr>
            <p:custDataLst>
              <p:tags r:id="rId5"/>
            </p:custDataLst>
          </p:nvPr>
        </p:nvSpPr>
        <p:spPr>
          <a:xfrm>
            <a:off x="5105400" y="6248400"/>
            <a:ext cx="19051" cy="9526"/>
          </a:xfrm>
          <a:custGeom>
            <a:avLst/>
            <a:gdLst/>
            <a:ahLst/>
            <a:cxnLst/>
            <a:rect l="0" t="0" r="0" b="0"/>
            <a:pathLst>
              <a:path w="19051" h="9526">
                <a:moveTo>
                  <a:pt x="0" y="9525"/>
                </a:moveTo>
                <a:lnTo>
                  <a:pt x="0" y="9525"/>
                </a:lnTo>
                <a:lnTo>
                  <a:pt x="10113" y="9525"/>
                </a:lnTo>
                <a:lnTo>
                  <a:pt x="13092" y="8467"/>
                </a:lnTo>
                <a:lnTo>
                  <a:pt x="15078" y="6703"/>
                </a:lnTo>
                <a:lnTo>
                  <a:pt x="190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8" name="SMARTInkShape-3393"/>
          <p:cNvSpPr/>
          <p:nvPr>
            <p:custDataLst>
              <p:tags r:id="rId6"/>
            </p:custDataLst>
          </p:nvPr>
        </p:nvSpPr>
        <p:spPr>
          <a:xfrm>
            <a:off x="4450576" y="6363093"/>
            <a:ext cx="111900" cy="179847"/>
          </a:xfrm>
          <a:custGeom>
            <a:avLst/>
            <a:gdLst/>
            <a:ahLst/>
            <a:cxnLst/>
            <a:rect l="0" t="0" r="0" b="0"/>
            <a:pathLst>
              <a:path w="111900" h="179847">
                <a:moveTo>
                  <a:pt x="111899" y="9132"/>
                </a:moveTo>
                <a:lnTo>
                  <a:pt x="111899" y="9132"/>
                </a:lnTo>
                <a:lnTo>
                  <a:pt x="111899" y="0"/>
                </a:lnTo>
                <a:lnTo>
                  <a:pt x="65911" y="36465"/>
                </a:lnTo>
                <a:lnTo>
                  <a:pt x="25526" y="79293"/>
                </a:lnTo>
                <a:lnTo>
                  <a:pt x="5702" y="114595"/>
                </a:lnTo>
                <a:lnTo>
                  <a:pt x="0" y="137630"/>
                </a:lnTo>
                <a:lnTo>
                  <a:pt x="1488" y="151262"/>
                </a:lnTo>
                <a:lnTo>
                  <a:pt x="3366" y="157860"/>
                </a:lnTo>
                <a:lnTo>
                  <a:pt x="11099" y="168015"/>
                </a:lnTo>
                <a:lnTo>
                  <a:pt x="20532" y="174996"/>
                </a:lnTo>
                <a:lnTo>
                  <a:pt x="28253" y="178099"/>
                </a:lnTo>
                <a:lnTo>
                  <a:pt x="48662" y="179846"/>
                </a:lnTo>
                <a:lnTo>
                  <a:pt x="60158" y="177433"/>
                </a:lnTo>
                <a:lnTo>
                  <a:pt x="90501" y="161255"/>
                </a:lnTo>
                <a:lnTo>
                  <a:pt x="97097" y="155059"/>
                </a:lnTo>
                <a:lnTo>
                  <a:pt x="100028" y="148777"/>
                </a:lnTo>
                <a:lnTo>
                  <a:pt x="101679" y="129177"/>
                </a:lnTo>
                <a:lnTo>
                  <a:pt x="99794" y="123029"/>
                </a:lnTo>
                <a:lnTo>
                  <a:pt x="92055" y="113375"/>
                </a:lnTo>
                <a:lnTo>
                  <a:pt x="75798" y="101990"/>
                </a:lnTo>
                <a:lnTo>
                  <a:pt x="45855" y="96266"/>
                </a:lnTo>
                <a:lnTo>
                  <a:pt x="26174" y="9485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1" name="SMARTInkShape-Group645"/>
          <p:cNvGrpSpPr/>
          <p:nvPr/>
        </p:nvGrpSpPr>
        <p:grpSpPr>
          <a:xfrm>
            <a:off x="4281362" y="6019997"/>
            <a:ext cx="595439" cy="304604"/>
            <a:chOff x="4281362" y="6019997"/>
            <a:chExt cx="595439" cy="304604"/>
          </a:xfrm>
        </p:grpSpPr>
        <p:sp>
          <p:nvSpPr>
            <p:cNvPr id="689" name="SMARTInkShape-3394"/>
            <p:cNvSpPr/>
            <p:nvPr>
              <p:custDataLst>
                <p:tags r:id="rId303"/>
              </p:custDataLst>
            </p:nvPr>
          </p:nvSpPr>
          <p:spPr>
            <a:xfrm>
              <a:off x="4281362" y="6315075"/>
              <a:ext cx="595439" cy="9526"/>
            </a:xfrm>
            <a:custGeom>
              <a:avLst/>
              <a:gdLst/>
              <a:ahLst/>
              <a:cxnLst/>
              <a:rect l="0" t="0" r="0" b="0"/>
              <a:pathLst>
                <a:path w="595439" h="9526">
                  <a:moveTo>
                    <a:pt x="33463" y="0"/>
                  </a:moveTo>
                  <a:lnTo>
                    <a:pt x="33463" y="0"/>
                  </a:lnTo>
                  <a:lnTo>
                    <a:pt x="0" y="0"/>
                  </a:lnTo>
                  <a:lnTo>
                    <a:pt x="43779" y="0"/>
                  </a:lnTo>
                  <a:lnTo>
                    <a:pt x="88574" y="0"/>
                  </a:lnTo>
                  <a:lnTo>
                    <a:pt x="129873" y="0"/>
                  </a:lnTo>
                  <a:lnTo>
                    <a:pt x="168387" y="0"/>
                  </a:lnTo>
                  <a:lnTo>
                    <a:pt x="210198" y="0"/>
                  </a:lnTo>
                  <a:lnTo>
                    <a:pt x="245009" y="0"/>
                  </a:lnTo>
                  <a:lnTo>
                    <a:pt x="291230" y="0"/>
                  </a:lnTo>
                  <a:lnTo>
                    <a:pt x="332794" y="0"/>
                  </a:lnTo>
                  <a:lnTo>
                    <a:pt x="380339" y="0"/>
                  </a:lnTo>
                  <a:lnTo>
                    <a:pt x="423950" y="6545"/>
                  </a:lnTo>
                  <a:lnTo>
                    <a:pt x="460901" y="8642"/>
                  </a:lnTo>
                  <a:lnTo>
                    <a:pt x="503834" y="9263"/>
                  </a:lnTo>
                  <a:lnTo>
                    <a:pt x="542779" y="9447"/>
                  </a:lnTo>
                  <a:lnTo>
                    <a:pt x="59543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3395"/>
            <p:cNvSpPr/>
            <p:nvPr>
              <p:custDataLst>
                <p:tags r:id="rId304"/>
              </p:custDataLst>
            </p:nvPr>
          </p:nvSpPr>
          <p:spPr>
            <a:xfrm>
              <a:off x="4429125" y="6019997"/>
              <a:ext cx="161926" cy="175315"/>
            </a:xfrm>
            <a:custGeom>
              <a:avLst/>
              <a:gdLst/>
              <a:ahLst/>
              <a:cxnLst/>
              <a:rect l="0" t="0" r="0" b="0"/>
              <a:pathLst>
                <a:path w="161926" h="175315">
                  <a:moveTo>
                    <a:pt x="0" y="28378"/>
                  </a:moveTo>
                  <a:lnTo>
                    <a:pt x="0" y="28378"/>
                  </a:lnTo>
                  <a:lnTo>
                    <a:pt x="0" y="20177"/>
                  </a:lnTo>
                  <a:lnTo>
                    <a:pt x="1058" y="19736"/>
                  </a:lnTo>
                  <a:lnTo>
                    <a:pt x="5057" y="19246"/>
                  </a:lnTo>
                  <a:lnTo>
                    <a:pt x="6546" y="18057"/>
                  </a:lnTo>
                  <a:lnTo>
                    <a:pt x="8201" y="13913"/>
                  </a:lnTo>
                  <a:lnTo>
                    <a:pt x="9701" y="12384"/>
                  </a:lnTo>
                  <a:lnTo>
                    <a:pt x="14189" y="10686"/>
                  </a:lnTo>
                  <a:lnTo>
                    <a:pt x="16868" y="11292"/>
                  </a:lnTo>
                  <a:lnTo>
                    <a:pt x="26752" y="16142"/>
                  </a:lnTo>
                  <a:lnTo>
                    <a:pt x="54571" y="23552"/>
                  </a:lnTo>
                  <a:lnTo>
                    <a:pt x="66940" y="37522"/>
                  </a:lnTo>
                  <a:lnTo>
                    <a:pt x="77376" y="55726"/>
                  </a:lnTo>
                  <a:lnTo>
                    <a:pt x="82014" y="70872"/>
                  </a:lnTo>
                  <a:lnTo>
                    <a:pt x="77198" y="113900"/>
                  </a:lnTo>
                  <a:lnTo>
                    <a:pt x="68793" y="142403"/>
                  </a:lnTo>
                  <a:lnTo>
                    <a:pt x="56941" y="160418"/>
                  </a:lnTo>
                  <a:lnTo>
                    <a:pt x="49649" y="167496"/>
                  </a:lnTo>
                  <a:lnTo>
                    <a:pt x="39351" y="174169"/>
                  </a:lnTo>
                  <a:lnTo>
                    <a:pt x="34702" y="175314"/>
                  </a:lnTo>
                  <a:lnTo>
                    <a:pt x="30543" y="175019"/>
                  </a:lnTo>
                  <a:lnTo>
                    <a:pt x="26712" y="173764"/>
                  </a:lnTo>
                  <a:lnTo>
                    <a:pt x="24158" y="171868"/>
                  </a:lnTo>
                  <a:lnTo>
                    <a:pt x="21320" y="166940"/>
                  </a:lnTo>
                  <a:lnTo>
                    <a:pt x="24779" y="148102"/>
                  </a:lnTo>
                  <a:lnTo>
                    <a:pt x="48797" y="108755"/>
                  </a:lnTo>
                  <a:lnTo>
                    <a:pt x="61904" y="88443"/>
                  </a:lnTo>
                  <a:lnTo>
                    <a:pt x="105401" y="46349"/>
                  </a:lnTo>
                  <a:lnTo>
                    <a:pt x="151733" y="468"/>
                  </a:lnTo>
                  <a:lnTo>
                    <a:pt x="147146" y="0"/>
                  </a:lnTo>
                  <a:lnTo>
                    <a:pt x="141951" y="5535"/>
                  </a:lnTo>
                  <a:lnTo>
                    <a:pt x="131283" y="26150"/>
                  </a:lnTo>
                  <a:lnTo>
                    <a:pt x="119320" y="60893"/>
                  </a:lnTo>
                  <a:lnTo>
                    <a:pt x="121117" y="77754"/>
                  </a:lnTo>
                  <a:lnTo>
                    <a:pt x="128079" y="94984"/>
                  </a:lnTo>
                  <a:lnTo>
                    <a:pt x="161925" y="123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4" name="SMARTInkShape-Group646"/>
          <p:cNvGrpSpPr/>
          <p:nvPr/>
        </p:nvGrpSpPr>
        <p:grpSpPr>
          <a:xfrm>
            <a:off x="10393828" y="5820294"/>
            <a:ext cx="569448" cy="761482"/>
            <a:chOff x="10393828" y="5820294"/>
            <a:chExt cx="569448" cy="761482"/>
          </a:xfrm>
        </p:grpSpPr>
        <p:sp>
          <p:nvSpPr>
            <p:cNvPr id="692" name="SMARTInkShape-3396"/>
            <p:cNvSpPr/>
            <p:nvPr>
              <p:custDataLst>
                <p:tags r:id="rId291"/>
              </p:custDataLst>
            </p:nvPr>
          </p:nvSpPr>
          <p:spPr>
            <a:xfrm>
              <a:off x="10834223" y="6477116"/>
              <a:ext cx="129053" cy="104660"/>
            </a:xfrm>
            <a:custGeom>
              <a:avLst/>
              <a:gdLst/>
              <a:ahLst/>
              <a:cxnLst/>
              <a:rect l="0" t="0" r="0" b="0"/>
              <a:pathLst>
                <a:path w="129053" h="104660">
                  <a:moveTo>
                    <a:pt x="14752" y="9409"/>
                  </a:moveTo>
                  <a:lnTo>
                    <a:pt x="14752" y="9409"/>
                  </a:lnTo>
                  <a:lnTo>
                    <a:pt x="6550" y="1208"/>
                  </a:lnTo>
                  <a:lnTo>
                    <a:pt x="0" y="146"/>
                  </a:lnTo>
                  <a:lnTo>
                    <a:pt x="2199" y="0"/>
                  </a:lnTo>
                  <a:lnTo>
                    <a:pt x="14443" y="4974"/>
                  </a:lnTo>
                  <a:lnTo>
                    <a:pt x="22729" y="13083"/>
                  </a:lnTo>
                  <a:lnTo>
                    <a:pt x="45436" y="42701"/>
                  </a:lnTo>
                  <a:lnTo>
                    <a:pt x="49557" y="59130"/>
                  </a:lnTo>
                  <a:lnTo>
                    <a:pt x="48538" y="65840"/>
                  </a:lnTo>
                  <a:lnTo>
                    <a:pt x="45742" y="71371"/>
                  </a:lnTo>
                  <a:lnTo>
                    <a:pt x="26712" y="96826"/>
                  </a:lnTo>
                  <a:lnTo>
                    <a:pt x="8473" y="103627"/>
                  </a:lnTo>
                  <a:lnTo>
                    <a:pt x="6333" y="102913"/>
                  </a:lnTo>
                  <a:lnTo>
                    <a:pt x="1132" y="99297"/>
                  </a:lnTo>
                  <a:lnTo>
                    <a:pt x="380" y="95793"/>
                  </a:lnTo>
                  <a:lnTo>
                    <a:pt x="2366" y="86255"/>
                  </a:lnTo>
                  <a:lnTo>
                    <a:pt x="9601" y="77782"/>
                  </a:lnTo>
                  <a:lnTo>
                    <a:pt x="51250" y="49645"/>
                  </a:lnTo>
                  <a:lnTo>
                    <a:pt x="97209" y="25409"/>
                  </a:lnTo>
                  <a:lnTo>
                    <a:pt x="108877" y="19503"/>
                  </a:lnTo>
                  <a:lnTo>
                    <a:pt x="87582" y="54596"/>
                  </a:lnTo>
                  <a:lnTo>
                    <a:pt x="83251" y="73127"/>
                  </a:lnTo>
                  <a:lnTo>
                    <a:pt x="85059" y="82884"/>
                  </a:lnTo>
                  <a:lnTo>
                    <a:pt x="87024" y="86967"/>
                  </a:lnTo>
                  <a:lnTo>
                    <a:pt x="97672" y="94327"/>
                  </a:lnTo>
                  <a:lnTo>
                    <a:pt x="129052" y="104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3397"/>
            <p:cNvSpPr/>
            <p:nvPr>
              <p:custDataLst>
                <p:tags r:id="rId292"/>
              </p:custDataLst>
            </p:nvPr>
          </p:nvSpPr>
          <p:spPr>
            <a:xfrm>
              <a:off x="10620766" y="6572250"/>
              <a:ext cx="94860" cy="9133"/>
            </a:xfrm>
            <a:custGeom>
              <a:avLst/>
              <a:gdLst/>
              <a:ahLst/>
              <a:cxnLst/>
              <a:rect l="0" t="0" r="0" b="0"/>
              <a:pathLst>
                <a:path w="94860" h="9133">
                  <a:moveTo>
                    <a:pt x="9134" y="0"/>
                  </a:moveTo>
                  <a:lnTo>
                    <a:pt x="9134" y="0"/>
                  </a:lnTo>
                  <a:lnTo>
                    <a:pt x="0" y="9132"/>
                  </a:lnTo>
                  <a:lnTo>
                    <a:pt x="41827" y="8444"/>
                  </a:lnTo>
                  <a:lnTo>
                    <a:pt x="94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3398"/>
            <p:cNvSpPr/>
            <p:nvPr>
              <p:custDataLst>
                <p:tags r:id="rId293"/>
              </p:custDataLst>
            </p:nvPr>
          </p:nvSpPr>
          <p:spPr>
            <a:xfrm>
              <a:off x="10639425" y="6496084"/>
              <a:ext cx="66676" cy="19017"/>
            </a:xfrm>
            <a:custGeom>
              <a:avLst/>
              <a:gdLst/>
              <a:ahLst/>
              <a:cxnLst/>
              <a:rect l="0" t="0" r="0" b="0"/>
              <a:pathLst>
                <a:path w="66676" h="19017">
                  <a:moveTo>
                    <a:pt x="0" y="9491"/>
                  </a:moveTo>
                  <a:lnTo>
                    <a:pt x="0" y="9491"/>
                  </a:lnTo>
                  <a:lnTo>
                    <a:pt x="0" y="359"/>
                  </a:lnTo>
                  <a:lnTo>
                    <a:pt x="18314" y="0"/>
                  </a:lnTo>
                  <a:lnTo>
                    <a:pt x="41756" y="7577"/>
                  </a:lnTo>
                  <a:lnTo>
                    <a:pt x="66675" y="19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3399"/>
            <p:cNvSpPr/>
            <p:nvPr>
              <p:custDataLst>
                <p:tags r:id="rId294"/>
              </p:custDataLst>
            </p:nvPr>
          </p:nvSpPr>
          <p:spPr>
            <a:xfrm>
              <a:off x="10393828" y="6429375"/>
              <a:ext cx="131298" cy="152401"/>
            </a:xfrm>
            <a:custGeom>
              <a:avLst/>
              <a:gdLst/>
              <a:ahLst/>
              <a:cxnLst/>
              <a:rect l="0" t="0" r="0" b="0"/>
              <a:pathLst>
                <a:path w="131298" h="152401">
                  <a:moveTo>
                    <a:pt x="131297" y="0"/>
                  </a:moveTo>
                  <a:lnTo>
                    <a:pt x="131297" y="0"/>
                  </a:lnTo>
                  <a:lnTo>
                    <a:pt x="130239" y="39844"/>
                  </a:lnTo>
                  <a:lnTo>
                    <a:pt x="126240" y="53341"/>
                  </a:lnTo>
                  <a:lnTo>
                    <a:pt x="104461" y="82819"/>
                  </a:lnTo>
                  <a:lnTo>
                    <a:pt x="90365" y="97851"/>
                  </a:lnTo>
                  <a:lnTo>
                    <a:pt x="78180" y="101698"/>
                  </a:lnTo>
                  <a:lnTo>
                    <a:pt x="63239" y="102349"/>
                  </a:lnTo>
                  <a:lnTo>
                    <a:pt x="49544" y="99111"/>
                  </a:lnTo>
                  <a:lnTo>
                    <a:pt x="24562" y="81862"/>
                  </a:lnTo>
                  <a:lnTo>
                    <a:pt x="4876" y="63827"/>
                  </a:lnTo>
                  <a:lnTo>
                    <a:pt x="1027" y="57297"/>
                  </a:lnTo>
                  <a:lnTo>
                    <a:pt x="0" y="54072"/>
                  </a:lnTo>
                  <a:lnTo>
                    <a:pt x="2490" y="52982"/>
                  </a:lnTo>
                  <a:lnTo>
                    <a:pt x="29301" y="58836"/>
                  </a:lnTo>
                  <a:lnTo>
                    <a:pt x="45749" y="65308"/>
                  </a:lnTo>
                  <a:lnTo>
                    <a:pt x="90199" y="99422"/>
                  </a:lnTo>
                  <a:lnTo>
                    <a:pt x="94373" y="101206"/>
                  </a:lnTo>
                  <a:lnTo>
                    <a:pt x="101833" y="108833"/>
                  </a:lnTo>
                  <a:lnTo>
                    <a:pt x="13129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3400"/>
            <p:cNvSpPr/>
            <p:nvPr>
              <p:custDataLst>
                <p:tags r:id="rId295"/>
              </p:custDataLst>
            </p:nvPr>
          </p:nvSpPr>
          <p:spPr>
            <a:xfrm>
              <a:off x="10858500" y="6134216"/>
              <a:ext cx="76201" cy="174853"/>
            </a:xfrm>
            <a:custGeom>
              <a:avLst/>
              <a:gdLst/>
              <a:ahLst/>
              <a:cxnLst/>
              <a:rect l="0" t="0" r="0" b="0"/>
              <a:pathLst>
                <a:path w="76201" h="174853">
                  <a:moveTo>
                    <a:pt x="76200" y="9409"/>
                  </a:moveTo>
                  <a:lnTo>
                    <a:pt x="76200" y="9409"/>
                  </a:lnTo>
                  <a:lnTo>
                    <a:pt x="76200" y="4353"/>
                  </a:lnTo>
                  <a:lnTo>
                    <a:pt x="75142" y="2864"/>
                  </a:lnTo>
                  <a:lnTo>
                    <a:pt x="73376" y="1870"/>
                  </a:lnTo>
                  <a:lnTo>
                    <a:pt x="66498" y="146"/>
                  </a:lnTo>
                  <a:lnTo>
                    <a:pt x="62009" y="0"/>
                  </a:lnTo>
                  <a:lnTo>
                    <a:pt x="56489" y="2758"/>
                  </a:lnTo>
                  <a:lnTo>
                    <a:pt x="53534" y="4974"/>
                  </a:lnTo>
                  <a:lnTo>
                    <a:pt x="17187" y="49017"/>
                  </a:lnTo>
                  <a:lnTo>
                    <a:pt x="6738" y="69828"/>
                  </a:lnTo>
                  <a:lnTo>
                    <a:pt x="1331" y="98760"/>
                  </a:lnTo>
                  <a:lnTo>
                    <a:pt x="176" y="143235"/>
                  </a:lnTo>
                  <a:lnTo>
                    <a:pt x="2901" y="156376"/>
                  </a:lnTo>
                  <a:lnTo>
                    <a:pt x="5109" y="161363"/>
                  </a:lnTo>
                  <a:lnTo>
                    <a:pt x="13208" y="169724"/>
                  </a:lnTo>
                  <a:lnTo>
                    <a:pt x="18331" y="173436"/>
                  </a:lnTo>
                  <a:lnTo>
                    <a:pt x="23862" y="174852"/>
                  </a:lnTo>
                  <a:lnTo>
                    <a:pt x="35653" y="173602"/>
                  </a:lnTo>
                  <a:lnTo>
                    <a:pt x="39643" y="171788"/>
                  </a:lnTo>
                  <a:lnTo>
                    <a:pt x="42304" y="169520"/>
                  </a:lnTo>
                  <a:lnTo>
                    <a:pt x="44078" y="166949"/>
                  </a:lnTo>
                  <a:lnTo>
                    <a:pt x="46574" y="148162"/>
                  </a:lnTo>
                  <a:lnTo>
                    <a:pt x="44336" y="137047"/>
                  </a:lnTo>
                  <a:lnTo>
                    <a:pt x="42258" y="132601"/>
                  </a:lnTo>
                  <a:lnTo>
                    <a:pt x="37697" y="129636"/>
                  </a:lnTo>
                  <a:lnTo>
                    <a:pt x="0" y="123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3401"/>
            <p:cNvSpPr/>
            <p:nvPr>
              <p:custDataLst>
                <p:tags r:id="rId296"/>
              </p:custDataLst>
            </p:nvPr>
          </p:nvSpPr>
          <p:spPr>
            <a:xfrm>
              <a:off x="10612173" y="6229350"/>
              <a:ext cx="141553" cy="28183"/>
            </a:xfrm>
            <a:custGeom>
              <a:avLst/>
              <a:gdLst/>
              <a:ahLst/>
              <a:cxnLst/>
              <a:rect l="0" t="0" r="0" b="0"/>
              <a:pathLst>
                <a:path w="141553" h="28183">
                  <a:moveTo>
                    <a:pt x="8202" y="19050"/>
                  </a:moveTo>
                  <a:lnTo>
                    <a:pt x="8202" y="19050"/>
                  </a:lnTo>
                  <a:lnTo>
                    <a:pt x="0" y="27251"/>
                  </a:lnTo>
                  <a:lnTo>
                    <a:pt x="9182" y="28182"/>
                  </a:lnTo>
                  <a:lnTo>
                    <a:pt x="47514" y="20893"/>
                  </a:lnTo>
                  <a:lnTo>
                    <a:pt x="88759" y="12305"/>
                  </a:lnTo>
                  <a:lnTo>
                    <a:pt x="1415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3402"/>
            <p:cNvSpPr/>
            <p:nvPr>
              <p:custDataLst>
                <p:tags r:id="rId297"/>
              </p:custDataLst>
            </p:nvPr>
          </p:nvSpPr>
          <p:spPr>
            <a:xfrm>
              <a:off x="10639425" y="6191250"/>
              <a:ext cx="66676" cy="5489"/>
            </a:xfrm>
            <a:custGeom>
              <a:avLst/>
              <a:gdLst/>
              <a:ahLst/>
              <a:cxnLst/>
              <a:rect l="0" t="0" r="0" b="0"/>
              <a:pathLst>
                <a:path w="66676" h="5489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5488"/>
                  </a:lnTo>
                  <a:lnTo>
                    <a:pt x="8663" y="2096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3403"/>
            <p:cNvSpPr/>
            <p:nvPr>
              <p:custDataLst>
                <p:tags r:id="rId298"/>
              </p:custDataLst>
            </p:nvPr>
          </p:nvSpPr>
          <p:spPr>
            <a:xfrm>
              <a:off x="10429875" y="6048375"/>
              <a:ext cx="99123" cy="197053"/>
            </a:xfrm>
            <a:custGeom>
              <a:avLst/>
              <a:gdLst/>
              <a:ahLst/>
              <a:cxnLst/>
              <a:rect l="0" t="0" r="0" b="0"/>
              <a:pathLst>
                <a:path w="99123" h="197053">
                  <a:moveTo>
                    <a:pt x="0" y="0"/>
                  </a:moveTo>
                  <a:lnTo>
                    <a:pt x="0" y="0"/>
                  </a:lnTo>
                  <a:lnTo>
                    <a:pt x="0" y="44240"/>
                  </a:lnTo>
                  <a:lnTo>
                    <a:pt x="0" y="90112"/>
                  </a:lnTo>
                  <a:lnTo>
                    <a:pt x="0" y="134660"/>
                  </a:lnTo>
                  <a:lnTo>
                    <a:pt x="0" y="179031"/>
                  </a:lnTo>
                  <a:lnTo>
                    <a:pt x="0" y="189990"/>
                  </a:lnTo>
                  <a:lnTo>
                    <a:pt x="1058" y="193334"/>
                  </a:lnTo>
                  <a:lnTo>
                    <a:pt x="2824" y="195564"/>
                  </a:lnTo>
                  <a:lnTo>
                    <a:pt x="5057" y="197052"/>
                  </a:lnTo>
                  <a:lnTo>
                    <a:pt x="7606" y="195926"/>
                  </a:lnTo>
                  <a:lnTo>
                    <a:pt x="16247" y="184229"/>
                  </a:lnTo>
                  <a:lnTo>
                    <a:pt x="42563" y="148953"/>
                  </a:lnTo>
                  <a:lnTo>
                    <a:pt x="66932" y="126593"/>
                  </a:lnTo>
                  <a:lnTo>
                    <a:pt x="73196" y="122495"/>
                  </a:lnTo>
                  <a:lnTo>
                    <a:pt x="78430" y="120822"/>
                  </a:lnTo>
                  <a:lnTo>
                    <a:pt x="82979" y="120765"/>
                  </a:lnTo>
                  <a:lnTo>
                    <a:pt x="90856" y="123523"/>
                  </a:lnTo>
                  <a:lnTo>
                    <a:pt x="97882" y="128277"/>
                  </a:lnTo>
                  <a:lnTo>
                    <a:pt x="99122" y="132085"/>
                  </a:lnTo>
                  <a:lnTo>
                    <a:pt x="97677" y="141960"/>
                  </a:lnTo>
                  <a:lnTo>
                    <a:pt x="90912" y="159421"/>
                  </a:lnTo>
                  <a:lnTo>
                    <a:pt x="77149" y="177998"/>
                  </a:lnTo>
                  <a:lnTo>
                    <a:pt x="65685" y="184945"/>
                  </a:lnTo>
                  <a:lnTo>
                    <a:pt x="41340" y="189767"/>
                  </a:lnTo>
                  <a:lnTo>
                    <a:pt x="24480" y="189224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3404"/>
            <p:cNvSpPr/>
            <p:nvPr>
              <p:custDataLst>
                <p:tags r:id="rId299"/>
              </p:custDataLst>
            </p:nvPr>
          </p:nvSpPr>
          <p:spPr>
            <a:xfrm>
              <a:off x="10803805" y="5838825"/>
              <a:ext cx="83271" cy="89339"/>
            </a:xfrm>
            <a:custGeom>
              <a:avLst/>
              <a:gdLst/>
              <a:ahLst/>
              <a:cxnLst/>
              <a:rect l="0" t="0" r="0" b="0"/>
              <a:pathLst>
                <a:path w="83271" h="89339">
                  <a:moveTo>
                    <a:pt x="83270" y="9525"/>
                  </a:moveTo>
                  <a:lnTo>
                    <a:pt x="83270" y="9525"/>
                  </a:lnTo>
                  <a:lnTo>
                    <a:pt x="83270" y="4469"/>
                  </a:lnTo>
                  <a:lnTo>
                    <a:pt x="82212" y="2980"/>
                  </a:lnTo>
                  <a:lnTo>
                    <a:pt x="80446" y="1986"/>
                  </a:lnTo>
                  <a:lnTo>
                    <a:pt x="73549" y="883"/>
                  </a:lnTo>
                  <a:lnTo>
                    <a:pt x="32871" y="1136"/>
                  </a:lnTo>
                  <a:lnTo>
                    <a:pt x="19948" y="5090"/>
                  </a:lnTo>
                  <a:lnTo>
                    <a:pt x="9971" y="13199"/>
                  </a:lnTo>
                  <a:lnTo>
                    <a:pt x="3068" y="23857"/>
                  </a:lnTo>
                  <a:lnTo>
                    <a:pt x="0" y="35652"/>
                  </a:lnTo>
                  <a:lnTo>
                    <a:pt x="3330" y="59246"/>
                  </a:lnTo>
                  <a:lnTo>
                    <a:pt x="11018" y="76233"/>
                  </a:lnTo>
                  <a:lnTo>
                    <a:pt x="25056" y="87969"/>
                  </a:lnTo>
                  <a:lnTo>
                    <a:pt x="30703" y="89338"/>
                  </a:lnTo>
                  <a:lnTo>
                    <a:pt x="42621" y="88036"/>
                  </a:lnTo>
                  <a:lnTo>
                    <a:pt x="52150" y="81108"/>
                  </a:lnTo>
                  <a:lnTo>
                    <a:pt x="66892" y="59412"/>
                  </a:lnTo>
                  <a:lnTo>
                    <a:pt x="71715" y="35948"/>
                  </a:lnTo>
                  <a:lnTo>
                    <a:pt x="70021" y="23738"/>
                  </a:lnTo>
                  <a:lnTo>
                    <a:pt x="63116" y="10914"/>
                  </a:lnTo>
                  <a:lnTo>
                    <a:pt x="546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3405"/>
            <p:cNvSpPr/>
            <p:nvPr>
              <p:custDataLst>
                <p:tags r:id="rId300"/>
              </p:custDataLst>
            </p:nvPr>
          </p:nvSpPr>
          <p:spPr>
            <a:xfrm>
              <a:off x="10621698" y="5916349"/>
              <a:ext cx="74878" cy="8202"/>
            </a:xfrm>
            <a:custGeom>
              <a:avLst/>
              <a:gdLst/>
              <a:ahLst/>
              <a:cxnLst/>
              <a:rect l="0" t="0" r="0" b="0"/>
              <a:pathLst>
                <a:path w="74878" h="8202">
                  <a:moveTo>
                    <a:pt x="8202" y="8201"/>
                  </a:moveTo>
                  <a:lnTo>
                    <a:pt x="8202" y="8201"/>
                  </a:lnTo>
                  <a:lnTo>
                    <a:pt x="3145" y="8201"/>
                  </a:lnTo>
                  <a:lnTo>
                    <a:pt x="1656" y="7143"/>
                  </a:lnTo>
                  <a:lnTo>
                    <a:pt x="664" y="5379"/>
                  </a:lnTo>
                  <a:lnTo>
                    <a:pt x="0" y="3145"/>
                  </a:lnTo>
                  <a:lnTo>
                    <a:pt x="618" y="1656"/>
                  </a:lnTo>
                  <a:lnTo>
                    <a:pt x="2088" y="662"/>
                  </a:lnTo>
                  <a:lnTo>
                    <a:pt x="4126" y="0"/>
                  </a:lnTo>
                  <a:lnTo>
                    <a:pt x="74877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3406"/>
            <p:cNvSpPr/>
            <p:nvPr>
              <p:custDataLst>
                <p:tags r:id="rId301"/>
              </p:custDataLst>
            </p:nvPr>
          </p:nvSpPr>
          <p:spPr>
            <a:xfrm>
              <a:off x="10629900" y="5857875"/>
              <a:ext cx="66676" cy="8202"/>
            </a:xfrm>
            <a:custGeom>
              <a:avLst/>
              <a:gdLst/>
              <a:ahLst/>
              <a:cxnLst/>
              <a:rect l="0" t="0" r="0" b="0"/>
              <a:pathLst>
                <a:path w="66676" h="8202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8663" y="2717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3407"/>
            <p:cNvSpPr/>
            <p:nvPr>
              <p:custDataLst>
                <p:tags r:id="rId302"/>
              </p:custDataLst>
            </p:nvPr>
          </p:nvSpPr>
          <p:spPr>
            <a:xfrm>
              <a:off x="10421095" y="5820294"/>
              <a:ext cx="123081" cy="107164"/>
            </a:xfrm>
            <a:custGeom>
              <a:avLst/>
              <a:gdLst/>
              <a:ahLst/>
              <a:cxnLst/>
              <a:rect l="0" t="0" r="0" b="0"/>
              <a:pathLst>
                <a:path w="123081" h="107164">
                  <a:moveTo>
                    <a:pt x="84980" y="28056"/>
                  </a:moveTo>
                  <a:lnTo>
                    <a:pt x="84980" y="28056"/>
                  </a:lnTo>
                  <a:lnTo>
                    <a:pt x="84980" y="5390"/>
                  </a:lnTo>
                  <a:lnTo>
                    <a:pt x="82863" y="3420"/>
                  </a:lnTo>
                  <a:lnTo>
                    <a:pt x="70831" y="648"/>
                  </a:lnTo>
                  <a:lnTo>
                    <a:pt x="63522" y="0"/>
                  </a:lnTo>
                  <a:lnTo>
                    <a:pt x="43345" y="9747"/>
                  </a:lnTo>
                  <a:lnTo>
                    <a:pt x="22314" y="26042"/>
                  </a:lnTo>
                  <a:lnTo>
                    <a:pt x="7734" y="49331"/>
                  </a:lnTo>
                  <a:lnTo>
                    <a:pt x="1767" y="71283"/>
                  </a:lnTo>
                  <a:lnTo>
                    <a:pt x="0" y="91193"/>
                  </a:lnTo>
                  <a:lnTo>
                    <a:pt x="2408" y="101272"/>
                  </a:lnTo>
                  <a:lnTo>
                    <a:pt x="4532" y="105442"/>
                  </a:lnTo>
                  <a:lnTo>
                    <a:pt x="9124" y="107163"/>
                  </a:lnTo>
                  <a:lnTo>
                    <a:pt x="22692" y="106254"/>
                  </a:lnTo>
                  <a:lnTo>
                    <a:pt x="43123" y="99791"/>
                  </a:lnTo>
                  <a:lnTo>
                    <a:pt x="56147" y="85691"/>
                  </a:lnTo>
                  <a:lnTo>
                    <a:pt x="84121" y="38460"/>
                  </a:lnTo>
                  <a:lnTo>
                    <a:pt x="92455" y="22467"/>
                  </a:lnTo>
                  <a:lnTo>
                    <a:pt x="93138" y="23273"/>
                  </a:lnTo>
                  <a:lnTo>
                    <a:pt x="99509" y="63414"/>
                  </a:lnTo>
                  <a:lnTo>
                    <a:pt x="110743" y="80862"/>
                  </a:lnTo>
                  <a:lnTo>
                    <a:pt x="123080" y="94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0" name="SMARTInkShape-Group647"/>
          <p:cNvGrpSpPr/>
          <p:nvPr/>
        </p:nvGrpSpPr>
        <p:grpSpPr>
          <a:xfrm>
            <a:off x="10879441" y="5328512"/>
            <a:ext cx="664395" cy="281714"/>
            <a:chOff x="10879441" y="5328512"/>
            <a:chExt cx="664395" cy="281714"/>
          </a:xfrm>
        </p:grpSpPr>
        <p:sp>
          <p:nvSpPr>
            <p:cNvPr id="705" name="SMARTInkShape-3408"/>
            <p:cNvSpPr/>
            <p:nvPr>
              <p:custDataLst>
                <p:tags r:id="rId286"/>
              </p:custDataLst>
            </p:nvPr>
          </p:nvSpPr>
          <p:spPr>
            <a:xfrm>
              <a:off x="11458575" y="5368378"/>
              <a:ext cx="85261" cy="241848"/>
            </a:xfrm>
            <a:custGeom>
              <a:avLst/>
              <a:gdLst/>
              <a:ahLst/>
              <a:cxnLst/>
              <a:rect l="0" t="0" r="0" b="0"/>
              <a:pathLst>
                <a:path w="85261" h="241848">
                  <a:moveTo>
                    <a:pt x="76200" y="22772"/>
                  </a:moveTo>
                  <a:lnTo>
                    <a:pt x="76200" y="22772"/>
                  </a:lnTo>
                  <a:lnTo>
                    <a:pt x="81257" y="12659"/>
                  </a:lnTo>
                  <a:lnTo>
                    <a:pt x="81688" y="8621"/>
                  </a:lnTo>
                  <a:lnTo>
                    <a:pt x="79354" y="0"/>
                  </a:lnTo>
                  <a:lnTo>
                    <a:pt x="80420" y="182"/>
                  </a:lnTo>
                  <a:lnTo>
                    <a:pt x="82188" y="1361"/>
                  </a:lnTo>
                  <a:lnTo>
                    <a:pt x="85260" y="42034"/>
                  </a:lnTo>
                  <a:lnTo>
                    <a:pt x="82766" y="76104"/>
                  </a:lnTo>
                  <a:lnTo>
                    <a:pt x="72440" y="119855"/>
                  </a:lnTo>
                  <a:lnTo>
                    <a:pt x="54251" y="165888"/>
                  </a:lnTo>
                  <a:lnTo>
                    <a:pt x="23513" y="210563"/>
                  </a:lnTo>
                  <a:lnTo>
                    <a:pt x="0" y="241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3409"/>
            <p:cNvSpPr/>
            <p:nvPr>
              <p:custDataLst>
                <p:tags r:id="rId287"/>
              </p:custDataLst>
            </p:nvPr>
          </p:nvSpPr>
          <p:spPr>
            <a:xfrm>
              <a:off x="11334750" y="5382133"/>
              <a:ext cx="123826" cy="206113"/>
            </a:xfrm>
            <a:custGeom>
              <a:avLst/>
              <a:gdLst/>
              <a:ahLst/>
              <a:cxnLst/>
              <a:rect l="0" t="0" r="0" b="0"/>
              <a:pathLst>
                <a:path w="123826" h="206113">
                  <a:moveTo>
                    <a:pt x="123825" y="18542"/>
                  </a:moveTo>
                  <a:lnTo>
                    <a:pt x="123825" y="18542"/>
                  </a:lnTo>
                  <a:lnTo>
                    <a:pt x="123825" y="5285"/>
                  </a:lnTo>
                  <a:lnTo>
                    <a:pt x="121708" y="3354"/>
                  </a:lnTo>
                  <a:lnTo>
                    <a:pt x="109676" y="637"/>
                  </a:lnTo>
                  <a:lnTo>
                    <a:pt x="102367" y="0"/>
                  </a:lnTo>
                  <a:lnTo>
                    <a:pt x="92769" y="5363"/>
                  </a:lnTo>
                  <a:lnTo>
                    <a:pt x="54053" y="41879"/>
                  </a:lnTo>
                  <a:lnTo>
                    <a:pt x="17326" y="86553"/>
                  </a:lnTo>
                  <a:lnTo>
                    <a:pt x="4520" y="120367"/>
                  </a:lnTo>
                  <a:lnTo>
                    <a:pt x="2009" y="131884"/>
                  </a:lnTo>
                  <a:lnTo>
                    <a:pt x="8002" y="163110"/>
                  </a:lnTo>
                  <a:lnTo>
                    <a:pt x="17422" y="188377"/>
                  </a:lnTo>
                  <a:lnTo>
                    <a:pt x="27498" y="199152"/>
                  </a:lnTo>
                  <a:lnTo>
                    <a:pt x="36211" y="204647"/>
                  </a:lnTo>
                  <a:lnTo>
                    <a:pt x="40015" y="206112"/>
                  </a:lnTo>
                  <a:lnTo>
                    <a:pt x="44668" y="204972"/>
                  </a:lnTo>
                  <a:lnTo>
                    <a:pt x="55484" y="198061"/>
                  </a:lnTo>
                  <a:lnTo>
                    <a:pt x="58155" y="193255"/>
                  </a:lnTo>
                  <a:lnTo>
                    <a:pt x="58878" y="187934"/>
                  </a:lnTo>
                  <a:lnTo>
                    <a:pt x="54840" y="170332"/>
                  </a:lnTo>
                  <a:lnTo>
                    <a:pt x="52435" y="164185"/>
                  </a:lnTo>
                  <a:lnTo>
                    <a:pt x="41296" y="154534"/>
                  </a:lnTo>
                  <a:lnTo>
                    <a:pt x="19862" y="141852"/>
                  </a:lnTo>
                  <a:lnTo>
                    <a:pt x="5767" y="129750"/>
                  </a:lnTo>
                  <a:lnTo>
                    <a:pt x="0" y="123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3410"/>
            <p:cNvSpPr/>
            <p:nvPr>
              <p:custDataLst>
                <p:tags r:id="rId288"/>
              </p:custDataLst>
            </p:nvPr>
          </p:nvSpPr>
          <p:spPr>
            <a:xfrm>
              <a:off x="11153775" y="5505450"/>
              <a:ext cx="57151" cy="85726"/>
            </a:xfrm>
            <a:custGeom>
              <a:avLst/>
              <a:gdLst/>
              <a:ahLst/>
              <a:cxnLst/>
              <a:rect l="0" t="0" r="0" b="0"/>
              <a:pathLst>
                <a:path w="57151" h="85726">
                  <a:moveTo>
                    <a:pt x="57150" y="0"/>
                  </a:moveTo>
                  <a:lnTo>
                    <a:pt x="57150" y="0"/>
                  </a:lnTo>
                  <a:lnTo>
                    <a:pt x="57150" y="18314"/>
                  </a:lnTo>
                  <a:lnTo>
                    <a:pt x="54326" y="26837"/>
                  </a:lnTo>
                  <a:lnTo>
                    <a:pt x="39846" y="45280"/>
                  </a:lnTo>
                  <a:lnTo>
                    <a:pt x="18142" y="64644"/>
                  </a:lnTo>
                  <a:lnTo>
                    <a:pt x="8062" y="72122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3411"/>
            <p:cNvSpPr/>
            <p:nvPr>
              <p:custDataLst>
                <p:tags r:id="rId289"/>
              </p:custDataLst>
            </p:nvPr>
          </p:nvSpPr>
          <p:spPr>
            <a:xfrm>
              <a:off x="11021153" y="5392474"/>
              <a:ext cx="94523" cy="144873"/>
            </a:xfrm>
            <a:custGeom>
              <a:avLst/>
              <a:gdLst/>
              <a:ahLst/>
              <a:cxnLst/>
              <a:rect l="0" t="0" r="0" b="0"/>
              <a:pathLst>
                <a:path w="94523" h="144873">
                  <a:moveTo>
                    <a:pt x="94522" y="8201"/>
                  </a:moveTo>
                  <a:lnTo>
                    <a:pt x="94522" y="8201"/>
                  </a:lnTo>
                  <a:lnTo>
                    <a:pt x="89465" y="3145"/>
                  </a:lnTo>
                  <a:lnTo>
                    <a:pt x="84161" y="662"/>
                  </a:lnTo>
                  <a:lnTo>
                    <a:pt x="81265" y="0"/>
                  </a:lnTo>
                  <a:lnTo>
                    <a:pt x="62019" y="9182"/>
                  </a:lnTo>
                  <a:lnTo>
                    <a:pt x="21709" y="43491"/>
                  </a:lnTo>
                  <a:lnTo>
                    <a:pt x="7567" y="67341"/>
                  </a:lnTo>
                  <a:lnTo>
                    <a:pt x="1730" y="84402"/>
                  </a:lnTo>
                  <a:lnTo>
                    <a:pt x="0" y="111331"/>
                  </a:lnTo>
                  <a:lnTo>
                    <a:pt x="1874" y="119287"/>
                  </a:lnTo>
                  <a:lnTo>
                    <a:pt x="9600" y="130950"/>
                  </a:lnTo>
                  <a:lnTo>
                    <a:pt x="30907" y="143467"/>
                  </a:lnTo>
                  <a:lnTo>
                    <a:pt x="45434" y="144872"/>
                  </a:lnTo>
                  <a:lnTo>
                    <a:pt x="52273" y="143765"/>
                  </a:lnTo>
                  <a:lnTo>
                    <a:pt x="65513" y="136890"/>
                  </a:lnTo>
                  <a:lnTo>
                    <a:pt x="76337" y="127838"/>
                  </a:lnTo>
                  <a:lnTo>
                    <a:pt x="81148" y="120287"/>
                  </a:lnTo>
                  <a:lnTo>
                    <a:pt x="88913" y="99973"/>
                  </a:lnTo>
                  <a:lnTo>
                    <a:pt x="86244" y="53474"/>
                  </a:lnTo>
                  <a:lnTo>
                    <a:pt x="85828" y="47908"/>
                  </a:lnTo>
                  <a:lnTo>
                    <a:pt x="79723" y="36080"/>
                  </a:lnTo>
                  <a:lnTo>
                    <a:pt x="63611" y="16295"/>
                  </a:lnTo>
                  <a:lnTo>
                    <a:pt x="56794" y="11799"/>
                  </a:lnTo>
                  <a:lnTo>
                    <a:pt x="53495" y="10600"/>
                  </a:lnTo>
                  <a:lnTo>
                    <a:pt x="50237" y="10858"/>
                  </a:lnTo>
                  <a:lnTo>
                    <a:pt x="37372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3412"/>
            <p:cNvSpPr/>
            <p:nvPr>
              <p:custDataLst>
                <p:tags r:id="rId290"/>
              </p:custDataLst>
            </p:nvPr>
          </p:nvSpPr>
          <p:spPr>
            <a:xfrm>
              <a:off x="10879441" y="5328512"/>
              <a:ext cx="83835" cy="243614"/>
            </a:xfrm>
            <a:custGeom>
              <a:avLst/>
              <a:gdLst/>
              <a:ahLst/>
              <a:cxnLst/>
              <a:rect l="0" t="0" r="0" b="0"/>
              <a:pathLst>
                <a:path w="83835" h="243614">
                  <a:moveTo>
                    <a:pt x="83834" y="5488"/>
                  </a:moveTo>
                  <a:lnTo>
                    <a:pt x="83834" y="5488"/>
                  </a:lnTo>
                  <a:lnTo>
                    <a:pt x="83834" y="432"/>
                  </a:lnTo>
                  <a:lnTo>
                    <a:pt x="82776" y="0"/>
                  </a:lnTo>
                  <a:lnTo>
                    <a:pt x="73473" y="4091"/>
                  </a:lnTo>
                  <a:lnTo>
                    <a:pt x="70577" y="4556"/>
                  </a:lnTo>
                  <a:lnTo>
                    <a:pt x="64538" y="13541"/>
                  </a:lnTo>
                  <a:lnTo>
                    <a:pt x="42330" y="54173"/>
                  </a:lnTo>
                  <a:lnTo>
                    <a:pt x="23897" y="95822"/>
                  </a:lnTo>
                  <a:lnTo>
                    <a:pt x="10887" y="136769"/>
                  </a:lnTo>
                  <a:lnTo>
                    <a:pt x="0" y="181134"/>
                  </a:lnTo>
                  <a:lnTo>
                    <a:pt x="6477" y="224343"/>
                  </a:lnTo>
                  <a:lnTo>
                    <a:pt x="8980" y="228650"/>
                  </a:lnTo>
                  <a:lnTo>
                    <a:pt x="26684" y="243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7" name="SMARTInkShape-Group648"/>
          <p:cNvGrpSpPr/>
          <p:nvPr/>
        </p:nvGrpSpPr>
        <p:grpSpPr>
          <a:xfrm>
            <a:off x="10279190" y="5297228"/>
            <a:ext cx="512636" cy="271994"/>
            <a:chOff x="10279190" y="5297228"/>
            <a:chExt cx="512636" cy="271994"/>
          </a:xfrm>
        </p:grpSpPr>
        <p:sp>
          <p:nvSpPr>
            <p:cNvPr id="711" name="SMARTInkShape-3413"/>
            <p:cNvSpPr/>
            <p:nvPr>
              <p:custDataLst>
                <p:tags r:id="rId280"/>
              </p:custDataLst>
            </p:nvPr>
          </p:nvSpPr>
          <p:spPr>
            <a:xfrm>
              <a:off x="10662512" y="5429250"/>
              <a:ext cx="110264" cy="47626"/>
            </a:xfrm>
            <a:custGeom>
              <a:avLst/>
              <a:gdLst/>
              <a:ahLst/>
              <a:cxnLst/>
              <a:rect l="0" t="0" r="0" b="0"/>
              <a:pathLst>
                <a:path w="110264" h="47626">
                  <a:moveTo>
                    <a:pt x="5488" y="47625"/>
                  </a:moveTo>
                  <a:lnTo>
                    <a:pt x="5488" y="47625"/>
                  </a:lnTo>
                  <a:lnTo>
                    <a:pt x="431" y="37512"/>
                  </a:lnTo>
                  <a:lnTo>
                    <a:pt x="0" y="33474"/>
                  </a:lnTo>
                  <a:lnTo>
                    <a:pt x="4557" y="16103"/>
                  </a:lnTo>
                  <a:lnTo>
                    <a:pt x="5925" y="13910"/>
                  </a:lnTo>
                  <a:lnTo>
                    <a:pt x="7896" y="12448"/>
                  </a:lnTo>
                  <a:lnTo>
                    <a:pt x="12908" y="10824"/>
                  </a:lnTo>
                  <a:lnTo>
                    <a:pt x="57670" y="6779"/>
                  </a:lnTo>
                  <a:lnTo>
                    <a:pt x="1102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3414"/>
            <p:cNvSpPr/>
            <p:nvPr>
              <p:custDataLst>
                <p:tags r:id="rId281"/>
              </p:custDataLst>
            </p:nvPr>
          </p:nvSpPr>
          <p:spPr>
            <a:xfrm>
              <a:off x="10696575" y="5297228"/>
              <a:ext cx="95251" cy="246323"/>
            </a:xfrm>
            <a:custGeom>
              <a:avLst/>
              <a:gdLst/>
              <a:ahLst/>
              <a:cxnLst/>
              <a:rect l="0" t="0" r="0" b="0"/>
              <a:pathLst>
                <a:path w="95251" h="246323">
                  <a:moveTo>
                    <a:pt x="95250" y="46297"/>
                  </a:moveTo>
                  <a:lnTo>
                    <a:pt x="95250" y="46297"/>
                  </a:lnTo>
                  <a:lnTo>
                    <a:pt x="95250" y="41241"/>
                  </a:lnTo>
                  <a:lnTo>
                    <a:pt x="92426" y="35936"/>
                  </a:lnTo>
                  <a:lnTo>
                    <a:pt x="87644" y="27934"/>
                  </a:lnTo>
                  <a:lnTo>
                    <a:pt x="79003" y="8754"/>
                  </a:lnTo>
                  <a:lnTo>
                    <a:pt x="72861" y="3152"/>
                  </a:lnTo>
                  <a:lnTo>
                    <a:pt x="66601" y="664"/>
                  </a:lnTo>
                  <a:lnTo>
                    <a:pt x="63450" y="0"/>
                  </a:lnTo>
                  <a:lnTo>
                    <a:pt x="48905" y="4122"/>
                  </a:lnTo>
                  <a:lnTo>
                    <a:pt x="40079" y="12030"/>
                  </a:lnTo>
                  <a:lnTo>
                    <a:pt x="29162" y="31205"/>
                  </a:lnTo>
                  <a:lnTo>
                    <a:pt x="21049" y="56016"/>
                  </a:lnTo>
                  <a:lnTo>
                    <a:pt x="19445" y="94979"/>
                  </a:lnTo>
                  <a:lnTo>
                    <a:pt x="19168" y="136333"/>
                  </a:lnTo>
                  <a:lnTo>
                    <a:pt x="19072" y="180302"/>
                  </a:lnTo>
                  <a:lnTo>
                    <a:pt x="18002" y="192638"/>
                  </a:lnTo>
                  <a:lnTo>
                    <a:pt x="0" y="246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3415"/>
            <p:cNvSpPr/>
            <p:nvPr>
              <p:custDataLst>
                <p:tags r:id="rId282"/>
              </p:custDataLst>
            </p:nvPr>
          </p:nvSpPr>
          <p:spPr>
            <a:xfrm>
              <a:off x="10610850" y="53625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1323" y="1217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3416"/>
            <p:cNvSpPr/>
            <p:nvPr>
              <p:custDataLst>
                <p:tags r:id="rId283"/>
              </p:custDataLst>
            </p:nvPr>
          </p:nvSpPr>
          <p:spPr>
            <a:xfrm>
              <a:off x="10591800" y="543877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8" y="10361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3417"/>
            <p:cNvSpPr/>
            <p:nvPr>
              <p:custDataLst>
                <p:tags r:id="rId284"/>
              </p:custDataLst>
            </p:nvPr>
          </p:nvSpPr>
          <p:spPr>
            <a:xfrm>
              <a:off x="10477538" y="5429250"/>
              <a:ext cx="57113" cy="95251"/>
            </a:xfrm>
            <a:custGeom>
              <a:avLst/>
              <a:gdLst/>
              <a:ahLst/>
              <a:cxnLst/>
              <a:rect l="0" t="0" r="0" b="0"/>
              <a:pathLst>
                <a:path w="57113" h="95251">
                  <a:moveTo>
                    <a:pt x="28537" y="0"/>
                  </a:moveTo>
                  <a:lnTo>
                    <a:pt x="28537" y="0"/>
                  </a:lnTo>
                  <a:lnTo>
                    <a:pt x="15280" y="13257"/>
                  </a:lnTo>
                  <a:lnTo>
                    <a:pt x="12061" y="22120"/>
                  </a:lnTo>
                  <a:lnTo>
                    <a:pt x="7428" y="39010"/>
                  </a:lnTo>
                  <a:lnTo>
                    <a:pt x="2173" y="57419"/>
                  </a:lnTo>
                  <a:lnTo>
                    <a:pt x="0" y="94139"/>
                  </a:lnTo>
                  <a:lnTo>
                    <a:pt x="1029" y="79822"/>
                  </a:lnTo>
                  <a:lnTo>
                    <a:pt x="16441" y="33224"/>
                  </a:lnTo>
                  <a:lnTo>
                    <a:pt x="18928" y="24291"/>
                  </a:lnTo>
                  <a:lnTo>
                    <a:pt x="23561" y="16793"/>
                  </a:lnTo>
                  <a:lnTo>
                    <a:pt x="27336" y="15430"/>
                  </a:lnTo>
                  <a:lnTo>
                    <a:pt x="37175" y="16735"/>
                  </a:lnTo>
                  <a:lnTo>
                    <a:pt x="40646" y="18565"/>
                  </a:lnTo>
                  <a:lnTo>
                    <a:pt x="42959" y="20843"/>
                  </a:lnTo>
                  <a:lnTo>
                    <a:pt x="51729" y="42219"/>
                  </a:lnTo>
                  <a:lnTo>
                    <a:pt x="56048" y="63922"/>
                  </a:lnTo>
                  <a:lnTo>
                    <a:pt x="57112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3418"/>
            <p:cNvSpPr/>
            <p:nvPr>
              <p:custDataLst>
                <p:tags r:id="rId285"/>
              </p:custDataLst>
            </p:nvPr>
          </p:nvSpPr>
          <p:spPr>
            <a:xfrm>
              <a:off x="10279190" y="5343917"/>
              <a:ext cx="139726" cy="225305"/>
            </a:xfrm>
            <a:custGeom>
              <a:avLst/>
              <a:gdLst/>
              <a:ahLst/>
              <a:cxnLst/>
              <a:rect l="0" t="0" r="0" b="0"/>
              <a:pathLst>
                <a:path w="139726" h="225305">
                  <a:moveTo>
                    <a:pt x="17335" y="9133"/>
                  </a:moveTo>
                  <a:lnTo>
                    <a:pt x="17335" y="9133"/>
                  </a:lnTo>
                  <a:lnTo>
                    <a:pt x="17335" y="0"/>
                  </a:lnTo>
                  <a:lnTo>
                    <a:pt x="16277" y="23482"/>
                  </a:lnTo>
                  <a:lnTo>
                    <a:pt x="4078" y="68970"/>
                  </a:lnTo>
                  <a:lnTo>
                    <a:pt x="0" y="112470"/>
                  </a:lnTo>
                  <a:lnTo>
                    <a:pt x="5169" y="158310"/>
                  </a:lnTo>
                  <a:lnTo>
                    <a:pt x="9143" y="182920"/>
                  </a:lnTo>
                  <a:lnTo>
                    <a:pt x="25555" y="213500"/>
                  </a:lnTo>
                  <a:lnTo>
                    <a:pt x="29166" y="218404"/>
                  </a:lnTo>
                  <a:lnTo>
                    <a:pt x="33688" y="221672"/>
                  </a:lnTo>
                  <a:lnTo>
                    <a:pt x="44357" y="225304"/>
                  </a:lnTo>
                  <a:lnTo>
                    <a:pt x="56157" y="224095"/>
                  </a:lnTo>
                  <a:lnTo>
                    <a:pt x="62266" y="222291"/>
                  </a:lnTo>
                  <a:lnTo>
                    <a:pt x="86034" y="204583"/>
                  </a:lnTo>
                  <a:lnTo>
                    <a:pt x="111178" y="163753"/>
                  </a:lnTo>
                  <a:lnTo>
                    <a:pt x="128275" y="121413"/>
                  </a:lnTo>
                  <a:lnTo>
                    <a:pt x="139254" y="77594"/>
                  </a:lnTo>
                  <a:lnTo>
                    <a:pt x="139725" y="45704"/>
                  </a:lnTo>
                  <a:lnTo>
                    <a:pt x="132013" y="2544"/>
                  </a:lnTo>
                  <a:lnTo>
                    <a:pt x="131886" y="2624"/>
                  </a:lnTo>
                  <a:lnTo>
                    <a:pt x="131635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8" name="SMARTInkShape-3419"/>
          <p:cNvSpPr/>
          <p:nvPr>
            <p:custDataLst>
              <p:tags r:id="rId7"/>
            </p:custDataLst>
          </p:nvPr>
        </p:nvSpPr>
        <p:spPr>
          <a:xfrm>
            <a:off x="10751103" y="5114925"/>
            <a:ext cx="763227" cy="47499"/>
          </a:xfrm>
          <a:custGeom>
            <a:avLst/>
            <a:gdLst/>
            <a:ahLst/>
            <a:cxnLst/>
            <a:rect l="0" t="0" r="0" b="0"/>
            <a:pathLst>
              <a:path w="763227" h="47499">
                <a:moveTo>
                  <a:pt x="69297" y="28575"/>
                </a:moveTo>
                <a:lnTo>
                  <a:pt x="69297" y="28575"/>
                </a:lnTo>
                <a:lnTo>
                  <a:pt x="26481" y="16816"/>
                </a:lnTo>
                <a:lnTo>
                  <a:pt x="276" y="10485"/>
                </a:lnTo>
                <a:lnTo>
                  <a:pt x="0" y="10165"/>
                </a:lnTo>
                <a:lnTo>
                  <a:pt x="6749" y="9810"/>
                </a:lnTo>
                <a:lnTo>
                  <a:pt x="41357" y="8550"/>
                </a:lnTo>
                <a:lnTo>
                  <a:pt x="73814" y="4506"/>
                </a:lnTo>
                <a:lnTo>
                  <a:pt x="117672" y="1335"/>
                </a:lnTo>
                <a:lnTo>
                  <a:pt x="162535" y="395"/>
                </a:lnTo>
                <a:lnTo>
                  <a:pt x="209342" y="117"/>
                </a:lnTo>
                <a:lnTo>
                  <a:pt x="243723" y="2874"/>
                </a:lnTo>
                <a:lnTo>
                  <a:pt x="279111" y="6569"/>
                </a:lnTo>
                <a:lnTo>
                  <a:pt x="312479" y="8212"/>
                </a:lnTo>
                <a:lnTo>
                  <a:pt x="347770" y="8941"/>
                </a:lnTo>
                <a:lnTo>
                  <a:pt x="384623" y="9265"/>
                </a:lnTo>
                <a:lnTo>
                  <a:pt x="422166" y="9409"/>
                </a:lnTo>
                <a:lnTo>
                  <a:pt x="460020" y="12296"/>
                </a:lnTo>
                <a:lnTo>
                  <a:pt x="498011" y="16049"/>
                </a:lnTo>
                <a:lnTo>
                  <a:pt x="536062" y="17716"/>
                </a:lnTo>
                <a:lnTo>
                  <a:pt x="571317" y="18457"/>
                </a:lnTo>
                <a:lnTo>
                  <a:pt x="618097" y="18874"/>
                </a:lnTo>
                <a:lnTo>
                  <a:pt x="658764" y="18998"/>
                </a:lnTo>
                <a:lnTo>
                  <a:pt x="705377" y="19040"/>
                </a:lnTo>
                <a:lnTo>
                  <a:pt x="749588" y="19048"/>
                </a:lnTo>
                <a:lnTo>
                  <a:pt x="762527" y="19050"/>
                </a:lnTo>
                <a:lnTo>
                  <a:pt x="763226" y="17991"/>
                </a:lnTo>
                <a:lnTo>
                  <a:pt x="755534" y="13994"/>
                </a:lnTo>
                <a:lnTo>
                  <a:pt x="720494" y="10408"/>
                </a:lnTo>
                <a:lnTo>
                  <a:pt x="686448" y="9917"/>
                </a:lnTo>
                <a:lnTo>
                  <a:pt x="652267" y="9700"/>
                </a:lnTo>
                <a:lnTo>
                  <a:pt x="617319" y="9603"/>
                </a:lnTo>
                <a:lnTo>
                  <a:pt x="577092" y="9559"/>
                </a:lnTo>
                <a:lnTo>
                  <a:pt x="537343" y="9542"/>
                </a:lnTo>
                <a:lnTo>
                  <a:pt x="497451" y="10590"/>
                </a:lnTo>
                <a:lnTo>
                  <a:pt x="455026" y="14585"/>
                </a:lnTo>
                <a:lnTo>
                  <a:pt x="408654" y="17067"/>
                </a:lnTo>
                <a:lnTo>
                  <a:pt x="384434" y="17727"/>
                </a:lnTo>
                <a:lnTo>
                  <a:pt x="337768" y="18462"/>
                </a:lnTo>
                <a:lnTo>
                  <a:pt x="292335" y="19847"/>
                </a:lnTo>
                <a:lnTo>
                  <a:pt x="247447" y="23990"/>
                </a:lnTo>
                <a:lnTo>
                  <a:pt x="205624" y="26538"/>
                </a:lnTo>
                <a:lnTo>
                  <a:pt x="166928" y="28727"/>
                </a:lnTo>
                <a:lnTo>
                  <a:pt x="132092" y="33229"/>
                </a:lnTo>
                <a:lnTo>
                  <a:pt x="98970" y="35935"/>
                </a:lnTo>
                <a:lnTo>
                  <a:pt x="56218" y="40280"/>
                </a:lnTo>
                <a:lnTo>
                  <a:pt x="11875" y="46658"/>
                </a:lnTo>
                <a:lnTo>
                  <a:pt x="56104" y="47498"/>
                </a:lnTo>
                <a:lnTo>
                  <a:pt x="88480" y="44746"/>
                </a:lnTo>
                <a:lnTo>
                  <a:pt x="127564" y="41054"/>
                </a:lnTo>
                <a:lnTo>
                  <a:pt x="169630" y="39413"/>
                </a:lnTo>
                <a:lnTo>
                  <a:pt x="193335" y="37917"/>
                </a:lnTo>
                <a:lnTo>
                  <a:pt x="218664" y="35860"/>
                </a:lnTo>
                <a:lnTo>
                  <a:pt x="245075" y="33432"/>
                </a:lnTo>
                <a:lnTo>
                  <a:pt x="275383" y="30755"/>
                </a:lnTo>
                <a:lnTo>
                  <a:pt x="308287" y="27911"/>
                </a:lnTo>
                <a:lnTo>
                  <a:pt x="342924" y="24958"/>
                </a:lnTo>
                <a:lnTo>
                  <a:pt x="378714" y="22989"/>
                </a:lnTo>
                <a:lnTo>
                  <a:pt x="415275" y="21675"/>
                </a:lnTo>
                <a:lnTo>
                  <a:pt x="452350" y="20800"/>
                </a:lnTo>
                <a:lnTo>
                  <a:pt x="489764" y="18100"/>
                </a:lnTo>
                <a:lnTo>
                  <a:pt x="64079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5" name="SMARTInkShape-Group650"/>
          <p:cNvGrpSpPr/>
          <p:nvPr/>
        </p:nvGrpSpPr>
        <p:grpSpPr>
          <a:xfrm>
            <a:off x="3581400" y="5781791"/>
            <a:ext cx="542926" cy="897959"/>
            <a:chOff x="3581400" y="5781791"/>
            <a:chExt cx="542926" cy="897959"/>
          </a:xfrm>
        </p:grpSpPr>
        <p:sp>
          <p:nvSpPr>
            <p:cNvPr id="719" name="SMARTInkShape-3420"/>
            <p:cNvSpPr/>
            <p:nvPr>
              <p:custDataLst>
                <p:tags r:id="rId274"/>
              </p:custDataLst>
            </p:nvPr>
          </p:nvSpPr>
          <p:spPr>
            <a:xfrm>
              <a:off x="4000500" y="5900012"/>
              <a:ext cx="19051" cy="119789"/>
            </a:xfrm>
            <a:custGeom>
              <a:avLst/>
              <a:gdLst/>
              <a:ahLst/>
              <a:cxnLst/>
              <a:rect l="0" t="0" r="0" b="0"/>
              <a:pathLst>
                <a:path w="19051" h="119789">
                  <a:moveTo>
                    <a:pt x="19050" y="5488"/>
                  </a:moveTo>
                  <a:lnTo>
                    <a:pt x="19050" y="5488"/>
                  </a:lnTo>
                  <a:lnTo>
                    <a:pt x="19050" y="0"/>
                  </a:lnTo>
                  <a:lnTo>
                    <a:pt x="19050" y="2344"/>
                  </a:lnTo>
                  <a:lnTo>
                    <a:pt x="11511" y="28618"/>
                  </a:lnTo>
                  <a:lnTo>
                    <a:pt x="6877" y="74507"/>
                  </a:lnTo>
                  <a:lnTo>
                    <a:pt x="0" y="119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3421"/>
            <p:cNvSpPr/>
            <p:nvPr>
              <p:custDataLst>
                <p:tags r:id="rId275"/>
              </p:custDataLst>
            </p:nvPr>
          </p:nvSpPr>
          <p:spPr>
            <a:xfrm>
              <a:off x="3948020" y="5781791"/>
              <a:ext cx="81056" cy="184700"/>
            </a:xfrm>
            <a:custGeom>
              <a:avLst/>
              <a:gdLst/>
              <a:ahLst/>
              <a:cxnLst/>
              <a:rect l="0" t="0" r="0" b="0"/>
              <a:pathLst>
                <a:path w="81056" h="184700">
                  <a:moveTo>
                    <a:pt x="62005" y="9409"/>
                  </a:moveTo>
                  <a:lnTo>
                    <a:pt x="62005" y="9409"/>
                  </a:lnTo>
                  <a:lnTo>
                    <a:pt x="62005" y="4353"/>
                  </a:lnTo>
                  <a:lnTo>
                    <a:pt x="60947" y="2864"/>
                  </a:lnTo>
                  <a:lnTo>
                    <a:pt x="59183" y="1870"/>
                  </a:lnTo>
                  <a:lnTo>
                    <a:pt x="56948" y="1208"/>
                  </a:lnTo>
                  <a:lnTo>
                    <a:pt x="56517" y="767"/>
                  </a:lnTo>
                  <a:lnTo>
                    <a:pt x="57288" y="472"/>
                  </a:lnTo>
                  <a:lnTo>
                    <a:pt x="61073" y="0"/>
                  </a:lnTo>
                  <a:lnTo>
                    <a:pt x="48666" y="39666"/>
                  </a:lnTo>
                  <a:lnTo>
                    <a:pt x="36479" y="80845"/>
                  </a:lnTo>
                  <a:lnTo>
                    <a:pt x="12056" y="124185"/>
                  </a:lnTo>
                  <a:lnTo>
                    <a:pt x="0" y="163688"/>
                  </a:lnTo>
                  <a:lnTo>
                    <a:pt x="1992" y="172523"/>
                  </a:lnTo>
                  <a:lnTo>
                    <a:pt x="9063" y="183445"/>
                  </a:lnTo>
                  <a:lnTo>
                    <a:pt x="12952" y="184699"/>
                  </a:lnTo>
                  <a:lnTo>
                    <a:pt x="58596" y="180278"/>
                  </a:lnTo>
                  <a:lnTo>
                    <a:pt x="81055" y="171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3422"/>
            <p:cNvSpPr/>
            <p:nvPr>
              <p:custDataLst>
                <p:tags r:id="rId276"/>
              </p:custDataLst>
            </p:nvPr>
          </p:nvSpPr>
          <p:spPr>
            <a:xfrm>
              <a:off x="3967482" y="6572677"/>
              <a:ext cx="70021" cy="107073"/>
            </a:xfrm>
            <a:custGeom>
              <a:avLst/>
              <a:gdLst/>
              <a:ahLst/>
              <a:cxnLst/>
              <a:rect l="0" t="0" r="0" b="0"/>
              <a:pathLst>
                <a:path w="70021" h="107073">
                  <a:moveTo>
                    <a:pt x="52068" y="18623"/>
                  </a:moveTo>
                  <a:lnTo>
                    <a:pt x="52068" y="18623"/>
                  </a:lnTo>
                  <a:lnTo>
                    <a:pt x="34458" y="1013"/>
                  </a:lnTo>
                  <a:lnTo>
                    <a:pt x="23332" y="0"/>
                  </a:lnTo>
                  <a:lnTo>
                    <a:pt x="20211" y="1974"/>
                  </a:lnTo>
                  <a:lnTo>
                    <a:pt x="18130" y="5408"/>
                  </a:lnTo>
                  <a:lnTo>
                    <a:pt x="0" y="51659"/>
                  </a:lnTo>
                  <a:lnTo>
                    <a:pt x="3715" y="76037"/>
                  </a:lnTo>
                  <a:lnTo>
                    <a:pt x="8705" y="90354"/>
                  </a:lnTo>
                  <a:lnTo>
                    <a:pt x="17274" y="100951"/>
                  </a:lnTo>
                  <a:lnTo>
                    <a:pt x="22521" y="105259"/>
                  </a:lnTo>
                  <a:lnTo>
                    <a:pt x="28137" y="107072"/>
                  </a:lnTo>
                  <a:lnTo>
                    <a:pt x="40021" y="106263"/>
                  </a:lnTo>
                  <a:lnTo>
                    <a:pt x="58611" y="99859"/>
                  </a:lnTo>
                  <a:lnTo>
                    <a:pt x="62781" y="95005"/>
                  </a:lnTo>
                  <a:lnTo>
                    <a:pt x="67412" y="81146"/>
                  </a:lnTo>
                  <a:lnTo>
                    <a:pt x="70020" y="60549"/>
                  </a:lnTo>
                  <a:lnTo>
                    <a:pt x="65736" y="41041"/>
                  </a:lnTo>
                  <a:lnTo>
                    <a:pt x="57790" y="31056"/>
                  </a:lnTo>
                  <a:lnTo>
                    <a:pt x="48261" y="24149"/>
                  </a:lnTo>
                  <a:lnTo>
                    <a:pt x="33018" y="18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3423"/>
            <p:cNvSpPr/>
            <p:nvPr>
              <p:custDataLst>
                <p:tags r:id="rId277"/>
              </p:custDataLst>
            </p:nvPr>
          </p:nvSpPr>
          <p:spPr>
            <a:xfrm>
              <a:off x="3981450" y="6011715"/>
              <a:ext cx="142876" cy="483109"/>
            </a:xfrm>
            <a:custGeom>
              <a:avLst/>
              <a:gdLst/>
              <a:ahLst/>
              <a:cxnLst/>
              <a:rect l="0" t="0" r="0" b="0"/>
              <a:pathLst>
                <a:path w="142876" h="483109">
                  <a:moveTo>
                    <a:pt x="142875" y="17610"/>
                  </a:moveTo>
                  <a:lnTo>
                    <a:pt x="142875" y="17610"/>
                  </a:lnTo>
                  <a:lnTo>
                    <a:pt x="142875" y="12554"/>
                  </a:lnTo>
                  <a:lnTo>
                    <a:pt x="141817" y="11065"/>
                  </a:lnTo>
                  <a:lnTo>
                    <a:pt x="140053" y="10071"/>
                  </a:lnTo>
                  <a:lnTo>
                    <a:pt x="137818" y="9409"/>
                  </a:lnTo>
                  <a:lnTo>
                    <a:pt x="123577" y="720"/>
                  </a:lnTo>
                  <a:lnTo>
                    <a:pt x="120485" y="0"/>
                  </a:lnTo>
                  <a:lnTo>
                    <a:pt x="111404" y="4845"/>
                  </a:lnTo>
                  <a:lnTo>
                    <a:pt x="82169" y="32196"/>
                  </a:lnTo>
                  <a:lnTo>
                    <a:pt x="65503" y="56151"/>
                  </a:lnTo>
                  <a:lnTo>
                    <a:pt x="53194" y="100388"/>
                  </a:lnTo>
                  <a:lnTo>
                    <a:pt x="43237" y="146341"/>
                  </a:lnTo>
                  <a:lnTo>
                    <a:pt x="46445" y="186463"/>
                  </a:lnTo>
                  <a:lnTo>
                    <a:pt x="50097" y="226390"/>
                  </a:lnTo>
                  <a:lnTo>
                    <a:pt x="55757" y="267695"/>
                  </a:lnTo>
                  <a:lnTo>
                    <a:pt x="64479" y="311445"/>
                  </a:lnTo>
                  <a:lnTo>
                    <a:pt x="76393" y="352386"/>
                  </a:lnTo>
                  <a:lnTo>
                    <a:pt x="88938" y="386775"/>
                  </a:lnTo>
                  <a:lnTo>
                    <a:pt x="93380" y="406863"/>
                  </a:lnTo>
                  <a:lnTo>
                    <a:pt x="91597" y="418506"/>
                  </a:lnTo>
                  <a:lnTo>
                    <a:pt x="68340" y="463373"/>
                  </a:lnTo>
                  <a:lnTo>
                    <a:pt x="64610" y="470359"/>
                  </a:lnTo>
                  <a:lnTo>
                    <a:pt x="58948" y="475019"/>
                  </a:lnTo>
                  <a:lnTo>
                    <a:pt x="44191" y="480194"/>
                  </a:lnTo>
                  <a:lnTo>
                    <a:pt x="18032" y="483108"/>
                  </a:lnTo>
                  <a:lnTo>
                    <a:pt x="12022" y="482459"/>
                  </a:lnTo>
                  <a:lnTo>
                    <a:pt x="0" y="474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3424"/>
            <p:cNvSpPr/>
            <p:nvPr>
              <p:custDataLst>
                <p:tags r:id="rId278"/>
              </p:custDataLst>
            </p:nvPr>
          </p:nvSpPr>
          <p:spPr>
            <a:xfrm>
              <a:off x="3609975" y="6372225"/>
              <a:ext cx="114301" cy="9133"/>
            </a:xfrm>
            <a:custGeom>
              <a:avLst/>
              <a:gdLst/>
              <a:ahLst/>
              <a:cxnLst/>
              <a:rect l="0" t="0" r="0" b="0"/>
              <a:pathLst>
                <a:path w="114301" h="9133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0361" y="7539"/>
                  </a:lnTo>
                  <a:lnTo>
                    <a:pt x="37560" y="9132"/>
                  </a:lnTo>
                  <a:lnTo>
                    <a:pt x="81581" y="290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3425"/>
            <p:cNvSpPr/>
            <p:nvPr>
              <p:custDataLst>
                <p:tags r:id="rId279"/>
              </p:custDataLst>
            </p:nvPr>
          </p:nvSpPr>
          <p:spPr>
            <a:xfrm>
              <a:off x="3581400" y="6286500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32493" y="17992"/>
                  </a:lnTo>
                  <a:lnTo>
                    <a:pt x="65764" y="11511"/>
                  </a:lnTo>
                  <a:lnTo>
                    <a:pt x="112238" y="9918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6" name="SMARTInkShape-3426"/>
          <p:cNvSpPr/>
          <p:nvPr>
            <p:custDataLst>
              <p:tags r:id="rId8"/>
            </p:custDataLst>
          </p:nvPr>
        </p:nvSpPr>
        <p:spPr>
          <a:xfrm>
            <a:off x="8536046" y="4768885"/>
            <a:ext cx="322205" cy="322850"/>
          </a:xfrm>
          <a:custGeom>
            <a:avLst/>
            <a:gdLst/>
            <a:ahLst/>
            <a:cxnLst/>
            <a:rect l="0" t="0" r="0" b="0"/>
            <a:pathLst>
              <a:path w="322205" h="322850">
                <a:moveTo>
                  <a:pt x="84079" y="269840"/>
                </a:moveTo>
                <a:lnTo>
                  <a:pt x="84079" y="269840"/>
                </a:lnTo>
                <a:lnTo>
                  <a:pt x="84079" y="239248"/>
                </a:lnTo>
                <a:lnTo>
                  <a:pt x="81257" y="232255"/>
                </a:lnTo>
                <a:lnTo>
                  <a:pt x="79023" y="228908"/>
                </a:lnTo>
                <a:lnTo>
                  <a:pt x="65765" y="219141"/>
                </a:lnTo>
                <a:lnTo>
                  <a:pt x="48431" y="214602"/>
                </a:lnTo>
                <a:lnTo>
                  <a:pt x="42323" y="216081"/>
                </a:lnTo>
                <a:lnTo>
                  <a:pt x="29891" y="223370"/>
                </a:lnTo>
                <a:lnTo>
                  <a:pt x="22953" y="230842"/>
                </a:lnTo>
                <a:lnTo>
                  <a:pt x="13404" y="243821"/>
                </a:lnTo>
                <a:lnTo>
                  <a:pt x="5043" y="255101"/>
                </a:lnTo>
                <a:lnTo>
                  <a:pt x="336" y="274409"/>
                </a:lnTo>
                <a:lnTo>
                  <a:pt x="0" y="298711"/>
                </a:lnTo>
                <a:lnTo>
                  <a:pt x="3672" y="313011"/>
                </a:lnTo>
                <a:lnTo>
                  <a:pt x="8250" y="317670"/>
                </a:lnTo>
                <a:lnTo>
                  <a:pt x="21802" y="322849"/>
                </a:lnTo>
                <a:lnTo>
                  <a:pt x="38409" y="319504"/>
                </a:lnTo>
                <a:lnTo>
                  <a:pt x="62787" y="305722"/>
                </a:lnTo>
                <a:lnTo>
                  <a:pt x="84929" y="287159"/>
                </a:lnTo>
                <a:lnTo>
                  <a:pt x="106100" y="245333"/>
                </a:lnTo>
                <a:lnTo>
                  <a:pt x="122152" y="202447"/>
                </a:lnTo>
                <a:lnTo>
                  <a:pt x="128874" y="174377"/>
                </a:lnTo>
                <a:lnTo>
                  <a:pt x="136202" y="136448"/>
                </a:lnTo>
                <a:lnTo>
                  <a:pt x="139740" y="92733"/>
                </a:lnTo>
                <a:lnTo>
                  <a:pt x="135731" y="49677"/>
                </a:lnTo>
                <a:lnTo>
                  <a:pt x="124894" y="7982"/>
                </a:lnTo>
                <a:lnTo>
                  <a:pt x="118800" y="0"/>
                </a:lnTo>
                <a:lnTo>
                  <a:pt x="114634" y="2106"/>
                </a:lnTo>
                <a:lnTo>
                  <a:pt x="104362" y="15733"/>
                </a:lnTo>
                <a:lnTo>
                  <a:pt x="91735" y="47206"/>
                </a:lnTo>
                <a:lnTo>
                  <a:pt x="86348" y="93455"/>
                </a:lnTo>
                <a:lnTo>
                  <a:pt x="84752" y="132206"/>
                </a:lnTo>
                <a:lnTo>
                  <a:pt x="89335" y="173909"/>
                </a:lnTo>
                <a:lnTo>
                  <a:pt x="93819" y="214712"/>
                </a:lnTo>
                <a:lnTo>
                  <a:pt x="102017" y="248097"/>
                </a:lnTo>
                <a:lnTo>
                  <a:pt x="126676" y="292495"/>
                </a:lnTo>
                <a:lnTo>
                  <a:pt x="129468" y="300370"/>
                </a:lnTo>
                <a:lnTo>
                  <a:pt x="131272" y="302894"/>
                </a:lnTo>
                <a:lnTo>
                  <a:pt x="133533" y="304576"/>
                </a:lnTo>
                <a:lnTo>
                  <a:pt x="136098" y="305697"/>
                </a:lnTo>
                <a:lnTo>
                  <a:pt x="144593" y="295654"/>
                </a:lnTo>
                <a:lnTo>
                  <a:pt x="153308" y="278138"/>
                </a:lnTo>
                <a:lnTo>
                  <a:pt x="164546" y="241023"/>
                </a:lnTo>
                <a:lnTo>
                  <a:pt x="176409" y="213230"/>
                </a:lnTo>
                <a:lnTo>
                  <a:pt x="179072" y="179446"/>
                </a:lnTo>
                <a:lnTo>
                  <a:pt x="180218" y="177827"/>
                </a:lnTo>
                <a:lnTo>
                  <a:pt x="182037" y="176748"/>
                </a:lnTo>
                <a:lnTo>
                  <a:pt x="184309" y="176030"/>
                </a:lnTo>
                <a:lnTo>
                  <a:pt x="192479" y="180874"/>
                </a:lnTo>
                <a:lnTo>
                  <a:pt x="197620" y="185129"/>
                </a:lnTo>
                <a:lnTo>
                  <a:pt x="209914" y="206287"/>
                </a:lnTo>
                <a:lnTo>
                  <a:pt x="215202" y="227609"/>
                </a:lnTo>
                <a:lnTo>
                  <a:pt x="215931" y="265809"/>
                </a:lnTo>
                <a:lnTo>
                  <a:pt x="212177" y="277927"/>
                </a:lnTo>
                <a:lnTo>
                  <a:pt x="199057" y="295754"/>
                </a:lnTo>
                <a:lnTo>
                  <a:pt x="190566" y="302524"/>
                </a:lnTo>
                <a:lnTo>
                  <a:pt x="186821" y="304329"/>
                </a:lnTo>
                <a:lnTo>
                  <a:pt x="184323" y="303416"/>
                </a:lnTo>
                <a:lnTo>
                  <a:pt x="182658" y="300691"/>
                </a:lnTo>
                <a:lnTo>
                  <a:pt x="181548" y="296757"/>
                </a:lnTo>
                <a:lnTo>
                  <a:pt x="183137" y="286742"/>
                </a:lnTo>
                <a:lnTo>
                  <a:pt x="203310" y="243766"/>
                </a:lnTo>
                <a:lnTo>
                  <a:pt x="243285" y="196794"/>
                </a:lnTo>
                <a:lnTo>
                  <a:pt x="268067" y="172693"/>
                </a:lnTo>
                <a:lnTo>
                  <a:pt x="281782" y="166070"/>
                </a:lnTo>
                <a:lnTo>
                  <a:pt x="281499" y="166793"/>
                </a:lnTo>
                <a:lnTo>
                  <a:pt x="270642" y="183467"/>
                </a:lnTo>
                <a:lnTo>
                  <a:pt x="258251" y="217740"/>
                </a:lnTo>
                <a:lnTo>
                  <a:pt x="257344" y="222406"/>
                </a:lnTo>
                <a:lnTo>
                  <a:pt x="259157" y="233236"/>
                </a:lnTo>
                <a:lnTo>
                  <a:pt x="264551" y="245105"/>
                </a:lnTo>
                <a:lnTo>
                  <a:pt x="274002" y="257436"/>
                </a:lnTo>
                <a:lnTo>
                  <a:pt x="290904" y="267150"/>
                </a:lnTo>
                <a:lnTo>
                  <a:pt x="322204" y="2793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6" name="SMARTInkShape-Group652"/>
          <p:cNvGrpSpPr/>
          <p:nvPr/>
        </p:nvGrpSpPr>
        <p:grpSpPr>
          <a:xfrm>
            <a:off x="7086600" y="4801224"/>
            <a:ext cx="1200151" cy="466102"/>
            <a:chOff x="7086600" y="4801224"/>
            <a:chExt cx="1200151" cy="466102"/>
          </a:xfrm>
        </p:grpSpPr>
        <p:sp>
          <p:nvSpPr>
            <p:cNvPr id="727" name="SMARTInkShape-3427"/>
            <p:cNvSpPr/>
            <p:nvPr>
              <p:custDataLst>
                <p:tags r:id="rId265"/>
              </p:custDataLst>
            </p:nvPr>
          </p:nvSpPr>
          <p:spPr>
            <a:xfrm>
              <a:off x="8267700" y="50292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3428"/>
            <p:cNvSpPr/>
            <p:nvPr>
              <p:custDataLst>
                <p:tags r:id="rId266"/>
              </p:custDataLst>
            </p:nvPr>
          </p:nvSpPr>
          <p:spPr>
            <a:xfrm>
              <a:off x="8077200" y="4857750"/>
              <a:ext cx="46868" cy="257176"/>
            </a:xfrm>
            <a:custGeom>
              <a:avLst/>
              <a:gdLst/>
              <a:ahLst/>
              <a:cxnLst/>
              <a:rect l="0" t="0" r="0" b="0"/>
              <a:pathLst>
                <a:path w="46868" h="257176">
                  <a:moveTo>
                    <a:pt x="38100" y="0"/>
                  </a:moveTo>
                  <a:lnTo>
                    <a:pt x="38100" y="0"/>
                  </a:lnTo>
                  <a:lnTo>
                    <a:pt x="33044" y="0"/>
                  </a:lnTo>
                  <a:lnTo>
                    <a:pt x="31555" y="1058"/>
                  </a:lnTo>
                  <a:lnTo>
                    <a:pt x="30562" y="2822"/>
                  </a:lnTo>
                  <a:lnTo>
                    <a:pt x="29458" y="9721"/>
                  </a:lnTo>
                  <a:lnTo>
                    <a:pt x="29895" y="30397"/>
                  </a:lnTo>
                  <a:lnTo>
                    <a:pt x="41868" y="73435"/>
                  </a:lnTo>
                  <a:lnTo>
                    <a:pt x="46867" y="118744"/>
                  </a:lnTo>
                  <a:lnTo>
                    <a:pt x="42419" y="165977"/>
                  </a:lnTo>
                  <a:lnTo>
                    <a:pt x="36836" y="201923"/>
                  </a:lnTo>
                  <a:lnTo>
                    <a:pt x="23144" y="228104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3429"/>
            <p:cNvSpPr/>
            <p:nvPr>
              <p:custDataLst>
                <p:tags r:id="rId267"/>
              </p:custDataLst>
            </p:nvPr>
          </p:nvSpPr>
          <p:spPr>
            <a:xfrm>
              <a:off x="7862163" y="4963033"/>
              <a:ext cx="138838" cy="131663"/>
            </a:xfrm>
            <a:custGeom>
              <a:avLst/>
              <a:gdLst/>
              <a:ahLst/>
              <a:cxnLst/>
              <a:rect l="0" t="0" r="0" b="0"/>
              <a:pathLst>
                <a:path w="138838" h="131663">
                  <a:moveTo>
                    <a:pt x="5487" y="18542"/>
                  </a:moveTo>
                  <a:lnTo>
                    <a:pt x="5487" y="18542"/>
                  </a:lnTo>
                  <a:lnTo>
                    <a:pt x="5487" y="13486"/>
                  </a:lnTo>
                  <a:lnTo>
                    <a:pt x="2665" y="8181"/>
                  </a:lnTo>
                  <a:lnTo>
                    <a:pt x="431" y="5285"/>
                  </a:lnTo>
                  <a:lnTo>
                    <a:pt x="0" y="3354"/>
                  </a:lnTo>
                  <a:lnTo>
                    <a:pt x="770" y="2067"/>
                  </a:lnTo>
                  <a:lnTo>
                    <a:pt x="4556" y="0"/>
                  </a:lnTo>
                  <a:lnTo>
                    <a:pt x="36053" y="30096"/>
                  </a:lnTo>
                  <a:lnTo>
                    <a:pt x="40239" y="39905"/>
                  </a:lnTo>
                  <a:lnTo>
                    <a:pt x="41355" y="45484"/>
                  </a:lnTo>
                  <a:lnTo>
                    <a:pt x="35542" y="82738"/>
                  </a:lnTo>
                  <a:lnTo>
                    <a:pt x="26151" y="105767"/>
                  </a:lnTo>
                  <a:lnTo>
                    <a:pt x="8626" y="128859"/>
                  </a:lnTo>
                  <a:lnTo>
                    <a:pt x="4060" y="131073"/>
                  </a:lnTo>
                  <a:lnTo>
                    <a:pt x="1361" y="131662"/>
                  </a:lnTo>
                  <a:lnTo>
                    <a:pt x="620" y="129939"/>
                  </a:lnTo>
                  <a:lnTo>
                    <a:pt x="2618" y="122379"/>
                  </a:lnTo>
                  <a:lnTo>
                    <a:pt x="33371" y="76300"/>
                  </a:lnTo>
                  <a:lnTo>
                    <a:pt x="72102" y="28956"/>
                  </a:lnTo>
                  <a:lnTo>
                    <a:pt x="87438" y="12956"/>
                  </a:lnTo>
                  <a:lnTo>
                    <a:pt x="88696" y="12701"/>
                  </a:lnTo>
                  <a:lnTo>
                    <a:pt x="89535" y="13590"/>
                  </a:lnTo>
                  <a:lnTo>
                    <a:pt x="90466" y="17399"/>
                  </a:lnTo>
                  <a:lnTo>
                    <a:pt x="91183" y="59161"/>
                  </a:lnTo>
                  <a:lnTo>
                    <a:pt x="96260" y="80907"/>
                  </a:lnTo>
                  <a:lnTo>
                    <a:pt x="100927" y="85518"/>
                  </a:lnTo>
                  <a:lnTo>
                    <a:pt x="114579" y="90643"/>
                  </a:lnTo>
                  <a:lnTo>
                    <a:pt x="138837" y="94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3430"/>
            <p:cNvSpPr/>
            <p:nvPr>
              <p:custDataLst>
                <p:tags r:id="rId268"/>
              </p:custDataLst>
            </p:nvPr>
          </p:nvSpPr>
          <p:spPr>
            <a:xfrm>
              <a:off x="7763042" y="4840024"/>
              <a:ext cx="95084" cy="265377"/>
            </a:xfrm>
            <a:custGeom>
              <a:avLst/>
              <a:gdLst/>
              <a:ahLst/>
              <a:cxnLst/>
              <a:rect l="0" t="0" r="0" b="0"/>
              <a:pathLst>
                <a:path w="95084" h="265377">
                  <a:moveTo>
                    <a:pt x="95083" y="8201"/>
                  </a:moveTo>
                  <a:lnTo>
                    <a:pt x="95083" y="8201"/>
                  </a:lnTo>
                  <a:lnTo>
                    <a:pt x="95083" y="3145"/>
                  </a:lnTo>
                  <a:lnTo>
                    <a:pt x="94025" y="1656"/>
                  </a:lnTo>
                  <a:lnTo>
                    <a:pt x="92261" y="662"/>
                  </a:lnTo>
                  <a:lnTo>
                    <a:pt x="90027" y="0"/>
                  </a:lnTo>
                  <a:lnTo>
                    <a:pt x="87479" y="617"/>
                  </a:lnTo>
                  <a:lnTo>
                    <a:pt x="81826" y="4125"/>
                  </a:lnTo>
                  <a:lnTo>
                    <a:pt x="50026" y="47616"/>
                  </a:lnTo>
                  <a:lnTo>
                    <a:pt x="29165" y="86560"/>
                  </a:lnTo>
                  <a:lnTo>
                    <a:pt x="12632" y="125764"/>
                  </a:lnTo>
                  <a:lnTo>
                    <a:pt x="4096" y="153102"/>
                  </a:lnTo>
                  <a:lnTo>
                    <a:pt x="676" y="199728"/>
                  </a:lnTo>
                  <a:lnTo>
                    <a:pt x="0" y="239591"/>
                  </a:lnTo>
                  <a:lnTo>
                    <a:pt x="3120" y="246069"/>
                  </a:lnTo>
                  <a:lnTo>
                    <a:pt x="28408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3431"/>
            <p:cNvSpPr/>
            <p:nvPr>
              <p:custDataLst>
                <p:tags r:id="rId269"/>
              </p:custDataLst>
            </p:nvPr>
          </p:nvSpPr>
          <p:spPr>
            <a:xfrm>
              <a:off x="7486650" y="5157062"/>
              <a:ext cx="123826" cy="110264"/>
            </a:xfrm>
            <a:custGeom>
              <a:avLst/>
              <a:gdLst/>
              <a:ahLst/>
              <a:cxnLst/>
              <a:rect l="0" t="0" r="0" b="0"/>
              <a:pathLst>
                <a:path w="123826" h="110264">
                  <a:moveTo>
                    <a:pt x="123825" y="5488"/>
                  </a:moveTo>
                  <a:lnTo>
                    <a:pt x="123825" y="5488"/>
                  </a:lnTo>
                  <a:lnTo>
                    <a:pt x="118769" y="432"/>
                  </a:lnTo>
                  <a:lnTo>
                    <a:pt x="116221" y="0"/>
                  </a:lnTo>
                  <a:lnTo>
                    <a:pt x="113464" y="772"/>
                  </a:lnTo>
                  <a:lnTo>
                    <a:pt x="78768" y="23526"/>
                  </a:lnTo>
                  <a:lnTo>
                    <a:pt x="36090" y="64708"/>
                  </a:lnTo>
                  <a:lnTo>
                    <a:pt x="14748" y="87056"/>
                  </a:lnTo>
                  <a:lnTo>
                    <a:pt x="0" y="110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3432"/>
            <p:cNvSpPr/>
            <p:nvPr>
              <p:custDataLst>
                <p:tags r:id="rId270"/>
              </p:custDataLst>
            </p:nvPr>
          </p:nvSpPr>
          <p:spPr>
            <a:xfrm>
              <a:off x="7496175" y="5133975"/>
              <a:ext cx="95251" cy="114301"/>
            </a:xfrm>
            <a:custGeom>
              <a:avLst/>
              <a:gdLst/>
              <a:ahLst/>
              <a:cxnLst/>
              <a:rect l="0" t="0" r="0" b="0"/>
              <a:pathLst>
                <a:path w="95251" h="114301">
                  <a:moveTo>
                    <a:pt x="0" y="0"/>
                  </a:moveTo>
                  <a:lnTo>
                    <a:pt x="0" y="0"/>
                  </a:lnTo>
                  <a:lnTo>
                    <a:pt x="41756" y="41757"/>
                  </a:lnTo>
                  <a:lnTo>
                    <a:pt x="78359" y="85963"/>
                  </a:lnTo>
                  <a:lnTo>
                    <a:pt x="952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3433"/>
            <p:cNvSpPr/>
            <p:nvPr>
              <p:custDataLst>
                <p:tags r:id="rId271"/>
              </p:custDataLst>
            </p:nvPr>
          </p:nvSpPr>
          <p:spPr>
            <a:xfrm>
              <a:off x="7310595" y="5029242"/>
              <a:ext cx="157006" cy="19009"/>
            </a:xfrm>
            <a:custGeom>
              <a:avLst/>
              <a:gdLst/>
              <a:ahLst/>
              <a:cxnLst/>
              <a:rect l="0" t="0" r="0" b="0"/>
              <a:pathLst>
                <a:path w="157006" h="19009">
                  <a:moveTo>
                    <a:pt x="14130" y="19008"/>
                  </a:moveTo>
                  <a:lnTo>
                    <a:pt x="14130" y="19008"/>
                  </a:lnTo>
                  <a:lnTo>
                    <a:pt x="14130" y="13952"/>
                  </a:lnTo>
                  <a:lnTo>
                    <a:pt x="13072" y="12463"/>
                  </a:lnTo>
                  <a:lnTo>
                    <a:pt x="11308" y="11469"/>
                  </a:lnTo>
                  <a:lnTo>
                    <a:pt x="9074" y="10807"/>
                  </a:lnTo>
                  <a:lnTo>
                    <a:pt x="0" y="4257"/>
                  </a:lnTo>
                  <a:lnTo>
                    <a:pt x="1852" y="6455"/>
                  </a:lnTo>
                  <a:lnTo>
                    <a:pt x="3829" y="6406"/>
                  </a:lnTo>
                  <a:lnTo>
                    <a:pt x="13783" y="2339"/>
                  </a:lnTo>
                  <a:lnTo>
                    <a:pt x="58495" y="271"/>
                  </a:lnTo>
                  <a:lnTo>
                    <a:pt x="101412" y="0"/>
                  </a:lnTo>
                  <a:lnTo>
                    <a:pt x="128891" y="2793"/>
                  </a:lnTo>
                  <a:lnTo>
                    <a:pt x="157005" y="9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3434"/>
            <p:cNvSpPr/>
            <p:nvPr>
              <p:custDataLst>
                <p:tags r:id="rId272"/>
              </p:custDataLst>
            </p:nvPr>
          </p:nvSpPr>
          <p:spPr>
            <a:xfrm>
              <a:off x="7400925" y="4801224"/>
              <a:ext cx="95251" cy="399427"/>
            </a:xfrm>
            <a:custGeom>
              <a:avLst/>
              <a:gdLst/>
              <a:ahLst/>
              <a:cxnLst/>
              <a:rect l="0" t="0" r="0" b="0"/>
              <a:pathLst>
                <a:path w="95251" h="399427">
                  <a:moveTo>
                    <a:pt x="95250" y="27951"/>
                  </a:moveTo>
                  <a:lnTo>
                    <a:pt x="95250" y="27951"/>
                  </a:lnTo>
                  <a:lnTo>
                    <a:pt x="95250" y="1484"/>
                  </a:lnTo>
                  <a:lnTo>
                    <a:pt x="89605" y="314"/>
                  </a:lnTo>
                  <a:lnTo>
                    <a:pt x="85137" y="0"/>
                  </a:lnTo>
                  <a:lnTo>
                    <a:pt x="77350" y="2475"/>
                  </a:lnTo>
                  <a:lnTo>
                    <a:pt x="63727" y="12688"/>
                  </a:lnTo>
                  <a:lnTo>
                    <a:pt x="32646" y="53737"/>
                  </a:lnTo>
                  <a:lnTo>
                    <a:pt x="15994" y="100570"/>
                  </a:lnTo>
                  <a:lnTo>
                    <a:pt x="9744" y="137114"/>
                  </a:lnTo>
                  <a:lnTo>
                    <a:pt x="2239" y="183530"/>
                  </a:lnTo>
                  <a:lnTo>
                    <a:pt x="3486" y="215512"/>
                  </a:lnTo>
                  <a:lnTo>
                    <a:pt x="7735" y="258502"/>
                  </a:lnTo>
                  <a:lnTo>
                    <a:pt x="9172" y="305266"/>
                  </a:lnTo>
                  <a:lnTo>
                    <a:pt x="6656" y="351945"/>
                  </a:lnTo>
                  <a:lnTo>
                    <a:pt x="0" y="399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3435"/>
            <p:cNvSpPr/>
            <p:nvPr>
              <p:custDataLst>
                <p:tags r:id="rId273"/>
              </p:custDataLst>
            </p:nvPr>
          </p:nvSpPr>
          <p:spPr>
            <a:xfrm>
              <a:off x="7086600" y="51054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3" name="SMARTInkShape-Group653"/>
          <p:cNvGrpSpPr/>
          <p:nvPr/>
        </p:nvGrpSpPr>
        <p:grpSpPr>
          <a:xfrm>
            <a:off x="5660090" y="4859074"/>
            <a:ext cx="1197761" cy="360627"/>
            <a:chOff x="5660090" y="4859074"/>
            <a:chExt cx="1197761" cy="360627"/>
          </a:xfrm>
        </p:grpSpPr>
        <p:sp>
          <p:nvSpPr>
            <p:cNvPr id="737" name="SMARTInkShape-3436"/>
            <p:cNvSpPr/>
            <p:nvPr>
              <p:custDataLst>
                <p:tags r:id="rId259"/>
              </p:custDataLst>
            </p:nvPr>
          </p:nvSpPr>
          <p:spPr>
            <a:xfrm>
              <a:off x="6762750" y="4859074"/>
              <a:ext cx="95101" cy="360627"/>
            </a:xfrm>
            <a:custGeom>
              <a:avLst/>
              <a:gdLst/>
              <a:ahLst/>
              <a:cxnLst/>
              <a:rect l="0" t="0" r="0" b="0"/>
              <a:pathLst>
                <a:path w="95101" h="360627">
                  <a:moveTo>
                    <a:pt x="76200" y="8201"/>
                  </a:moveTo>
                  <a:lnTo>
                    <a:pt x="76200" y="8201"/>
                  </a:lnTo>
                  <a:lnTo>
                    <a:pt x="76200" y="0"/>
                  </a:lnTo>
                  <a:lnTo>
                    <a:pt x="83804" y="47514"/>
                  </a:lnTo>
                  <a:lnTo>
                    <a:pt x="91388" y="86642"/>
                  </a:lnTo>
                  <a:lnTo>
                    <a:pt x="94742" y="132530"/>
                  </a:lnTo>
                  <a:lnTo>
                    <a:pt x="95100" y="170863"/>
                  </a:lnTo>
                  <a:lnTo>
                    <a:pt x="94162" y="216015"/>
                  </a:lnTo>
                  <a:lnTo>
                    <a:pt x="82061" y="258330"/>
                  </a:lnTo>
                  <a:lnTo>
                    <a:pt x="62767" y="294686"/>
                  </a:lnTo>
                  <a:lnTo>
                    <a:pt x="26139" y="341280"/>
                  </a:lnTo>
                  <a:lnTo>
                    <a:pt x="0" y="360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3437"/>
            <p:cNvSpPr/>
            <p:nvPr>
              <p:custDataLst>
                <p:tags r:id="rId260"/>
              </p:custDataLst>
            </p:nvPr>
          </p:nvSpPr>
          <p:spPr>
            <a:xfrm>
              <a:off x="6547131" y="4992817"/>
              <a:ext cx="187045" cy="146390"/>
            </a:xfrm>
            <a:custGeom>
              <a:avLst/>
              <a:gdLst/>
              <a:ahLst/>
              <a:cxnLst/>
              <a:rect l="0" t="0" r="0" b="0"/>
              <a:pathLst>
                <a:path w="187045" h="146390">
                  <a:moveTo>
                    <a:pt x="6069" y="17333"/>
                  </a:moveTo>
                  <a:lnTo>
                    <a:pt x="6069" y="17333"/>
                  </a:lnTo>
                  <a:lnTo>
                    <a:pt x="6069" y="0"/>
                  </a:lnTo>
                  <a:lnTo>
                    <a:pt x="26792" y="8870"/>
                  </a:lnTo>
                  <a:lnTo>
                    <a:pt x="44664" y="20470"/>
                  </a:lnTo>
                  <a:lnTo>
                    <a:pt x="64610" y="38296"/>
                  </a:lnTo>
                  <a:lnTo>
                    <a:pt x="69129" y="50991"/>
                  </a:lnTo>
                  <a:lnTo>
                    <a:pt x="72030" y="85011"/>
                  </a:lnTo>
                  <a:lnTo>
                    <a:pt x="66782" y="103504"/>
                  </a:lnTo>
                  <a:lnTo>
                    <a:pt x="56336" y="121248"/>
                  </a:lnTo>
                  <a:lnTo>
                    <a:pt x="34722" y="141022"/>
                  </a:lnTo>
                  <a:lnTo>
                    <a:pt x="24800" y="146389"/>
                  </a:lnTo>
                  <a:lnTo>
                    <a:pt x="14041" y="145953"/>
                  </a:lnTo>
                  <a:lnTo>
                    <a:pt x="8209" y="144354"/>
                  </a:lnTo>
                  <a:lnTo>
                    <a:pt x="4321" y="142231"/>
                  </a:lnTo>
                  <a:lnTo>
                    <a:pt x="1729" y="139757"/>
                  </a:lnTo>
                  <a:lnTo>
                    <a:pt x="0" y="137049"/>
                  </a:lnTo>
                  <a:lnTo>
                    <a:pt x="3724" y="125573"/>
                  </a:lnTo>
                  <a:lnTo>
                    <a:pt x="23362" y="97392"/>
                  </a:lnTo>
                  <a:lnTo>
                    <a:pt x="69632" y="58845"/>
                  </a:lnTo>
                  <a:lnTo>
                    <a:pt x="96941" y="41447"/>
                  </a:lnTo>
                  <a:lnTo>
                    <a:pt x="105723" y="37575"/>
                  </a:lnTo>
                  <a:lnTo>
                    <a:pt x="127937" y="19137"/>
                  </a:lnTo>
                  <a:lnTo>
                    <a:pt x="113342" y="66361"/>
                  </a:lnTo>
                  <a:lnTo>
                    <a:pt x="114406" y="96770"/>
                  </a:lnTo>
                  <a:lnTo>
                    <a:pt x="119835" y="117197"/>
                  </a:lnTo>
                  <a:lnTo>
                    <a:pt x="129304" y="129802"/>
                  </a:lnTo>
                  <a:lnTo>
                    <a:pt x="143390" y="136111"/>
                  </a:lnTo>
                  <a:lnTo>
                    <a:pt x="159175" y="137856"/>
                  </a:lnTo>
                  <a:lnTo>
                    <a:pt x="187044" y="131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3438"/>
            <p:cNvSpPr/>
            <p:nvPr>
              <p:custDataLst>
                <p:tags r:id="rId261"/>
              </p:custDataLst>
            </p:nvPr>
          </p:nvSpPr>
          <p:spPr>
            <a:xfrm>
              <a:off x="6184260" y="5000659"/>
              <a:ext cx="206508" cy="190467"/>
            </a:xfrm>
            <a:custGeom>
              <a:avLst/>
              <a:gdLst/>
              <a:ahLst/>
              <a:cxnLst/>
              <a:rect l="0" t="0" r="0" b="0"/>
              <a:pathLst>
                <a:path w="206508" h="190467">
                  <a:moveTo>
                    <a:pt x="187965" y="9491"/>
                  </a:moveTo>
                  <a:lnTo>
                    <a:pt x="187965" y="9491"/>
                  </a:lnTo>
                  <a:lnTo>
                    <a:pt x="193021" y="4435"/>
                  </a:lnTo>
                  <a:lnTo>
                    <a:pt x="198326" y="1952"/>
                  </a:lnTo>
                  <a:lnTo>
                    <a:pt x="206507" y="82"/>
                  </a:lnTo>
                  <a:lnTo>
                    <a:pt x="201807" y="0"/>
                  </a:lnTo>
                  <a:lnTo>
                    <a:pt x="163134" y="17273"/>
                  </a:lnTo>
                  <a:lnTo>
                    <a:pt x="122343" y="36154"/>
                  </a:lnTo>
                  <a:lnTo>
                    <a:pt x="75921" y="59176"/>
                  </a:lnTo>
                  <a:lnTo>
                    <a:pt x="34869" y="73591"/>
                  </a:lnTo>
                  <a:lnTo>
                    <a:pt x="3170" y="85547"/>
                  </a:lnTo>
                  <a:lnTo>
                    <a:pt x="1268" y="87711"/>
                  </a:lnTo>
                  <a:lnTo>
                    <a:pt x="0" y="90213"/>
                  </a:lnTo>
                  <a:lnTo>
                    <a:pt x="214" y="92939"/>
                  </a:lnTo>
                  <a:lnTo>
                    <a:pt x="3274" y="98790"/>
                  </a:lnTo>
                  <a:lnTo>
                    <a:pt x="35615" y="117716"/>
                  </a:lnTo>
                  <a:lnTo>
                    <a:pt x="83197" y="141166"/>
                  </a:lnTo>
                  <a:lnTo>
                    <a:pt x="127083" y="164640"/>
                  </a:lnTo>
                  <a:lnTo>
                    <a:pt x="159390" y="190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3439"/>
            <p:cNvSpPr/>
            <p:nvPr>
              <p:custDataLst>
                <p:tags r:id="rId262"/>
              </p:custDataLst>
            </p:nvPr>
          </p:nvSpPr>
          <p:spPr>
            <a:xfrm>
              <a:off x="5909799" y="4896358"/>
              <a:ext cx="90952" cy="307647"/>
            </a:xfrm>
            <a:custGeom>
              <a:avLst/>
              <a:gdLst/>
              <a:ahLst/>
              <a:cxnLst/>
              <a:rect l="0" t="0" r="0" b="0"/>
              <a:pathLst>
                <a:path w="90952" h="307647">
                  <a:moveTo>
                    <a:pt x="90951" y="18542"/>
                  </a:moveTo>
                  <a:lnTo>
                    <a:pt x="90951" y="18542"/>
                  </a:lnTo>
                  <a:lnTo>
                    <a:pt x="90951" y="0"/>
                  </a:lnTo>
                  <a:lnTo>
                    <a:pt x="68157" y="23373"/>
                  </a:lnTo>
                  <a:lnTo>
                    <a:pt x="35940" y="70981"/>
                  </a:lnTo>
                  <a:lnTo>
                    <a:pt x="9543" y="109550"/>
                  </a:lnTo>
                  <a:lnTo>
                    <a:pt x="5795" y="121295"/>
                  </a:lnTo>
                  <a:lnTo>
                    <a:pt x="13477" y="149655"/>
                  </a:lnTo>
                  <a:lnTo>
                    <a:pt x="14583" y="195668"/>
                  </a:lnTo>
                  <a:lnTo>
                    <a:pt x="14718" y="239327"/>
                  </a:lnTo>
                  <a:lnTo>
                    <a:pt x="8198" y="281582"/>
                  </a:lnTo>
                  <a:lnTo>
                    <a:pt x="5049" y="298151"/>
                  </a:lnTo>
                  <a:lnTo>
                    <a:pt x="0" y="307646"/>
                  </a:lnTo>
                  <a:lnTo>
                    <a:pt x="5226" y="304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3440"/>
            <p:cNvSpPr/>
            <p:nvPr>
              <p:custDataLst>
                <p:tags r:id="rId263"/>
              </p:custDataLst>
            </p:nvPr>
          </p:nvSpPr>
          <p:spPr>
            <a:xfrm>
              <a:off x="5810643" y="4895850"/>
              <a:ext cx="104383" cy="161926"/>
            </a:xfrm>
            <a:custGeom>
              <a:avLst/>
              <a:gdLst/>
              <a:ahLst/>
              <a:cxnLst/>
              <a:rect l="0" t="0" r="0" b="0"/>
              <a:pathLst>
                <a:path w="104383" h="161926">
                  <a:moveTo>
                    <a:pt x="9132" y="0"/>
                  </a:moveTo>
                  <a:lnTo>
                    <a:pt x="9132" y="0"/>
                  </a:lnTo>
                  <a:lnTo>
                    <a:pt x="931" y="0"/>
                  </a:lnTo>
                  <a:lnTo>
                    <a:pt x="490" y="1058"/>
                  </a:lnTo>
                  <a:lnTo>
                    <a:pt x="0" y="5056"/>
                  </a:lnTo>
                  <a:lnTo>
                    <a:pt x="2604" y="10361"/>
                  </a:lnTo>
                  <a:lnTo>
                    <a:pt x="32729" y="50166"/>
                  </a:lnTo>
                  <a:lnTo>
                    <a:pt x="63287" y="90529"/>
                  </a:lnTo>
                  <a:lnTo>
                    <a:pt x="87966" y="133184"/>
                  </a:lnTo>
                  <a:lnTo>
                    <a:pt x="104382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3441"/>
            <p:cNvSpPr/>
            <p:nvPr>
              <p:custDataLst>
                <p:tags r:id="rId264"/>
              </p:custDataLst>
            </p:nvPr>
          </p:nvSpPr>
          <p:spPr>
            <a:xfrm>
              <a:off x="5660090" y="4876800"/>
              <a:ext cx="73961" cy="342901"/>
            </a:xfrm>
            <a:custGeom>
              <a:avLst/>
              <a:gdLst/>
              <a:ahLst/>
              <a:cxnLst/>
              <a:rect l="0" t="0" r="0" b="0"/>
              <a:pathLst>
                <a:path w="73961" h="342901">
                  <a:moveTo>
                    <a:pt x="73960" y="0"/>
                  </a:moveTo>
                  <a:lnTo>
                    <a:pt x="73960" y="0"/>
                  </a:lnTo>
                  <a:lnTo>
                    <a:pt x="47445" y="13257"/>
                  </a:lnTo>
                  <a:lnTo>
                    <a:pt x="38187" y="22120"/>
                  </a:lnTo>
                  <a:lnTo>
                    <a:pt x="30544" y="35231"/>
                  </a:lnTo>
                  <a:lnTo>
                    <a:pt x="13770" y="80082"/>
                  </a:lnTo>
                  <a:lnTo>
                    <a:pt x="7508" y="127100"/>
                  </a:lnTo>
                  <a:lnTo>
                    <a:pt x="0" y="171352"/>
                  </a:lnTo>
                  <a:lnTo>
                    <a:pt x="1246" y="216224"/>
                  </a:lnTo>
                  <a:lnTo>
                    <a:pt x="6092" y="259199"/>
                  </a:lnTo>
                  <a:lnTo>
                    <a:pt x="15712" y="302220"/>
                  </a:lnTo>
                  <a:lnTo>
                    <a:pt x="45385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0" name="SMARTInkShape-Group654"/>
          <p:cNvGrpSpPr/>
          <p:nvPr/>
        </p:nvGrpSpPr>
        <p:grpSpPr>
          <a:xfrm>
            <a:off x="4896830" y="4544749"/>
            <a:ext cx="513371" cy="1022287"/>
            <a:chOff x="4896830" y="4544749"/>
            <a:chExt cx="513371" cy="1022287"/>
          </a:xfrm>
        </p:grpSpPr>
        <p:sp>
          <p:nvSpPr>
            <p:cNvPr id="744" name="SMARTInkShape-3442"/>
            <p:cNvSpPr/>
            <p:nvPr>
              <p:custDataLst>
                <p:tags r:id="rId253"/>
              </p:custDataLst>
            </p:nvPr>
          </p:nvSpPr>
          <p:spPr>
            <a:xfrm>
              <a:off x="5295900" y="5048250"/>
              <a:ext cx="114301" cy="145544"/>
            </a:xfrm>
            <a:custGeom>
              <a:avLst/>
              <a:gdLst/>
              <a:ahLst/>
              <a:cxnLst/>
              <a:rect l="0" t="0" r="0" b="0"/>
              <a:pathLst>
                <a:path w="114301" h="145544">
                  <a:moveTo>
                    <a:pt x="0" y="66675"/>
                  </a:moveTo>
                  <a:lnTo>
                    <a:pt x="0" y="66675"/>
                  </a:lnTo>
                  <a:lnTo>
                    <a:pt x="0" y="53418"/>
                  </a:lnTo>
                  <a:lnTo>
                    <a:pt x="2117" y="50428"/>
                  </a:lnTo>
                  <a:lnTo>
                    <a:pt x="16402" y="39932"/>
                  </a:lnTo>
                  <a:lnTo>
                    <a:pt x="23517" y="41737"/>
                  </a:lnTo>
                  <a:lnTo>
                    <a:pt x="36601" y="48703"/>
                  </a:lnTo>
                  <a:lnTo>
                    <a:pt x="40275" y="51518"/>
                  </a:lnTo>
                  <a:lnTo>
                    <a:pt x="50504" y="70651"/>
                  </a:lnTo>
                  <a:lnTo>
                    <a:pt x="55837" y="111048"/>
                  </a:lnTo>
                  <a:lnTo>
                    <a:pt x="56978" y="143322"/>
                  </a:lnTo>
                  <a:lnTo>
                    <a:pt x="55976" y="145290"/>
                  </a:lnTo>
                  <a:lnTo>
                    <a:pt x="54250" y="145543"/>
                  </a:lnTo>
                  <a:lnTo>
                    <a:pt x="52042" y="144654"/>
                  </a:lnTo>
                  <a:lnTo>
                    <a:pt x="50569" y="141944"/>
                  </a:lnTo>
                  <a:lnTo>
                    <a:pt x="48933" y="133289"/>
                  </a:lnTo>
                  <a:lnTo>
                    <a:pt x="56547" y="95278"/>
                  </a:lnTo>
                  <a:lnTo>
                    <a:pt x="77335" y="4982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3443"/>
            <p:cNvSpPr/>
            <p:nvPr>
              <p:custDataLst>
                <p:tags r:id="rId254"/>
              </p:custDataLst>
            </p:nvPr>
          </p:nvSpPr>
          <p:spPr>
            <a:xfrm>
              <a:off x="5162550" y="4870819"/>
              <a:ext cx="130924" cy="389293"/>
            </a:xfrm>
            <a:custGeom>
              <a:avLst/>
              <a:gdLst/>
              <a:ahLst/>
              <a:cxnLst/>
              <a:rect l="0" t="0" r="0" b="0"/>
              <a:pathLst>
                <a:path w="130924" h="389293">
                  <a:moveTo>
                    <a:pt x="0" y="215531"/>
                  </a:moveTo>
                  <a:lnTo>
                    <a:pt x="0" y="215531"/>
                  </a:lnTo>
                  <a:lnTo>
                    <a:pt x="2822" y="234359"/>
                  </a:lnTo>
                  <a:lnTo>
                    <a:pt x="8201" y="272636"/>
                  </a:lnTo>
                  <a:lnTo>
                    <a:pt x="17609" y="319714"/>
                  </a:lnTo>
                  <a:lnTo>
                    <a:pt x="18860" y="359582"/>
                  </a:lnTo>
                  <a:lnTo>
                    <a:pt x="19033" y="389292"/>
                  </a:lnTo>
                  <a:lnTo>
                    <a:pt x="19050" y="350488"/>
                  </a:lnTo>
                  <a:lnTo>
                    <a:pt x="12505" y="314470"/>
                  </a:lnTo>
                  <a:lnTo>
                    <a:pt x="10408" y="268129"/>
                  </a:lnTo>
                  <a:lnTo>
                    <a:pt x="9917" y="232558"/>
                  </a:lnTo>
                  <a:lnTo>
                    <a:pt x="9641" y="186945"/>
                  </a:lnTo>
                  <a:lnTo>
                    <a:pt x="14616" y="141562"/>
                  </a:lnTo>
                  <a:lnTo>
                    <a:pt x="25779" y="94028"/>
                  </a:lnTo>
                  <a:lnTo>
                    <a:pt x="40997" y="54065"/>
                  </a:lnTo>
                  <a:lnTo>
                    <a:pt x="63686" y="20192"/>
                  </a:lnTo>
                  <a:lnTo>
                    <a:pt x="74518" y="8416"/>
                  </a:lnTo>
                  <a:lnTo>
                    <a:pt x="86389" y="1772"/>
                  </a:lnTo>
                  <a:lnTo>
                    <a:pt x="92517" y="0"/>
                  </a:lnTo>
                  <a:lnTo>
                    <a:pt x="98720" y="935"/>
                  </a:lnTo>
                  <a:lnTo>
                    <a:pt x="111256" y="7619"/>
                  </a:lnTo>
                  <a:lnTo>
                    <a:pt x="121061" y="20467"/>
                  </a:lnTo>
                  <a:lnTo>
                    <a:pt x="127888" y="36761"/>
                  </a:lnTo>
                  <a:lnTo>
                    <a:pt x="130923" y="54586"/>
                  </a:lnTo>
                  <a:lnTo>
                    <a:pt x="127574" y="82471"/>
                  </a:lnTo>
                  <a:lnTo>
                    <a:pt x="114822" y="110842"/>
                  </a:lnTo>
                  <a:lnTo>
                    <a:pt x="92582" y="134300"/>
                  </a:lnTo>
                  <a:lnTo>
                    <a:pt x="70941" y="149600"/>
                  </a:lnTo>
                  <a:lnTo>
                    <a:pt x="28575" y="158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3444"/>
            <p:cNvSpPr/>
            <p:nvPr>
              <p:custDataLst>
                <p:tags r:id="rId255"/>
              </p:custDataLst>
            </p:nvPr>
          </p:nvSpPr>
          <p:spPr>
            <a:xfrm>
              <a:off x="4962525" y="462915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0"/>
                  </a:moveTo>
                  <a:lnTo>
                    <a:pt x="19050" y="0"/>
                  </a:lnTo>
                  <a:lnTo>
                    <a:pt x="4861" y="0"/>
                  </a:lnTo>
                  <a:lnTo>
                    <a:pt x="3240" y="1058"/>
                  </a:lnTo>
                  <a:lnTo>
                    <a:pt x="2160" y="2822"/>
                  </a:lnTo>
                  <a:lnTo>
                    <a:pt x="640" y="10361"/>
                  </a:lnTo>
                  <a:lnTo>
                    <a:pt x="38" y="5325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3445"/>
            <p:cNvSpPr/>
            <p:nvPr>
              <p:custDataLst>
                <p:tags r:id="rId256"/>
              </p:custDataLst>
            </p:nvPr>
          </p:nvSpPr>
          <p:spPr>
            <a:xfrm>
              <a:off x="4905653" y="4544749"/>
              <a:ext cx="85448" cy="140790"/>
            </a:xfrm>
            <a:custGeom>
              <a:avLst/>
              <a:gdLst/>
              <a:ahLst/>
              <a:cxnLst/>
              <a:rect l="0" t="0" r="0" b="0"/>
              <a:pathLst>
                <a:path w="85448" h="140790">
                  <a:moveTo>
                    <a:pt x="47347" y="8201"/>
                  </a:moveTo>
                  <a:lnTo>
                    <a:pt x="47347" y="8201"/>
                  </a:lnTo>
                  <a:lnTo>
                    <a:pt x="47347" y="0"/>
                  </a:lnTo>
                  <a:lnTo>
                    <a:pt x="47347" y="4125"/>
                  </a:lnTo>
                  <a:lnTo>
                    <a:pt x="44525" y="9212"/>
                  </a:lnTo>
                  <a:lnTo>
                    <a:pt x="40802" y="14999"/>
                  </a:lnTo>
                  <a:lnTo>
                    <a:pt x="27635" y="62242"/>
                  </a:lnTo>
                  <a:lnTo>
                    <a:pt x="6847" y="103237"/>
                  </a:lnTo>
                  <a:lnTo>
                    <a:pt x="0" y="138979"/>
                  </a:lnTo>
                  <a:lnTo>
                    <a:pt x="966" y="139836"/>
                  </a:lnTo>
                  <a:lnTo>
                    <a:pt x="4861" y="140789"/>
                  </a:lnTo>
                  <a:lnTo>
                    <a:pt x="10120" y="138390"/>
                  </a:lnTo>
                  <a:lnTo>
                    <a:pt x="18101" y="133796"/>
                  </a:lnTo>
                  <a:lnTo>
                    <a:pt x="46274" y="125045"/>
                  </a:lnTo>
                  <a:lnTo>
                    <a:pt x="85447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3446"/>
            <p:cNvSpPr/>
            <p:nvPr>
              <p:custDataLst>
                <p:tags r:id="rId257"/>
              </p:custDataLst>
            </p:nvPr>
          </p:nvSpPr>
          <p:spPr>
            <a:xfrm>
              <a:off x="4896830" y="5457825"/>
              <a:ext cx="82013" cy="109211"/>
            </a:xfrm>
            <a:custGeom>
              <a:avLst/>
              <a:gdLst/>
              <a:ahLst/>
              <a:cxnLst/>
              <a:rect l="0" t="0" r="0" b="0"/>
              <a:pathLst>
                <a:path w="82013" h="109211">
                  <a:moveTo>
                    <a:pt x="56170" y="9525"/>
                  </a:moveTo>
                  <a:lnTo>
                    <a:pt x="56170" y="9525"/>
                  </a:lnTo>
                  <a:lnTo>
                    <a:pt x="37856" y="9525"/>
                  </a:lnTo>
                  <a:lnTo>
                    <a:pt x="29333" y="12347"/>
                  </a:lnTo>
                  <a:lnTo>
                    <a:pt x="25578" y="14581"/>
                  </a:lnTo>
                  <a:lnTo>
                    <a:pt x="10182" y="32895"/>
                  </a:lnTo>
                  <a:lnTo>
                    <a:pt x="3981" y="46723"/>
                  </a:lnTo>
                  <a:lnTo>
                    <a:pt x="0" y="72847"/>
                  </a:lnTo>
                  <a:lnTo>
                    <a:pt x="5100" y="88468"/>
                  </a:lnTo>
                  <a:lnTo>
                    <a:pt x="13363" y="102820"/>
                  </a:lnTo>
                  <a:lnTo>
                    <a:pt x="20564" y="109198"/>
                  </a:lnTo>
                  <a:lnTo>
                    <a:pt x="32936" y="109210"/>
                  </a:lnTo>
                  <a:lnTo>
                    <a:pt x="47961" y="104630"/>
                  </a:lnTo>
                  <a:lnTo>
                    <a:pt x="61694" y="95538"/>
                  </a:lnTo>
                  <a:lnTo>
                    <a:pt x="76269" y="78518"/>
                  </a:lnTo>
                  <a:lnTo>
                    <a:pt x="80978" y="63473"/>
                  </a:lnTo>
                  <a:lnTo>
                    <a:pt x="82012" y="47261"/>
                  </a:lnTo>
                  <a:lnTo>
                    <a:pt x="76645" y="27291"/>
                  </a:lnTo>
                  <a:lnTo>
                    <a:pt x="656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3447"/>
            <p:cNvSpPr/>
            <p:nvPr>
              <p:custDataLst>
                <p:tags r:id="rId258"/>
              </p:custDataLst>
            </p:nvPr>
          </p:nvSpPr>
          <p:spPr>
            <a:xfrm>
              <a:off x="4905375" y="4849942"/>
              <a:ext cx="95251" cy="484059"/>
            </a:xfrm>
            <a:custGeom>
              <a:avLst/>
              <a:gdLst/>
              <a:ahLst/>
              <a:cxnLst/>
              <a:rect l="0" t="0" r="0" b="0"/>
              <a:pathLst>
                <a:path w="95251" h="484059">
                  <a:moveTo>
                    <a:pt x="95250" y="17333"/>
                  </a:moveTo>
                  <a:lnTo>
                    <a:pt x="95250" y="17333"/>
                  </a:lnTo>
                  <a:lnTo>
                    <a:pt x="90194" y="17333"/>
                  </a:lnTo>
                  <a:lnTo>
                    <a:pt x="88705" y="16275"/>
                  </a:lnTo>
                  <a:lnTo>
                    <a:pt x="87711" y="14511"/>
                  </a:lnTo>
                  <a:lnTo>
                    <a:pt x="86117" y="4076"/>
                  </a:lnTo>
                  <a:lnTo>
                    <a:pt x="84929" y="2145"/>
                  </a:lnTo>
                  <a:lnTo>
                    <a:pt x="83077" y="858"/>
                  </a:lnTo>
                  <a:lnTo>
                    <a:pt x="80785" y="0"/>
                  </a:lnTo>
                  <a:lnTo>
                    <a:pt x="72593" y="1868"/>
                  </a:lnTo>
                  <a:lnTo>
                    <a:pt x="67445" y="3849"/>
                  </a:lnTo>
                  <a:lnTo>
                    <a:pt x="58903" y="11692"/>
                  </a:lnTo>
                  <a:lnTo>
                    <a:pt x="26827" y="55629"/>
                  </a:lnTo>
                  <a:lnTo>
                    <a:pt x="14041" y="91416"/>
                  </a:lnTo>
                  <a:lnTo>
                    <a:pt x="10417" y="129529"/>
                  </a:lnTo>
                  <a:lnTo>
                    <a:pt x="9789" y="171932"/>
                  </a:lnTo>
                  <a:lnTo>
                    <a:pt x="12426" y="212365"/>
                  </a:lnTo>
                  <a:lnTo>
                    <a:pt x="19909" y="250098"/>
                  </a:lnTo>
                  <a:lnTo>
                    <a:pt x="28830" y="289147"/>
                  </a:lnTo>
                  <a:lnTo>
                    <a:pt x="37937" y="335114"/>
                  </a:lnTo>
                  <a:lnTo>
                    <a:pt x="48220" y="374948"/>
                  </a:lnTo>
                  <a:lnTo>
                    <a:pt x="54504" y="399871"/>
                  </a:lnTo>
                  <a:lnTo>
                    <a:pt x="56628" y="436737"/>
                  </a:lnTo>
                  <a:lnTo>
                    <a:pt x="51273" y="452795"/>
                  </a:lnTo>
                  <a:lnTo>
                    <a:pt x="41838" y="465930"/>
                  </a:lnTo>
                  <a:lnTo>
                    <a:pt x="30589" y="475296"/>
                  </a:lnTo>
                  <a:lnTo>
                    <a:pt x="18534" y="480164"/>
                  </a:lnTo>
                  <a:lnTo>
                    <a:pt x="0" y="484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1" name="SMARTInkShape-3448"/>
          <p:cNvSpPr/>
          <p:nvPr>
            <p:custDataLst>
              <p:tags r:id="rId9"/>
            </p:custDataLst>
          </p:nvPr>
        </p:nvSpPr>
        <p:spPr>
          <a:xfrm>
            <a:off x="4943592" y="3867153"/>
            <a:ext cx="2333509" cy="47623"/>
          </a:xfrm>
          <a:custGeom>
            <a:avLst/>
            <a:gdLst/>
            <a:ahLst/>
            <a:cxnLst/>
            <a:rect l="0" t="0" r="0" b="0"/>
            <a:pathLst>
              <a:path w="2333509" h="47623">
                <a:moveTo>
                  <a:pt x="438033" y="28572"/>
                </a:moveTo>
                <a:lnTo>
                  <a:pt x="438033" y="28572"/>
                </a:lnTo>
                <a:lnTo>
                  <a:pt x="432977" y="28572"/>
                </a:lnTo>
                <a:lnTo>
                  <a:pt x="427672" y="25750"/>
                </a:lnTo>
                <a:lnTo>
                  <a:pt x="419491" y="19440"/>
                </a:lnTo>
                <a:lnTo>
                  <a:pt x="424190" y="24220"/>
                </a:lnTo>
                <a:lnTo>
                  <a:pt x="432233" y="26638"/>
                </a:lnTo>
                <a:lnTo>
                  <a:pt x="475957" y="28317"/>
                </a:lnTo>
                <a:lnTo>
                  <a:pt x="521528" y="25700"/>
                </a:lnTo>
                <a:lnTo>
                  <a:pt x="560139" y="21018"/>
                </a:lnTo>
                <a:lnTo>
                  <a:pt x="606151" y="19631"/>
                </a:lnTo>
                <a:lnTo>
                  <a:pt x="646595" y="16398"/>
                </a:lnTo>
                <a:lnTo>
                  <a:pt x="685390" y="11559"/>
                </a:lnTo>
                <a:lnTo>
                  <a:pt x="726518" y="10125"/>
                </a:lnTo>
                <a:lnTo>
                  <a:pt x="772218" y="9701"/>
                </a:lnTo>
                <a:lnTo>
                  <a:pt x="819273" y="9575"/>
                </a:lnTo>
                <a:lnTo>
                  <a:pt x="866729" y="9538"/>
                </a:lnTo>
                <a:lnTo>
                  <a:pt x="914304" y="9527"/>
                </a:lnTo>
                <a:lnTo>
                  <a:pt x="947101" y="9524"/>
                </a:lnTo>
                <a:lnTo>
                  <a:pt x="982843" y="9522"/>
                </a:lnTo>
                <a:lnTo>
                  <a:pt x="1019896" y="9522"/>
                </a:lnTo>
                <a:lnTo>
                  <a:pt x="1056472" y="9522"/>
                </a:lnTo>
                <a:lnTo>
                  <a:pt x="1090367" y="9522"/>
                </a:lnTo>
                <a:lnTo>
                  <a:pt x="1125893" y="9522"/>
                </a:lnTo>
                <a:lnTo>
                  <a:pt x="1162849" y="9522"/>
                </a:lnTo>
                <a:lnTo>
                  <a:pt x="1200439" y="9522"/>
                </a:lnTo>
                <a:lnTo>
                  <a:pt x="1238314" y="12344"/>
                </a:lnTo>
                <a:lnTo>
                  <a:pt x="1276312" y="16068"/>
                </a:lnTo>
                <a:lnTo>
                  <a:pt x="1314369" y="17723"/>
                </a:lnTo>
                <a:lnTo>
                  <a:pt x="1352450" y="18458"/>
                </a:lnTo>
                <a:lnTo>
                  <a:pt x="1391598" y="18785"/>
                </a:lnTo>
                <a:lnTo>
                  <a:pt x="1433693" y="18930"/>
                </a:lnTo>
                <a:lnTo>
                  <a:pt x="1474275" y="18995"/>
                </a:lnTo>
                <a:lnTo>
                  <a:pt x="1513476" y="19024"/>
                </a:lnTo>
                <a:lnTo>
                  <a:pt x="1552066" y="19037"/>
                </a:lnTo>
                <a:lnTo>
                  <a:pt x="1590384" y="19042"/>
                </a:lnTo>
                <a:lnTo>
                  <a:pt x="1628580" y="19045"/>
                </a:lnTo>
                <a:lnTo>
                  <a:pt x="1666724" y="19047"/>
                </a:lnTo>
                <a:lnTo>
                  <a:pt x="1704842" y="19047"/>
                </a:lnTo>
                <a:lnTo>
                  <a:pt x="1742951" y="19047"/>
                </a:lnTo>
                <a:lnTo>
                  <a:pt x="1781055" y="19047"/>
                </a:lnTo>
                <a:lnTo>
                  <a:pt x="1816334" y="19047"/>
                </a:lnTo>
                <a:lnTo>
                  <a:pt x="1849653" y="19047"/>
                </a:lnTo>
                <a:lnTo>
                  <a:pt x="1882100" y="19047"/>
                </a:lnTo>
                <a:lnTo>
                  <a:pt x="1914160" y="19047"/>
                </a:lnTo>
                <a:lnTo>
                  <a:pt x="1959137" y="19047"/>
                </a:lnTo>
                <a:lnTo>
                  <a:pt x="2002097" y="19047"/>
                </a:lnTo>
                <a:lnTo>
                  <a:pt x="2042696" y="16225"/>
                </a:lnTo>
                <a:lnTo>
                  <a:pt x="2089914" y="10846"/>
                </a:lnTo>
                <a:lnTo>
                  <a:pt x="2132403" y="9784"/>
                </a:lnTo>
                <a:lnTo>
                  <a:pt x="2174192" y="9574"/>
                </a:lnTo>
                <a:lnTo>
                  <a:pt x="2217841" y="9532"/>
                </a:lnTo>
                <a:lnTo>
                  <a:pt x="2252868" y="9522"/>
                </a:lnTo>
                <a:lnTo>
                  <a:pt x="2252232" y="10580"/>
                </a:lnTo>
                <a:lnTo>
                  <a:pt x="2245880" y="14579"/>
                </a:lnTo>
                <a:lnTo>
                  <a:pt x="2208288" y="19223"/>
                </a:lnTo>
                <a:lnTo>
                  <a:pt x="2165055" y="25331"/>
                </a:lnTo>
                <a:lnTo>
                  <a:pt x="2130582" y="27132"/>
                </a:lnTo>
                <a:lnTo>
                  <a:pt x="2085587" y="28146"/>
                </a:lnTo>
                <a:lnTo>
                  <a:pt x="2050107" y="28382"/>
                </a:lnTo>
                <a:lnTo>
                  <a:pt x="2012818" y="28488"/>
                </a:lnTo>
                <a:lnTo>
                  <a:pt x="1968026" y="28547"/>
                </a:lnTo>
                <a:lnTo>
                  <a:pt x="1927943" y="29623"/>
                </a:lnTo>
                <a:lnTo>
                  <a:pt x="1888196" y="35116"/>
                </a:lnTo>
                <a:lnTo>
                  <a:pt x="1844435" y="37214"/>
                </a:lnTo>
                <a:lnTo>
                  <a:pt x="1804187" y="37835"/>
                </a:lnTo>
                <a:lnTo>
                  <a:pt x="1764393" y="38019"/>
                </a:lnTo>
                <a:lnTo>
                  <a:pt x="1719559" y="38074"/>
                </a:lnTo>
                <a:lnTo>
                  <a:pt x="1672760" y="38090"/>
                </a:lnTo>
                <a:lnTo>
                  <a:pt x="1625380" y="38095"/>
                </a:lnTo>
                <a:lnTo>
                  <a:pt x="1593687" y="38097"/>
                </a:lnTo>
                <a:lnTo>
                  <a:pt x="1559141" y="38097"/>
                </a:lnTo>
                <a:lnTo>
                  <a:pt x="1523678" y="38097"/>
                </a:lnTo>
                <a:lnTo>
                  <a:pt x="1490278" y="38097"/>
                </a:lnTo>
                <a:lnTo>
                  <a:pt x="1457794" y="35275"/>
                </a:lnTo>
                <a:lnTo>
                  <a:pt x="1424661" y="32609"/>
                </a:lnTo>
                <a:lnTo>
                  <a:pt x="1388768" y="34953"/>
                </a:lnTo>
                <a:lnTo>
                  <a:pt x="1354470" y="36699"/>
                </a:lnTo>
                <a:lnTo>
                  <a:pt x="1320530" y="37476"/>
                </a:lnTo>
                <a:lnTo>
                  <a:pt x="1284279" y="37821"/>
                </a:lnTo>
                <a:lnTo>
                  <a:pt x="1249823" y="37975"/>
                </a:lnTo>
                <a:lnTo>
                  <a:pt x="1215812" y="36985"/>
                </a:lnTo>
                <a:lnTo>
                  <a:pt x="1179529" y="33016"/>
                </a:lnTo>
                <a:lnTo>
                  <a:pt x="1145058" y="30547"/>
                </a:lnTo>
                <a:lnTo>
                  <a:pt x="1111042" y="29450"/>
                </a:lnTo>
                <a:lnTo>
                  <a:pt x="1074757" y="28962"/>
                </a:lnTo>
                <a:lnTo>
                  <a:pt x="1040285" y="31568"/>
                </a:lnTo>
                <a:lnTo>
                  <a:pt x="1006267" y="34136"/>
                </a:lnTo>
                <a:lnTo>
                  <a:pt x="969982" y="31750"/>
                </a:lnTo>
                <a:lnTo>
                  <a:pt x="932688" y="29985"/>
                </a:lnTo>
                <a:lnTo>
                  <a:pt x="894946" y="29200"/>
                </a:lnTo>
                <a:lnTo>
                  <a:pt x="857006" y="28851"/>
                </a:lnTo>
                <a:lnTo>
                  <a:pt x="821799" y="28696"/>
                </a:lnTo>
                <a:lnTo>
                  <a:pt x="788512" y="29685"/>
                </a:lnTo>
                <a:lnTo>
                  <a:pt x="756079" y="33653"/>
                </a:lnTo>
                <a:lnTo>
                  <a:pt x="721203" y="36122"/>
                </a:lnTo>
                <a:lnTo>
                  <a:pt x="684537" y="37219"/>
                </a:lnTo>
                <a:lnTo>
                  <a:pt x="647073" y="37707"/>
                </a:lnTo>
                <a:lnTo>
                  <a:pt x="612079" y="37924"/>
                </a:lnTo>
                <a:lnTo>
                  <a:pt x="578886" y="38020"/>
                </a:lnTo>
                <a:lnTo>
                  <a:pt x="546496" y="38063"/>
                </a:lnTo>
                <a:lnTo>
                  <a:pt x="514461" y="38082"/>
                </a:lnTo>
                <a:lnTo>
                  <a:pt x="482584" y="38090"/>
                </a:lnTo>
                <a:lnTo>
                  <a:pt x="450778" y="38094"/>
                </a:lnTo>
                <a:lnTo>
                  <a:pt x="419003" y="38096"/>
                </a:lnTo>
                <a:lnTo>
                  <a:pt x="374186" y="38097"/>
                </a:lnTo>
                <a:lnTo>
                  <a:pt x="331275" y="38097"/>
                </a:lnTo>
                <a:lnTo>
                  <a:pt x="287867" y="38097"/>
                </a:lnTo>
                <a:lnTo>
                  <a:pt x="245373" y="38097"/>
                </a:lnTo>
                <a:lnTo>
                  <a:pt x="204912" y="38097"/>
                </a:lnTo>
                <a:lnTo>
                  <a:pt x="157740" y="38097"/>
                </a:lnTo>
                <a:lnTo>
                  <a:pt x="110155" y="38097"/>
                </a:lnTo>
                <a:lnTo>
                  <a:pt x="77115" y="38097"/>
                </a:lnTo>
                <a:lnTo>
                  <a:pt x="34408" y="38097"/>
                </a:lnTo>
                <a:lnTo>
                  <a:pt x="1646" y="38097"/>
                </a:lnTo>
                <a:lnTo>
                  <a:pt x="0" y="39155"/>
                </a:lnTo>
                <a:lnTo>
                  <a:pt x="1019" y="40919"/>
                </a:lnTo>
                <a:lnTo>
                  <a:pt x="3816" y="43154"/>
                </a:lnTo>
                <a:lnTo>
                  <a:pt x="22920" y="46298"/>
                </a:lnTo>
                <a:lnTo>
                  <a:pt x="64367" y="47360"/>
                </a:lnTo>
                <a:lnTo>
                  <a:pt x="107047" y="47570"/>
                </a:lnTo>
                <a:lnTo>
                  <a:pt x="150874" y="47612"/>
                </a:lnTo>
                <a:lnTo>
                  <a:pt x="190554" y="47619"/>
                </a:lnTo>
                <a:lnTo>
                  <a:pt x="230768" y="47622"/>
                </a:lnTo>
                <a:lnTo>
                  <a:pt x="262306" y="47622"/>
                </a:lnTo>
                <a:lnTo>
                  <a:pt x="296432" y="47622"/>
                </a:lnTo>
                <a:lnTo>
                  <a:pt x="329238" y="47622"/>
                </a:lnTo>
                <a:lnTo>
                  <a:pt x="364281" y="44800"/>
                </a:lnTo>
                <a:lnTo>
                  <a:pt x="401021" y="41076"/>
                </a:lnTo>
                <a:lnTo>
                  <a:pt x="438516" y="39421"/>
                </a:lnTo>
                <a:lnTo>
                  <a:pt x="479170" y="38686"/>
                </a:lnTo>
                <a:lnTo>
                  <a:pt x="521933" y="38359"/>
                </a:lnTo>
                <a:lnTo>
                  <a:pt x="565633" y="38214"/>
                </a:lnTo>
                <a:lnTo>
                  <a:pt x="609751" y="38149"/>
                </a:lnTo>
                <a:lnTo>
                  <a:pt x="654052" y="38120"/>
                </a:lnTo>
                <a:lnTo>
                  <a:pt x="698436" y="38107"/>
                </a:lnTo>
                <a:lnTo>
                  <a:pt x="745678" y="35279"/>
                </a:lnTo>
                <a:lnTo>
                  <a:pt x="770129" y="33044"/>
                </a:lnTo>
                <a:lnTo>
                  <a:pt x="794898" y="31553"/>
                </a:lnTo>
                <a:lnTo>
                  <a:pt x="819876" y="30559"/>
                </a:lnTo>
                <a:lnTo>
                  <a:pt x="844995" y="29897"/>
                </a:lnTo>
                <a:lnTo>
                  <a:pt x="870208" y="29455"/>
                </a:lnTo>
                <a:lnTo>
                  <a:pt x="895483" y="29161"/>
                </a:lnTo>
                <a:lnTo>
                  <a:pt x="920799" y="28965"/>
                </a:lnTo>
                <a:lnTo>
                  <a:pt x="946145" y="28834"/>
                </a:lnTo>
                <a:lnTo>
                  <a:pt x="971507" y="28747"/>
                </a:lnTo>
                <a:lnTo>
                  <a:pt x="996883" y="28689"/>
                </a:lnTo>
                <a:lnTo>
                  <a:pt x="1022266" y="28650"/>
                </a:lnTo>
                <a:lnTo>
                  <a:pt x="1047655" y="28624"/>
                </a:lnTo>
                <a:lnTo>
                  <a:pt x="1073049" y="28606"/>
                </a:lnTo>
                <a:lnTo>
                  <a:pt x="1098443" y="27537"/>
                </a:lnTo>
                <a:lnTo>
                  <a:pt x="1123840" y="25765"/>
                </a:lnTo>
                <a:lnTo>
                  <a:pt x="1149237" y="23525"/>
                </a:lnTo>
                <a:lnTo>
                  <a:pt x="1175695" y="22033"/>
                </a:lnTo>
                <a:lnTo>
                  <a:pt x="1202856" y="21038"/>
                </a:lnTo>
                <a:lnTo>
                  <a:pt x="1230490" y="20374"/>
                </a:lnTo>
                <a:lnTo>
                  <a:pt x="1257379" y="19932"/>
                </a:lnTo>
                <a:lnTo>
                  <a:pt x="1283772" y="19637"/>
                </a:lnTo>
                <a:lnTo>
                  <a:pt x="1309834" y="19440"/>
                </a:lnTo>
                <a:lnTo>
                  <a:pt x="1335676" y="19309"/>
                </a:lnTo>
                <a:lnTo>
                  <a:pt x="1361370" y="19222"/>
                </a:lnTo>
                <a:lnTo>
                  <a:pt x="1386966" y="19164"/>
                </a:lnTo>
                <a:lnTo>
                  <a:pt x="1411438" y="18066"/>
                </a:lnTo>
                <a:lnTo>
                  <a:pt x="1458385" y="14025"/>
                </a:lnTo>
                <a:lnTo>
                  <a:pt x="1482335" y="12524"/>
                </a:lnTo>
                <a:lnTo>
                  <a:pt x="1506767" y="11523"/>
                </a:lnTo>
                <a:lnTo>
                  <a:pt x="1531523" y="10856"/>
                </a:lnTo>
                <a:lnTo>
                  <a:pt x="1556493" y="10411"/>
                </a:lnTo>
                <a:lnTo>
                  <a:pt x="1581606" y="10115"/>
                </a:lnTo>
                <a:lnTo>
                  <a:pt x="1606814" y="9918"/>
                </a:lnTo>
                <a:lnTo>
                  <a:pt x="1632087" y="9786"/>
                </a:lnTo>
                <a:lnTo>
                  <a:pt x="1657403" y="9698"/>
                </a:lnTo>
                <a:lnTo>
                  <a:pt x="1682746" y="9639"/>
                </a:lnTo>
                <a:lnTo>
                  <a:pt x="1707049" y="9600"/>
                </a:lnTo>
                <a:lnTo>
                  <a:pt x="1753810" y="9556"/>
                </a:lnTo>
                <a:lnTo>
                  <a:pt x="1799287" y="9537"/>
                </a:lnTo>
                <a:lnTo>
                  <a:pt x="1843135" y="9529"/>
                </a:lnTo>
                <a:lnTo>
                  <a:pt x="1883790" y="9525"/>
                </a:lnTo>
                <a:lnTo>
                  <a:pt x="1925847" y="6701"/>
                </a:lnTo>
                <a:lnTo>
                  <a:pt x="1968176" y="2976"/>
                </a:lnTo>
                <a:lnTo>
                  <a:pt x="2008155" y="1321"/>
                </a:lnTo>
                <a:lnTo>
                  <a:pt x="2044268" y="586"/>
                </a:lnTo>
                <a:lnTo>
                  <a:pt x="2077957" y="259"/>
                </a:lnTo>
                <a:lnTo>
                  <a:pt x="2110569" y="114"/>
                </a:lnTo>
                <a:lnTo>
                  <a:pt x="2153622" y="31"/>
                </a:lnTo>
                <a:lnTo>
                  <a:pt x="2193190" y="7"/>
                </a:lnTo>
                <a:lnTo>
                  <a:pt x="2231724" y="0"/>
                </a:lnTo>
                <a:lnTo>
                  <a:pt x="2269954" y="5054"/>
                </a:lnTo>
                <a:lnTo>
                  <a:pt x="2316711" y="18961"/>
                </a:lnTo>
                <a:lnTo>
                  <a:pt x="2333508" y="285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4" name="SMARTInkShape-Group656"/>
          <p:cNvGrpSpPr/>
          <p:nvPr/>
        </p:nvGrpSpPr>
        <p:grpSpPr>
          <a:xfrm>
            <a:off x="3991368" y="5057775"/>
            <a:ext cx="218683" cy="142876"/>
            <a:chOff x="3991368" y="5057775"/>
            <a:chExt cx="218683" cy="142876"/>
          </a:xfrm>
        </p:grpSpPr>
        <p:sp>
          <p:nvSpPr>
            <p:cNvPr id="752" name="SMARTInkShape-3449"/>
            <p:cNvSpPr/>
            <p:nvPr>
              <p:custDataLst>
                <p:tags r:id="rId251"/>
              </p:custDataLst>
            </p:nvPr>
          </p:nvSpPr>
          <p:spPr>
            <a:xfrm>
              <a:off x="4009060" y="5124450"/>
              <a:ext cx="200991" cy="76201"/>
            </a:xfrm>
            <a:custGeom>
              <a:avLst/>
              <a:gdLst/>
              <a:ahLst/>
              <a:cxnLst/>
              <a:rect l="0" t="0" r="0" b="0"/>
              <a:pathLst>
                <a:path w="200991" h="76201">
                  <a:moveTo>
                    <a:pt x="39065" y="0"/>
                  </a:moveTo>
                  <a:lnTo>
                    <a:pt x="39065" y="0"/>
                  </a:lnTo>
                  <a:lnTo>
                    <a:pt x="4349" y="21459"/>
                  </a:lnTo>
                  <a:lnTo>
                    <a:pt x="1105" y="25947"/>
                  </a:lnTo>
                  <a:lnTo>
                    <a:pt x="0" y="31057"/>
                  </a:lnTo>
                  <a:lnTo>
                    <a:pt x="321" y="36579"/>
                  </a:lnTo>
                  <a:lnTo>
                    <a:pt x="5827" y="41320"/>
                  </a:lnTo>
                  <a:lnTo>
                    <a:pt x="47042" y="56531"/>
                  </a:lnTo>
                  <a:lnTo>
                    <a:pt x="82351" y="63669"/>
                  </a:lnTo>
                  <a:lnTo>
                    <a:pt x="120682" y="68608"/>
                  </a:lnTo>
                  <a:lnTo>
                    <a:pt x="20099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3450"/>
            <p:cNvSpPr/>
            <p:nvPr>
              <p:custDataLst>
                <p:tags r:id="rId252"/>
              </p:custDataLst>
            </p:nvPr>
          </p:nvSpPr>
          <p:spPr>
            <a:xfrm>
              <a:off x="3991368" y="5057775"/>
              <a:ext cx="190108" cy="19051"/>
            </a:xfrm>
            <a:custGeom>
              <a:avLst/>
              <a:gdLst/>
              <a:ahLst/>
              <a:cxnLst/>
              <a:rect l="0" t="0" r="0" b="0"/>
              <a:pathLst>
                <a:path w="190108" h="19051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4780" y="5056"/>
                  </a:lnTo>
                  <a:lnTo>
                    <a:pt x="10020" y="7539"/>
                  </a:lnTo>
                  <a:lnTo>
                    <a:pt x="47937" y="15810"/>
                  </a:lnTo>
                  <a:lnTo>
                    <a:pt x="89979" y="18410"/>
                  </a:lnTo>
                  <a:lnTo>
                    <a:pt x="129406" y="18924"/>
                  </a:lnTo>
                  <a:lnTo>
                    <a:pt x="19010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5" name="SMARTInkShape-3451"/>
          <p:cNvSpPr/>
          <p:nvPr>
            <p:custDataLst>
              <p:tags r:id="rId10"/>
            </p:custDataLst>
          </p:nvPr>
        </p:nvSpPr>
        <p:spPr>
          <a:xfrm>
            <a:off x="4788033" y="3886200"/>
            <a:ext cx="2380795" cy="57128"/>
          </a:xfrm>
          <a:custGeom>
            <a:avLst/>
            <a:gdLst/>
            <a:ahLst/>
            <a:cxnLst/>
            <a:rect l="0" t="0" r="0" b="0"/>
            <a:pathLst>
              <a:path w="2380795" h="57128">
                <a:moveTo>
                  <a:pt x="117342" y="47625"/>
                </a:moveTo>
                <a:lnTo>
                  <a:pt x="117342" y="47625"/>
                </a:lnTo>
                <a:lnTo>
                  <a:pt x="81191" y="47625"/>
                </a:lnTo>
                <a:lnTo>
                  <a:pt x="122160" y="50447"/>
                </a:lnTo>
                <a:lnTo>
                  <a:pt x="159692" y="55164"/>
                </a:lnTo>
                <a:lnTo>
                  <a:pt x="207149" y="56561"/>
                </a:lnTo>
                <a:lnTo>
                  <a:pt x="240864" y="56888"/>
                </a:lnTo>
                <a:lnTo>
                  <a:pt x="283645" y="57072"/>
                </a:lnTo>
                <a:lnTo>
                  <a:pt x="323133" y="57127"/>
                </a:lnTo>
                <a:lnTo>
                  <a:pt x="361645" y="56085"/>
                </a:lnTo>
                <a:lnTo>
                  <a:pt x="400924" y="50602"/>
                </a:lnTo>
                <a:lnTo>
                  <a:pt x="444548" y="48507"/>
                </a:lnTo>
                <a:lnTo>
                  <a:pt x="485813" y="47886"/>
                </a:lnTo>
                <a:lnTo>
                  <a:pt x="531083" y="46644"/>
                </a:lnTo>
                <a:lnTo>
                  <a:pt x="578011" y="41102"/>
                </a:lnTo>
                <a:lnTo>
                  <a:pt x="609597" y="39434"/>
                </a:lnTo>
                <a:lnTo>
                  <a:pt x="644097" y="38693"/>
                </a:lnTo>
                <a:lnTo>
                  <a:pt x="679539" y="38364"/>
                </a:lnTo>
                <a:lnTo>
                  <a:pt x="712929" y="38217"/>
                </a:lnTo>
                <a:lnTo>
                  <a:pt x="748232" y="35330"/>
                </a:lnTo>
                <a:lnTo>
                  <a:pt x="785087" y="31577"/>
                </a:lnTo>
                <a:lnTo>
                  <a:pt x="822634" y="29909"/>
                </a:lnTo>
                <a:lnTo>
                  <a:pt x="860488" y="29168"/>
                </a:lnTo>
                <a:lnTo>
                  <a:pt x="898479" y="28839"/>
                </a:lnTo>
                <a:lnTo>
                  <a:pt x="936531" y="28692"/>
                </a:lnTo>
                <a:lnTo>
                  <a:pt x="974609" y="25805"/>
                </a:lnTo>
                <a:lnTo>
                  <a:pt x="1013757" y="22052"/>
                </a:lnTo>
                <a:lnTo>
                  <a:pt x="1055852" y="20384"/>
                </a:lnTo>
                <a:lnTo>
                  <a:pt x="1096434" y="19643"/>
                </a:lnTo>
                <a:lnTo>
                  <a:pt x="1135635" y="19314"/>
                </a:lnTo>
                <a:lnTo>
                  <a:pt x="1174225" y="19167"/>
                </a:lnTo>
                <a:lnTo>
                  <a:pt x="1212542" y="19102"/>
                </a:lnTo>
                <a:lnTo>
                  <a:pt x="1251798" y="19073"/>
                </a:lnTo>
                <a:lnTo>
                  <a:pt x="1293940" y="19060"/>
                </a:lnTo>
                <a:lnTo>
                  <a:pt x="1334541" y="19055"/>
                </a:lnTo>
                <a:lnTo>
                  <a:pt x="1373753" y="19052"/>
                </a:lnTo>
                <a:lnTo>
                  <a:pt x="1412347" y="19050"/>
                </a:lnTo>
                <a:lnTo>
                  <a:pt x="1450666" y="19050"/>
                </a:lnTo>
                <a:lnTo>
                  <a:pt x="1489922" y="19050"/>
                </a:lnTo>
                <a:lnTo>
                  <a:pt x="1532064" y="19050"/>
                </a:lnTo>
                <a:lnTo>
                  <a:pt x="1572666" y="19050"/>
                </a:lnTo>
                <a:lnTo>
                  <a:pt x="1611878" y="19050"/>
                </a:lnTo>
                <a:lnTo>
                  <a:pt x="1650472" y="19050"/>
                </a:lnTo>
                <a:lnTo>
                  <a:pt x="1685970" y="19050"/>
                </a:lnTo>
                <a:lnTo>
                  <a:pt x="1720443" y="19050"/>
                </a:lnTo>
                <a:lnTo>
                  <a:pt x="1756932" y="19050"/>
                </a:lnTo>
                <a:lnTo>
                  <a:pt x="1791493" y="19050"/>
                </a:lnTo>
                <a:lnTo>
                  <a:pt x="1824493" y="19050"/>
                </a:lnTo>
                <a:lnTo>
                  <a:pt x="1856798" y="19050"/>
                </a:lnTo>
                <a:lnTo>
                  <a:pt x="1888794" y="19050"/>
                </a:lnTo>
                <a:lnTo>
                  <a:pt x="1933736" y="19050"/>
                </a:lnTo>
                <a:lnTo>
                  <a:pt x="1976685" y="19050"/>
                </a:lnTo>
                <a:lnTo>
                  <a:pt x="2020103" y="19050"/>
                </a:lnTo>
                <a:lnTo>
                  <a:pt x="2067644" y="19050"/>
                </a:lnTo>
                <a:lnTo>
                  <a:pt x="2102910" y="19050"/>
                </a:lnTo>
                <a:lnTo>
                  <a:pt x="2150283" y="19050"/>
                </a:lnTo>
                <a:lnTo>
                  <a:pt x="2186096" y="19050"/>
                </a:lnTo>
                <a:lnTo>
                  <a:pt x="2223180" y="19050"/>
                </a:lnTo>
                <a:lnTo>
                  <a:pt x="2260828" y="19050"/>
                </a:lnTo>
                <a:lnTo>
                  <a:pt x="2308437" y="19050"/>
                </a:lnTo>
                <a:lnTo>
                  <a:pt x="2353712" y="19050"/>
                </a:lnTo>
                <a:lnTo>
                  <a:pt x="2380794" y="19050"/>
                </a:lnTo>
                <a:lnTo>
                  <a:pt x="2335291" y="19050"/>
                </a:lnTo>
                <a:lnTo>
                  <a:pt x="2297572" y="19050"/>
                </a:lnTo>
                <a:lnTo>
                  <a:pt x="2262994" y="19050"/>
                </a:lnTo>
                <a:lnTo>
                  <a:pt x="2217471" y="19050"/>
                </a:lnTo>
                <a:lnTo>
                  <a:pt x="2173879" y="19050"/>
                </a:lnTo>
                <a:lnTo>
                  <a:pt x="2135906" y="19050"/>
                </a:lnTo>
                <a:lnTo>
                  <a:pt x="2095040" y="19050"/>
                </a:lnTo>
                <a:lnTo>
                  <a:pt x="2049292" y="19050"/>
                </a:lnTo>
                <a:lnTo>
                  <a:pt x="2013041" y="19050"/>
                </a:lnTo>
                <a:lnTo>
                  <a:pt x="1970785" y="19050"/>
                </a:lnTo>
                <a:lnTo>
                  <a:pt x="1929925" y="17992"/>
                </a:lnTo>
                <a:lnTo>
                  <a:pt x="1885833" y="12504"/>
                </a:lnTo>
                <a:lnTo>
                  <a:pt x="1844429" y="10408"/>
                </a:lnTo>
                <a:lnTo>
                  <a:pt x="1799118" y="9787"/>
                </a:lnTo>
                <a:lnTo>
                  <a:pt x="1752178" y="9603"/>
                </a:lnTo>
                <a:lnTo>
                  <a:pt x="1704757" y="9548"/>
                </a:lnTo>
                <a:lnTo>
                  <a:pt x="1657192" y="8474"/>
                </a:lnTo>
                <a:lnTo>
                  <a:pt x="1610643" y="4040"/>
                </a:lnTo>
                <a:lnTo>
                  <a:pt x="1567452" y="7429"/>
                </a:lnTo>
                <a:lnTo>
                  <a:pt x="1533360" y="8593"/>
                </a:lnTo>
                <a:lnTo>
                  <a:pt x="1499864" y="9111"/>
                </a:lnTo>
                <a:lnTo>
                  <a:pt x="1467338" y="9341"/>
                </a:lnTo>
                <a:lnTo>
                  <a:pt x="1435243" y="9443"/>
                </a:lnTo>
                <a:lnTo>
                  <a:pt x="1403339" y="9489"/>
                </a:lnTo>
                <a:lnTo>
                  <a:pt x="1371521" y="9509"/>
                </a:lnTo>
                <a:lnTo>
                  <a:pt x="1339741" y="9518"/>
                </a:lnTo>
                <a:lnTo>
                  <a:pt x="1305156" y="9522"/>
                </a:lnTo>
                <a:lnTo>
                  <a:pt x="1269676" y="9523"/>
                </a:lnTo>
                <a:lnTo>
                  <a:pt x="1236268" y="9525"/>
                </a:lnTo>
                <a:lnTo>
                  <a:pt x="1200959" y="12347"/>
                </a:lnTo>
                <a:lnTo>
                  <a:pt x="1165158" y="16071"/>
                </a:lnTo>
                <a:lnTo>
                  <a:pt x="1131607" y="17726"/>
                </a:lnTo>
                <a:lnTo>
                  <a:pt x="1096235" y="18461"/>
                </a:lnTo>
                <a:lnTo>
                  <a:pt x="1060405" y="18788"/>
                </a:lnTo>
                <a:lnTo>
                  <a:pt x="1026842" y="18933"/>
                </a:lnTo>
                <a:lnTo>
                  <a:pt x="991464" y="18998"/>
                </a:lnTo>
                <a:lnTo>
                  <a:pt x="954573" y="19027"/>
                </a:lnTo>
                <a:lnTo>
                  <a:pt x="917012" y="19040"/>
                </a:lnTo>
                <a:lnTo>
                  <a:pt x="881973" y="21868"/>
                </a:lnTo>
                <a:lnTo>
                  <a:pt x="848761" y="25594"/>
                </a:lnTo>
                <a:lnTo>
                  <a:pt x="816362" y="27250"/>
                </a:lnTo>
                <a:lnTo>
                  <a:pt x="784323" y="27986"/>
                </a:lnTo>
                <a:lnTo>
                  <a:pt x="752445" y="28313"/>
                </a:lnTo>
                <a:lnTo>
                  <a:pt x="720637" y="28458"/>
                </a:lnTo>
                <a:lnTo>
                  <a:pt x="688862" y="28523"/>
                </a:lnTo>
                <a:lnTo>
                  <a:pt x="657101" y="28552"/>
                </a:lnTo>
                <a:lnTo>
                  <a:pt x="625346" y="28565"/>
                </a:lnTo>
                <a:lnTo>
                  <a:pt x="593594" y="28570"/>
                </a:lnTo>
                <a:lnTo>
                  <a:pt x="548790" y="28574"/>
                </a:lnTo>
                <a:lnTo>
                  <a:pt x="505881" y="28575"/>
                </a:lnTo>
                <a:lnTo>
                  <a:pt x="459654" y="28575"/>
                </a:lnTo>
                <a:lnTo>
                  <a:pt x="415266" y="28575"/>
                </a:lnTo>
                <a:lnTo>
                  <a:pt x="375300" y="28575"/>
                </a:lnTo>
                <a:lnTo>
                  <a:pt x="336650" y="28575"/>
                </a:lnTo>
                <a:lnTo>
                  <a:pt x="298386" y="28575"/>
                </a:lnTo>
                <a:lnTo>
                  <a:pt x="260237" y="25753"/>
                </a:lnTo>
                <a:lnTo>
                  <a:pt x="213657" y="21036"/>
                </a:lnTo>
                <a:lnTo>
                  <a:pt x="178140" y="19933"/>
                </a:lnTo>
                <a:lnTo>
                  <a:pt x="137119" y="19312"/>
                </a:lnTo>
                <a:lnTo>
                  <a:pt x="103907" y="19167"/>
                </a:lnTo>
                <a:lnTo>
                  <a:pt x="59621" y="19084"/>
                </a:lnTo>
                <a:lnTo>
                  <a:pt x="28487" y="17999"/>
                </a:lnTo>
                <a:lnTo>
                  <a:pt x="67" y="10408"/>
                </a:lnTo>
                <a:lnTo>
                  <a:pt x="0" y="10114"/>
                </a:lnTo>
                <a:lnTo>
                  <a:pt x="3161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8" name="SMARTInkShape-Group658"/>
          <p:cNvGrpSpPr/>
          <p:nvPr/>
        </p:nvGrpSpPr>
        <p:grpSpPr>
          <a:xfrm>
            <a:off x="4572683" y="2715133"/>
            <a:ext cx="94568" cy="170943"/>
            <a:chOff x="4572683" y="2715133"/>
            <a:chExt cx="94568" cy="170943"/>
          </a:xfrm>
        </p:grpSpPr>
        <p:sp>
          <p:nvSpPr>
            <p:cNvPr id="756" name="SMARTInkShape-3452"/>
            <p:cNvSpPr/>
            <p:nvPr>
              <p:custDataLst>
                <p:tags r:id="rId249"/>
              </p:custDataLst>
            </p:nvPr>
          </p:nvSpPr>
          <p:spPr>
            <a:xfrm>
              <a:off x="4619625" y="2795124"/>
              <a:ext cx="28576" cy="90952"/>
            </a:xfrm>
            <a:custGeom>
              <a:avLst/>
              <a:gdLst/>
              <a:ahLst/>
              <a:cxnLst/>
              <a:rect l="0" t="0" r="0" b="0"/>
              <a:pathLst>
                <a:path w="28576" h="90952">
                  <a:moveTo>
                    <a:pt x="28575" y="14751"/>
                  </a:moveTo>
                  <a:lnTo>
                    <a:pt x="28575" y="14751"/>
                  </a:lnTo>
                  <a:lnTo>
                    <a:pt x="28575" y="0"/>
                  </a:lnTo>
                  <a:lnTo>
                    <a:pt x="28575" y="9385"/>
                  </a:lnTo>
                  <a:lnTo>
                    <a:pt x="12328" y="53476"/>
                  </a:lnTo>
                  <a:lnTo>
                    <a:pt x="0" y="90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3453"/>
            <p:cNvSpPr/>
            <p:nvPr>
              <p:custDataLst>
                <p:tags r:id="rId250"/>
              </p:custDataLst>
            </p:nvPr>
          </p:nvSpPr>
          <p:spPr>
            <a:xfrm>
              <a:off x="4572683" y="2715133"/>
              <a:ext cx="94568" cy="113120"/>
            </a:xfrm>
            <a:custGeom>
              <a:avLst/>
              <a:gdLst/>
              <a:ahLst/>
              <a:cxnLst/>
              <a:rect l="0" t="0" r="0" b="0"/>
              <a:pathLst>
                <a:path w="94568" h="113120">
                  <a:moveTo>
                    <a:pt x="65992" y="18542"/>
                  </a:moveTo>
                  <a:lnTo>
                    <a:pt x="65992" y="18542"/>
                  </a:lnTo>
                  <a:lnTo>
                    <a:pt x="65992" y="0"/>
                  </a:lnTo>
                  <a:lnTo>
                    <a:pt x="65992" y="4699"/>
                  </a:lnTo>
                  <a:lnTo>
                    <a:pt x="63170" y="9920"/>
                  </a:lnTo>
                  <a:lnTo>
                    <a:pt x="30781" y="51758"/>
                  </a:lnTo>
                  <a:lnTo>
                    <a:pt x="2773" y="93341"/>
                  </a:lnTo>
                  <a:lnTo>
                    <a:pt x="0" y="102109"/>
                  </a:lnTo>
                  <a:lnTo>
                    <a:pt x="2444" y="106130"/>
                  </a:lnTo>
                  <a:lnTo>
                    <a:pt x="4576" y="108684"/>
                  </a:lnTo>
                  <a:lnTo>
                    <a:pt x="9768" y="111522"/>
                  </a:lnTo>
                  <a:lnTo>
                    <a:pt x="24286" y="113119"/>
                  </a:lnTo>
                  <a:lnTo>
                    <a:pt x="59166" y="112645"/>
                  </a:lnTo>
                  <a:lnTo>
                    <a:pt x="94567" y="104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9" name="SMARTInkShape-3454"/>
          <p:cNvSpPr/>
          <p:nvPr>
            <p:custDataLst>
              <p:tags r:id="rId11"/>
            </p:custDataLst>
          </p:nvPr>
        </p:nvSpPr>
        <p:spPr>
          <a:xfrm>
            <a:off x="4553517" y="4276725"/>
            <a:ext cx="97282" cy="122596"/>
          </a:xfrm>
          <a:custGeom>
            <a:avLst/>
            <a:gdLst/>
            <a:ahLst/>
            <a:cxnLst/>
            <a:rect l="0" t="0" r="0" b="0"/>
            <a:pathLst>
              <a:path w="97282" h="122596">
                <a:moveTo>
                  <a:pt x="66108" y="9525"/>
                </a:moveTo>
                <a:lnTo>
                  <a:pt x="66108" y="9525"/>
                </a:lnTo>
                <a:lnTo>
                  <a:pt x="66108" y="393"/>
                </a:lnTo>
                <a:lnTo>
                  <a:pt x="52851" y="34"/>
                </a:lnTo>
                <a:lnTo>
                  <a:pt x="38660" y="5067"/>
                </a:lnTo>
                <a:lnTo>
                  <a:pt x="26109" y="13260"/>
                </a:lnTo>
                <a:lnTo>
                  <a:pt x="9126" y="39010"/>
                </a:lnTo>
                <a:lnTo>
                  <a:pt x="3741" y="51204"/>
                </a:lnTo>
                <a:lnTo>
                  <a:pt x="0" y="87659"/>
                </a:lnTo>
                <a:lnTo>
                  <a:pt x="5329" y="102813"/>
                </a:lnTo>
                <a:lnTo>
                  <a:pt x="13695" y="114486"/>
                </a:lnTo>
                <a:lnTo>
                  <a:pt x="20941" y="119675"/>
                </a:lnTo>
                <a:lnTo>
                  <a:pt x="41084" y="122595"/>
                </a:lnTo>
                <a:lnTo>
                  <a:pt x="52517" y="120456"/>
                </a:lnTo>
                <a:lnTo>
                  <a:pt x="78593" y="105403"/>
                </a:lnTo>
                <a:lnTo>
                  <a:pt x="94973" y="88145"/>
                </a:lnTo>
                <a:lnTo>
                  <a:pt x="97281" y="70220"/>
                </a:lnTo>
                <a:lnTo>
                  <a:pt x="90139" y="29275"/>
                </a:lnTo>
                <a:lnTo>
                  <a:pt x="81577" y="10321"/>
                </a:lnTo>
                <a:lnTo>
                  <a:pt x="75453" y="4587"/>
                </a:lnTo>
                <a:lnTo>
                  <a:pt x="68145" y="2039"/>
                </a:lnTo>
                <a:lnTo>
                  <a:pt x="4705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0" name="SMARTInkShape-3455"/>
          <p:cNvSpPr/>
          <p:nvPr>
            <p:custDataLst>
              <p:tags r:id="rId12"/>
            </p:custDataLst>
          </p:nvPr>
        </p:nvSpPr>
        <p:spPr>
          <a:xfrm>
            <a:off x="2231383" y="1371617"/>
            <a:ext cx="1019281" cy="75988"/>
          </a:xfrm>
          <a:custGeom>
            <a:avLst/>
            <a:gdLst/>
            <a:ahLst/>
            <a:cxnLst/>
            <a:rect l="0" t="0" r="0" b="0"/>
            <a:pathLst>
              <a:path w="1019281" h="75988">
                <a:moveTo>
                  <a:pt x="102242" y="19033"/>
                </a:moveTo>
                <a:lnTo>
                  <a:pt x="102242" y="19033"/>
                </a:lnTo>
                <a:lnTo>
                  <a:pt x="57952" y="28734"/>
                </a:lnTo>
                <a:lnTo>
                  <a:pt x="15111" y="37123"/>
                </a:lnTo>
                <a:lnTo>
                  <a:pt x="0" y="37957"/>
                </a:lnTo>
                <a:lnTo>
                  <a:pt x="214" y="39057"/>
                </a:lnTo>
                <a:lnTo>
                  <a:pt x="3274" y="43102"/>
                </a:lnTo>
                <a:lnTo>
                  <a:pt x="21060" y="51329"/>
                </a:lnTo>
                <a:lnTo>
                  <a:pt x="61607" y="55413"/>
                </a:lnTo>
                <a:lnTo>
                  <a:pt x="103725" y="56623"/>
                </a:lnTo>
                <a:lnTo>
                  <a:pt x="148072" y="56982"/>
                </a:lnTo>
                <a:lnTo>
                  <a:pt x="181878" y="57066"/>
                </a:lnTo>
                <a:lnTo>
                  <a:pt x="218069" y="57103"/>
                </a:lnTo>
                <a:lnTo>
                  <a:pt x="255321" y="57120"/>
                </a:lnTo>
                <a:lnTo>
                  <a:pt x="293044" y="54305"/>
                </a:lnTo>
                <a:lnTo>
                  <a:pt x="333093" y="50584"/>
                </a:lnTo>
                <a:lnTo>
                  <a:pt x="379114" y="48931"/>
                </a:lnTo>
                <a:lnTo>
                  <a:pt x="424969" y="48196"/>
                </a:lnTo>
                <a:lnTo>
                  <a:pt x="471101" y="46811"/>
                </a:lnTo>
                <a:lnTo>
                  <a:pt x="495256" y="44960"/>
                </a:lnTo>
                <a:lnTo>
                  <a:pt x="519826" y="42668"/>
                </a:lnTo>
                <a:lnTo>
                  <a:pt x="566882" y="40121"/>
                </a:lnTo>
                <a:lnTo>
                  <a:pt x="613549" y="38989"/>
                </a:lnTo>
                <a:lnTo>
                  <a:pt x="637847" y="38687"/>
                </a:lnTo>
                <a:lnTo>
                  <a:pt x="685305" y="37293"/>
                </a:lnTo>
                <a:lnTo>
                  <a:pt x="727564" y="33146"/>
                </a:lnTo>
                <a:lnTo>
                  <a:pt x="770335" y="30597"/>
                </a:lnTo>
                <a:lnTo>
                  <a:pt x="811923" y="29464"/>
                </a:lnTo>
                <a:lnTo>
                  <a:pt x="848045" y="28961"/>
                </a:lnTo>
                <a:lnTo>
                  <a:pt x="893074" y="23621"/>
                </a:lnTo>
                <a:lnTo>
                  <a:pt x="933228" y="20392"/>
                </a:lnTo>
                <a:lnTo>
                  <a:pt x="978175" y="12756"/>
                </a:lnTo>
                <a:lnTo>
                  <a:pt x="1010066" y="9412"/>
                </a:lnTo>
                <a:lnTo>
                  <a:pt x="1015433" y="7327"/>
                </a:lnTo>
                <a:lnTo>
                  <a:pt x="1019011" y="4879"/>
                </a:lnTo>
                <a:lnTo>
                  <a:pt x="1019280" y="3247"/>
                </a:lnTo>
                <a:lnTo>
                  <a:pt x="1017342" y="2159"/>
                </a:lnTo>
                <a:lnTo>
                  <a:pt x="979105" y="270"/>
                </a:lnTo>
                <a:lnTo>
                  <a:pt x="944842" y="68"/>
                </a:lnTo>
                <a:lnTo>
                  <a:pt x="905709" y="21"/>
                </a:lnTo>
                <a:lnTo>
                  <a:pt x="868560" y="0"/>
                </a:lnTo>
                <a:lnTo>
                  <a:pt x="834411" y="1049"/>
                </a:lnTo>
                <a:lnTo>
                  <a:pt x="801595" y="5043"/>
                </a:lnTo>
                <a:lnTo>
                  <a:pt x="766549" y="7524"/>
                </a:lnTo>
                <a:lnTo>
                  <a:pt x="729806" y="8626"/>
                </a:lnTo>
                <a:lnTo>
                  <a:pt x="692309" y="9116"/>
                </a:lnTo>
                <a:lnTo>
                  <a:pt x="654477" y="12156"/>
                </a:lnTo>
                <a:lnTo>
                  <a:pt x="616497" y="15977"/>
                </a:lnTo>
                <a:lnTo>
                  <a:pt x="578450" y="17675"/>
                </a:lnTo>
                <a:lnTo>
                  <a:pt x="540373" y="18429"/>
                </a:lnTo>
                <a:lnTo>
                  <a:pt x="503342" y="19823"/>
                </a:lnTo>
                <a:lnTo>
                  <a:pt x="469245" y="23970"/>
                </a:lnTo>
                <a:lnTo>
                  <a:pt x="436452" y="29341"/>
                </a:lnTo>
                <a:lnTo>
                  <a:pt x="404238" y="34198"/>
                </a:lnTo>
                <a:lnTo>
                  <a:pt x="357410" y="37990"/>
                </a:lnTo>
                <a:lnTo>
                  <a:pt x="316254" y="45346"/>
                </a:lnTo>
                <a:lnTo>
                  <a:pt x="278306" y="54229"/>
                </a:lnTo>
                <a:lnTo>
                  <a:pt x="230859" y="63889"/>
                </a:lnTo>
                <a:lnTo>
                  <a:pt x="197853" y="68660"/>
                </a:lnTo>
                <a:lnTo>
                  <a:pt x="182276" y="74697"/>
                </a:lnTo>
                <a:lnTo>
                  <a:pt x="227931" y="75987"/>
                </a:lnTo>
                <a:lnTo>
                  <a:pt x="267541" y="73303"/>
                </a:lnTo>
                <a:lnTo>
                  <a:pt x="312792" y="68627"/>
                </a:lnTo>
                <a:lnTo>
                  <a:pt x="346103" y="67533"/>
                </a:lnTo>
                <a:lnTo>
                  <a:pt x="385602" y="67047"/>
                </a:lnTo>
                <a:lnTo>
                  <a:pt x="425030" y="66831"/>
                </a:lnTo>
                <a:lnTo>
                  <a:pt x="465837" y="65677"/>
                </a:lnTo>
                <a:lnTo>
                  <a:pt x="512195" y="61636"/>
                </a:lnTo>
                <a:lnTo>
                  <a:pt x="558199" y="59134"/>
                </a:lnTo>
                <a:lnTo>
                  <a:pt x="605456" y="56964"/>
                </a:lnTo>
                <a:lnTo>
                  <a:pt x="631393" y="54904"/>
                </a:lnTo>
                <a:lnTo>
                  <a:pt x="658210" y="52472"/>
                </a:lnTo>
                <a:lnTo>
                  <a:pt x="683495" y="50851"/>
                </a:lnTo>
                <a:lnTo>
                  <a:pt x="707761" y="49770"/>
                </a:lnTo>
                <a:lnTo>
                  <a:pt x="754478" y="48569"/>
                </a:lnTo>
                <a:lnTo>
                  <a:pt x="799936" y="48035"/>
                </a:lnTo>
                <a:lnTo>
                  <a:pt x="842012" y="47798"/>
                </a:lnTo>
                <a:lnTo>
                  <a:pt x="881879" y="46634"/>
                </a:lnTo>
                <a:lnTo>
                  <a:pt x="920764" y="42589"/>
                </a:lnTo>
                <a:lnTo>
                  <a:pt x="959492" y="380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1" name="SMARTInkShape-3456"/>
          <p:cNvSpPr/>
          <p:nvPr>
            <p:custDataLst>
              <p:tags r:id="rId13"/>
            </p:custDataLst>
          </p:nvPr>
        </p:nvSpPr>
        <p:spPr>
          <a:xfrm>
            <a:off x="7844878" y="3895725"/>
            <a:ext cx="600284" cy="47196"/>
          </a:xfrm>
          <a:custGeom>
            <a:avLst/>
            <a:gdLst/>
            <a:ahLst/>
            <a:cxnLst/>
            <a:rect l="0" t="0" r="0" b="0"/>
            <a:pathLst>
              <a:path w="600284" h="47196">
                <a:moveTo>
                  <a:pt x="22772" y="19050"/>
                </a:moveTo>
                <a:lnTo>
                  <a:pt x="22772" y="19050"/>
                </a:lnTo>
                <a:lnTo>
                  <a:pt x="12659" y="19050"/>
                </a:lnTo>
                <a:lnTo>
                  <a:pt x="4872" y="21872"/>
                </a:lnTo>
                <a:lnTo>
                  <a:pt x="1314" y="24107"/>
                </a:lnTo>
                <a:lnTo>
                  <a:pt x="0" y="25596"/>
                </a:lnTo>
                <a:lnTo>
                  <a:pt x="182" y="26589"/>
                </a:lnTo>
                <a:lnTo>
                  <a:pt x="1362" y="27251"/>
                </a:lnTo>
                <a:lnTo>
                  <a:pt x="47678" y="18040"/>
                </a:lnTo>
                <a:lnTo>
                  <a:pt x="88359" y="12048"/>
                </a:lnTo>
                <a:lnTo>
                  <a:pt x="127225" y="10273"/>
                </a:lnTo>
                <a:lnTo>
                  <a:pt x="165552" y="6924"/>
                </a:lnTo>
                <a:lnTo>
                  <a:pt x="206541" y="2052"/>
                </a:lnTo>
                <a:lnTo>
                  <a:pt x="252200" y="608"/>
                </a:lnTo>
                <a:lnTo>
                  <a:pt x="284547" y="270"/>
                </a:lnTo>
                <a:lnTo>
                  <a:pt x="320093" y="120"/>
                </a:lnTo>
                <a:lnTo>
                  <a:pt x="354233" y="53"/>
                </a:lnTo>
                <a:lnTo>
                  <a:pt x="387047" y="24"/>
                </a:lnTo>
                <a:lnTo>
                  <a:pt x="419270" y="11"/>
                </a:lnTo>
                <a:lnTo>
                  <a:pt x="451229" y="5"/>
                </a:lnTo>
                <a:lnTo>
                  <a:pt x="496150" y="2"/>
                </a:lnTo>
                <a:lnTo>
                  <a:pt x="533449" y="0"/>
                </a:lnTo>
                <a:lnTo>
                  <a:pt x="574496" y="0"/>
                </a:lnTo>
                <a:lnTo>
                  <a:pt x="600283" y="0"/>
                </a:lnTo>
                <a:lnTo>
                  <a:pt x="562138" y="5057"/>
                </a:lnTo>
                <a:lnTo>
                  <a:pt x="531307" y="7539"/>
                </a:lnTo>
                <a:lnTo>
                  <a:pt x="483893" y="8936"/>
                </a:lnTo>
                <a:lnTo>
                  <a:pt x="440212" y="9350"/>
                </a:lnTo>
                <a:lnTo>
                  <a:pt x="393755" y="9473"/>
                </a:lnTo>
                <a:lnTo>
                  <a:pt x="346476" y="12332"/>
                </a:lnTo>
                <a:lnTo>
                  <a:pt x="298954" y="17059"/>
                </a:lnTo>
                <a:lnTo>
                  <a:pt x="254181" y="18460"/>
                </a:lnTo>
                <a:lnTo>
                  <a:pt x="214105" y="21698"/>
                </a:lnTo>
                <a:lnTo>
                  <a:pt x="172596" y="26538"/>
                </a:lnTo>
                <a:lnTo>
                  <a:pt x="132428" y="30793"/>
                </a:lnTo>
                <a:lnTo>
                  <a:pt x="90411" y="36656"/>
                </a:lnTo>
                <a:lnTo>
                  <a:pt x="47108" y="44361"/>
                </a:lnTo>
                <a:lnTo>
                  <a:pt x="31512" y="46658"/>
                </a:lnTo>
                <a:lnTo>
                  <a:pt x="30715" y="46980"/>
                </a:lnTo>
                <a:lnTo>
                  <a:pt x="31243" y="47195"/>
                </a:lnTo>
                <a:lnTo>
                  <a:pt x="66064" y="44746"/>
                </a:lnTo>
                <a:lnTo>
                  <a:pt x="111800" y="37247"/>
                </a:lnTo>
                <a:lnTo>
                  <a:pt x="152298" y="32429"/>
                </a:lnTo>
                <a:lnTo>
                  <a:pt x="187937" y="30288"/>
                </a:lnTo>
                <a:lnTo>
                  <a:pt x="221415" y="29336"/>
                </a:lnTo>
                <a:lnTo>
                  <a:pt x="254991" y="27855"/>
                </a:lnTo>
                <a:lnTo>
                  <a:pt x="291080" y="23669"/>
                </a:lnTo>
                <a:lnTo>
                  <a:pt x="325464" y="21103"/>
                </a:lnTo>
                <a:lnTo>
                  <a:pt x="358385" y="19962"/>
                </a:lnTo>
                <a:lnTo>
                  <a:pt x="390656" y="19455"/>
                </a:lnTo>
                <a:lnTo>
                  <a:pt x="422637" y="19230"/>
                </a:lnTo>
                <a:lnTo>
                  <a:pt x="467570" y="19103"/>
                </a:lnTo>
                <a:lnTo>
                  <a:pt x="507694" y="19066"/>
                </a:lnTo>
                <a:lnTo>
                  <a:pt x="575222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2" name="SMARTInkShape-3457"/>
          <p:cNvSpPr/>
          <p:nvPr>
            <p:custDataLst>
              <p:tags r:id="rId14"/>
            </p:custDataLst>
          </p:nvPr>
        </p:nvSpPr>
        <p:spPr>
          <a:xfrm>
            <a:off x="8908556" y="3248403"/>
            <a:ext cx="330695" cy="358208"/>
          </a:xfrm>
          <a:custGeom>
            <a:avLst/>
            <a:gdLst/>
            <a:ahLst/>
            <a:cxnLst/>
            <a:rect l="0" t="0" r="0" b="0"/>
            <a:pathLst>
              <a:path w="330695" h="358208">
                <a:moveTo>
                  <a:pt x="102094" y="256797"/>
                </a:moveTo>
                <a:lnTo>
                  <a:pt x="102094" y="256797"/>
                </a:lnTo>
                <a:lnTo>
                  <a:pt x="88837" y="243540"/>
                </a:lnTo>
                <a:lnTo>
                  <a:pt x="79974" y="240322"/>
                </a:lnTo>
                <a:lnTo>
                  <a:pt x="57037" y="238255"/>
                </a:lnTo>
                <a:lnTo>
                  <a:pt x="44674" y="243618"/>
                </a:lnTo>
                <a:lnTo>
                  <a:pt x="32124" y="254114"/>
                </a:lnTo>
                <a:lnTo>
                  <a:pt x="14217" y="277874"/>
                </a:lnTo>
                <a:lnTo>
                  <a:pt x="2795" y="306081"/>
                </a:lnTo>
                <a:lnTo>
                  <a:pt x="0" y="337604"/>
                </a:lnTo>
                <a:lnTo>
                  <a:pt x="3096" y="350214"/>
                </a:lnTo>
                <a:lnTo>
                  <a:pt x="6462" y="354000"/>
                </a:lnTo>
                <a:lnTo>
                  <a:pt x="15846" y="358207"/>
                </a:lnTo>
                <a:lnTo>
                  <a:pt x="27072" y="357254"/>
                </a:lnTo>
                <a:lnTo>
                  <a:pt x="48115" y="347945"/>
                </a:lnTo>
                <a:lnTo>
                  <a:pt x="63286" y="337524"/>
                </a:lnTo>
                <a:lnTo>
                  <a:pt x="78837" y="317640"/>
                </a:lnTo>
                <a:lnTo>
                  <a:pt x="99695" y="276890"/>
                </a:lnTo>
                <a:lnTo>
                  <a:pt x="114320" y="237953"/>
                </a:lnTo>
                <a:lnTo>
                  <a:pt x="126341" y="196513"/>
                </a:lnTo>
                <a:lnTo>
                  <a:pt x="128746" y="165446"/>
                </a:lnTo>
                <a:lnTo>
                  <a:pt x="132637" y="130471"/>
                </a:lnTo>
                <a:lnTo>
                  <a:pt x="135133" y="83547"/>
                </a:lnTo>
                <a:lnTo>
                  <a:pt x="131992" y="46714"/>
                </a:lnTo>
                <a:lnTo>
                  <a:pt x="128239" y="14633"/>
                </a:lnTo>
                <a:lnTo>
                  <a:pt x="125873" y="6455"/>
                </a:lnTo>
                <a:lnTo>
                  <a:pt x="123239" y="2061"/>
                </a:lnTo>
                <a:lnTo>
                  <a:pt x="120424" y="189"/>
                </a:lnTo>
                <a:lnTo>
                  <a:pt x="117489" y="0"/>
                </a:lnTo>
                <a:lnTo>
                  <a:pt x="114474" y="1991"/>
                </a:lnTo>
                <a:lnTo>
                  <a:pt x="108302" y="9847"/>
                </a:lnTo>
                <a:lnTo>
                  <a:pt x="98876" y="46396"/>
                </a:lnTo>
                <a:lnTo>
                  <a:pt x="99495" y="92386"/>
                </a:lnTo>
                <a:lnTo>
                  <a:pt x="101324" y="139526"/>
                </a:lnTo>
                <a:lnTo>
                  <a:pt x="106922" y="176895"/>
                </a:lnTo>
                <a:lnTo>
                  <a:pt x="115284" y="218188"/>
                </a:lnTo>
                <a:lnTo>
                  <a:pt x="124464" y="258881"/>
                </a:lnTo>
                <a:lnTo>
                  <a:pt x="129443" y="306323"/>
                </a:lnTo>
                <a:lnTo>
                  <a:pt x="130124" y="315850"/>
                </a:lnTo>
                <a:lnTo>
                  <a:pt x="131364" y="317332"/>
                </a:lnTo>
                <a:lnTo>
                  <a:pt x="133249" y="317262"/>
                </a:lnTo>
                <a:lnTo>
                  <a:pt x="135564" y="316157"/>
                </a:lnTo>
                <a:lnTo>
                  <a:pt x="149945" y="275616"/>
                </a:lnTo>
                <a:lnTo>
                  <a:pt x="167520" y="237702"/>
                </a:lnTo>
                <a:lnTo>
                  <a:pt x="193909" y="198075"/>
                </a:lnTo>
                <a:lnTo>
                  <a:pt x="200404" y="193657"/>
                </a:lnTo>
                <a:lnTo>
                  <a:pt x="203616" y="193537"/>
                </a:lnTo>
                <a:lnTo>
                  <a:pt x="210010" y="196226"/>
                </a:lnTo>
                <a:lnTo>
                  <a:pt x="213557" y="209415"/>
                </a:lnTo>
                <a:lnTo>
                  <a:pt x="215834" y="247320"/>
                </a:lnTo>
                <a:lnTo>
                  <a:pt x="208679" y="290869"/>
                </a:lnTo>
                <a:lnTo>
                  <a:pt x="193989" y="328874"/>
                </a:lnTo>
                <a:lnTo>
                  <a:pt x="191933" y="332365"/>
                </a:lnTo>
                <a:lnTo>
                  <a:pt x="190562" y="333634"/>
                </a:lnTo>
                <a:lnTo>
                  <a:pt x="189648" y="333421"/>
                </a:lnTo>
                <a:lnTo>
                  <a:pt x="189038" y="332222"/>
                </a:lnTo>
                <a:lnTo>
                  <a:pt x="187978" y="309664"/>
                </a:lnTo>
                <a:lnTo>
                  <a:pt x="197980" y="284103"/>
                </a:lnTo>
                <a:lnTo>
                  <a:pt x="214348" y="261478"/>
                </a:lnTo>
                <a:lnTo>
                  <a:pt x="259831" y="222156"/>
                </a:lnTo>
                <a:lnTo>
                  <a:pt x="293843" y="187752"/>
                </a:lnTo>
                <a:lnTo>
                  <a:pt x="298439" y="179190"/>
                </a:lnTo>
                <a:lnTo>
                  <a:pt x="298607" y="176484"/>
                </a:lnTo>
                <a:lnTo>
                  <a:pt x="297661" y="174680"/>
                </a:lnTo>
                <a:lnTo>
                  <a:pt x="295973" y="173477"/>
                </a:lnTo>
                <a:lnTo>
                  <a:pt x="288452" y="180607"/>
                </a:lnTo>
                <a:lnTo>
                  <a:pt x="267903" y="213407"/>
                </a:lnTo>
                <a:lnTo>
                  <a:pt x="256469" y="247242"/>
                </a:lnTo>
                <a:lnTo>
                  <a:pt x="261017" y="261017"/>
                </a:lnTo>
                <a:lnTo>
                  <a:pt x="270094" y="275606"/>
                </a:lnTo>
                <a:lnTo>
                  <a:pt x="330694" y="3234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9" name="SMARTInkShape-Group663"/>
          <p:cNvGrpSpPr/>
          <p:nvPr/>
        </p:nvGrpSpPr>
        <p:grpSpPr>
          <a:xfrm>
            <a:off x="4562475" y="2981868"/>
            <a:ext cx="4027778" cy="1145574"/>
            <a:chOff x="4562475" y="2981868"/>
            <a:chExt cx="4027778" cy="1145574"/>
          </a:xfrm>
        </p:grpSpPr>
        <p:sp>
          <p:nvSpPr>
            <p:cNvPr id="763" name="SMARTInkShape-3458"/>
            <p:cNvSpPr/>
            <p:nvPr>
              <p:custDataLst>
                <p:tags r:id="rId223"/>
              </p:custDataLst>
            </p:nvPr>
          </p:nvSpPr>
          <p:spPr>
            <a:xfrm>
              <a:off x="8524875" y="3362325"/>
              <a:ext cx="65378" cy="247651"/>
            </a:xfrm>
            <a:custGeom>
              <a:avLst/>
              <a:gdLst/>
              <a:ahLst/>
              <a:cxnLst/>
              <a:rect l="0" t="0" r="0" b="0"/>
              <a:pathLst>
                <a:path w="65378" h="247651">
                  <a:moveTo>
                    <a:pt x="28575" y="0"/>
                  </a:moveTo>
                  <a:lnTo>
                    <a:pt x="28575" y="0"/>
                  </a:lnTo>
                  <a:lnTo>
                    <a:pt x="38688" y="5057"/>
                  </a:lnTo>
                  <a:lnTo>
                    <a:pt x="46475" y="16006"/>
                  </a:lnTo>
                  <a:lnTo>
                    <a:pt x="60098" y="48905"/>
                  </a:lnTo>
                  <a:lnTo>
                    <a:pt x="65377" y="91465"/>
                  </a:lnTo>
                  <a:lnTo>
                    <a:pt x="63596" y="128095"/>
                  </a:lnTo>
                  <a:lnTo>
                    <a:pt x="53367" y="175468"/>
                  </a:lnTo>
                  <a:lnTo>
                    <a:pt x="44532" y="191933"/>
                  </a:lnTo>
                  <a:lnTo>
                    <a:pt x="34609" y="204895"/>
                  </a:lnTo>
                  <a:lnTo>
                    <a:pt x="16251" y="238179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3459"/>
            <p:cNvSpPr/>
            <p:nvPr>
              <p:custDataLst>
                <p:tags r:id="rId224"/>
              </p:custDataLst>
            </p:nvPr>
          </p:nvSpPr>
          <p:spPr>
            <a:xfrm>
              <a:off x="8346155" y="3476811"/>
              <a:ext cx="140621" cy="101658"/>
            </a:xfrm>
            <a:custGeom>
              <a:avLst/>
              <a:gdLst/>
              <a:ahLst/>
              <a:cxnLst/>
              <a:rect l="0" t="0" r="0" b="0"/>
              <a:pathLst>
                <a:path w="140621" h="101658">
                  <a:moveTo>
                    <a:pt x="16795" y="28389"/>
                  </a:moveTo>
                  <a:lnTo>
                    <a:pt x="16795" y="28389"/>
                  </a:lnTo>
                  <a:lnTo>
                    <a:pt x="16795" y="0"/>
                  </a:lnTo>
                  <a:lnTo>
                    <a:pt x="33041" y="17130"/>
                  </a:lnTo>
                  <a:lnTo>
                    <a:pt x="39185" y="27265"/>
                  </a:lnTo>
                  <a:lnTo>
                    <a:pt x="43537" y="49928"/>
                  </a:lnTo>
                  <a:lnTo>
                    <a:pt x="39770" y="76752"/>
                  </a:lnTo>
                  <a:lnTo>
                    <a:pt x="31951" y="94695"/>
                  </a:lnTo>
                  <a:lnTo>
                    <a:pt x="27957" y="97993"/>
                  </a:lnTo>
                  <a:lnTo>
                    <a:pt x="17875" y="101657"/>
                  </a:lnTo>
                  <a:lnTo>
                    <a:pt x="13282" y="101576"/>
                  </a:lnTo>
                  <a:lnTo>
                    <a:pt x="5356" y="98664"/>
                  </a:lnTo>
                  <a:lnTo>
                    <a:pt x="2819" y="95347"/>
                  </a:lnTo>
                  <a:lnTo>
                    <a:pt x="0" y="86018"/>
                  </a:lnTo>
                  <a:lnTo>
                    <a:pt x="1569" y="74815"/>
                  </a:lnTo>
                  <a:lnTo>
                    <a:pt x="6853" y="62781"/>
                  </a:lnTo>
                  <a:lnTo>
                    <a:pt x="20670" y="46223"/>
                  </a:lnTo>
                  <a:lnTo>
                    <a:pt x="66243" y="12476"/>
                  </a:lnTo>
                  <a:lnTo>
                    <a:pt x="81469" y="9615"/>
                  </a:lnTo>
                  <a:lnTo>
                    <a:pt x="82136" y="10581"/>
                  </a:lnTo>
                  <a:lnTo>
                    <a:pt x="83206" y="19736"/>
                  </a:lnTo>
                  <a:lnTo>
                    <a:pt x="83418" y="31736"/>
                  </a:lnTo>
                  <a:lnTo>
                    <a:pt x="85552" y="34854"/>
                  </a:lnTo>
                  <a:lnTo>
                    <a:pt x="104924" y="50629"/>
                  </a:lnTo>
                  <a:lnTo>
                    <a:pt x="140620" y="56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3460"/>
            <p:cNvSpPr/>
            <p:nvPr>
              <p:custDataLst>
                <p:tags r:id="rId225"/>
              </p:custDataLst>
            </p:nvPr>
          </p:nvSpPr>
          <p:spPr>
            <a:xfrm>
              <a:off x="8259667" y="3352800"/>
              <a:ext cx="93759" cy="257176"/>
            </a:xfrm>
            <a:custGeom>
              <a:avLst/>
              <a:gdLst/>
              <a:ahLst/>
              <a:cxnLst/>
              <a:rect l="0" t="0" r="0" b="0"/>
              <a:pathLst>
                <a:path w="93759" h="257176">
                  <a:moveTo>
                    <a:pt x="93758" y="0"/>
                  </a:moveTo>
                  <a:lnTo>
                    <a:pt x="93758" y="0"/>
                  </a:lnTo>
                  <a:lnTo>
                    <a:pt x="77356" y="0"/>
                  </a:lnTo>
                  <a:lnTo>
                    <a:pt x="65380" y="10113"/>
                  </a:lnTo>
                  <a:lnTo>
                    <a:pt x="38198" y="49837"/>
                  </a:lnTo>
                  <a:lnTo>
                    <a:pt x="22903" y="90824"/>
                  </a:lnTo>
                  <a:lnTo>
                    <a:pt x="9617" y="128158"/>
                  </a:lnTo>
                  <a:lnTo>
                    <a:pt x="702" y="173011"/>
                  </a:lnTo>
                  <a:lnTo>
                    <a:pt x="0" y="209859"/>
                  </a:lnTo>
                  <a:lnTo>
                    <a:pt x="6241" y="236100"/>
                  </a:lnTo>
                  <a:lnTo>
                    <a:pt x="17558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3461"/>
            <p:cNvSpPr/>
            <p:nvPr>
              <p:custDataLst>
                <p:tags r:id="rId226"/>
              </p:custDataLst>
            </p:nvPr>
          </p:nvSpPr>
          <p:spPr>
            <a:xfrm>
              <a:off x="8039100" y="3667242"/>
              <a:ext cx="95251" cy="125711"/>
            </a:xfrm>
            <a:custGeom>
              <a:avLst/>
              <a:gdLst/>
              <a:ahLst/>
              <a:cxnLst/>
              <a:rect l="0" t="0" r="0" b="0"/>
              <a:pathLst>
                <a:path w="95251" h="125711">
                  <a:moveTo>
                    <a:pt x="95250" y="9408"/>
                  </a:moveTo>
                  <a:lnTo>
                    <a:pt x="95250" y="9408"/>
                  </a:lnTo>
                  <a:lnTo>
                    <a:pt x="86118" y="276"/>
                  </a:lnTo>
                  <a:lnTo>
                    <a:pt x="80785" y="0"/>
                  </a:lnTo>
                  <a:lnTo>
                    <a:pt x="75416" y="5579"/>
                  </a:lnTo>
                  <a:lnTo>
                    <a:pt x="49542" y="48844"/>
                  </a:lnTo>
                  <a:lnTo>
                    <a:pt x="35847" y="73657"/>
                  </a:lnTo>
                  <a:lnTo>
                    <a:pt x="21204" y="97236"/>
                  </a:lnTo>
                  <a:lnTo>
                    <a:pt x="6776" y="123536"/>
                  </a:lnTo>
                  <a:lnTo>
                    <a:pt x="4517" y="125710"/>
                  </a:lnTo>
                  <a:lnTo>
                    <a:pt x="0" y="123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3462"/>
            <p:cNvSpPr/>
            <p:nvPr>
              <p:custDataLst>
                <p:tags r:id="rId227"/>
              </p:custDataLst>
            </p:nvPr>
          </p:nvSpPr>
          <p:spPr>
            <a:xfrm>
              <a:off x="7985988" y="3657717"/>
              <a:ext cx="148363" cy="114184"/>
            </a:xfrm>
            <a:custGeom>
              <a:avLst/>
              <a:gdLst/>
              <a:ahLst/>
              <a:cxnLst/>
              <a:rect l="0" t="0" r="0" b="0"/>
              <a:pathLst>
                <a:path w="148363" h="114184">
                  <a:moveTo>
                    <a:pt x="5487" y="9408"/>
                  </a:moveTo>
                  <a:lnTo>
                    <a:pt x="5487" y="9408"/>
                  </a:lnTo>
                  <a:lnTo>
                    <a:pt x="431" y="9408"/>
                  </a:lnTo>
                  <a:lnTo>
                    <a:pt x="0" y="8350"/>
                  </a:lnTo>
                  <a:lnTo>
                    <a:pt x="4556" y="1207"/>
                  </a:lnTo>
                  <a:lnTo>
                    <a:pt x="7895" y="472"/>
                  </a:lnTo>
                  <a:lnTo>
                    <a:pt x="13607" y="0"/>
                  </a:lnTo>
                  <a:lnTo>
                    <a:pt x="22338" y="6452"/>
                  </a:lnTo>
                  <a:lnTo>
                    <a:pt x="28146" y="8094"/>
                  </a:lnTo>
                  <a:lnTo>
                    <a:pt x="54648" y="31962"/>
                  </a:lnTo>
                  <a:lnTo>
                    <a:pt x="95302" y="78311"/>
                  </a:lnTo>
                  <a:lnTo>
                    <a:pt x="133513" y="108612"/>
                  </a:lnTo>
                  <a:lnTo>
                    <a:pt x="148362" y="114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3463"/>
            <p:cNvSpPr/>
            <p:nvPr>
              <p:custDataLst>
                <p:tags r:id="rId228"/>
              </p:custDataLst>
            </p:nvPr>
          </p:nvSpPr>
          <p:spPr>
            <a:xfrm>
              <a:off x="7834411" y="3505200"/>
              <a:ext cx="204690" cy="28576"/>
            </a:xfrm>
            <a:custGeom>
              <a:avLst/>
              <a:gdLst/>
              <a:ahLst/>
              <a:cxnLst/>
              <a:rect l="0" t="0" r="0" b="0"/>
              <a:pathLst>
                <a:path w="204690" h="28576">
                  <a:moveTo>
                    <a:pt x="14189" y="28575"/>
                  </a:moveTo>
                  <a:lnTo>
                    <a:pt x="14189" y="28575"/>
                  </a:lnTo>
                  <a:lnTo>
                    <a:pt x="0" y="28575"/>
                  </a:lnTo>
                  <a:lnTo>
                    <a:pt x="5766" y="25753"/>
                  </a:lnTo>
                  <a:lnTo>
                    <a:pt x="50400" y="12100"/>
                  </a:lnTo>
                  <a:lnTo>
                    <a:pt x="92485" y="4977"/>
                  </a:lnTo>
                  <a:lnTo>
                    <a:pt x="131344" y="1475"/>
                  </a:lnTo>
                  <a:lnTo>
                    <a:pt x="2046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3464"/>
            <p:cNvSpPr/>
            <p:nvPr>
              <p:custDataLst>
                <p:tags r:id="rId229"/>
              </p:custDataLst>
            </p:nvPr>
          </p:nvSpPr>
          <p:spPr>
            <a:xfrm>
              <a:off x="7943850" y="3200964"/>
              <a:ext cx="104776" cy="513787"/>
            </a:xfrm>
            <a:custGeom>
              <a:avLst/>
              <a:gdLst/>
              <a:ahLst/>
              <a:cxnLst/>
              <a:rect l="0" t="0" r="0" b="0"/>
              <a:pathLst>
                <a:path w="104776" h="513787">
                  <a:moveTo>
                    <a:pt x="104775" y="47061"/>
                  </a:moveTo>
                  <a:lnTo>
                    <a:pt x="104775" y="47061"/>
                  </a:lnTo>
                  <a:lnTo>
                    <a:pt x="104775" y="25602"/>
                  </a:lnTo>
                  <a:lnTo>
                    <a:pt x="101953" y="18826"/>
                  </a:lnTo>
                  <a:lnTo>
                    <a:pt x="98230" y="12287"/>
                  </a:lnTo>
                  <a:lnTo>
                    <a:pt x="96575" y="5854"/>
                  </a:lnTo>
                  <a:lnTo>
                    <a:pt x="95074" y="3714"/>
                  </a:lnTo>
                  <a:lnTo>
                    <a:pt x="93017" y="2288"/>
                  </a:lnTo>
                  <a:lnTo>
                    <a:pt x="86850" y="704"/>
                  </a:lnTo>
                  <a:lnTo>
                    <a:pt x="77053" y="0"/>
                  </a:lnTo>
                  <a:lnTo>
                    <a:pt x="68465" y="2509"/>
                  </a:lnTo>
                  <a:lnTo>
                    <a:pt x="64693" y="4660"/>
                  </a:lnTo>
                  <a:lnTo>
                    <a:pt x="57680" y="15516"/>
                  </a:lnTo>
                  <a:lnTo>
                    <a:pt x="38147" y="59147"/>
                  </a:lnTo>
                  <a:lnTo>
                    <a:pt x="23289" y="99061"/>
                  </a:lnTo>
                  <a:lnTo>
                    <a:pt x="17065" y="140980"/>
                  </a:lnTo>
                  <a:lnTo>
                    <a:pt x="11760" y="176136"/>
                  </a:lnTo>
                  <a:lnTo>
                    <a:pt x="10187" y="220067"/>
                  </a:lnTo>
                  <a:lnTo>
                    <a:pt x="9721" y="266597"/>
                  </a:lnTo>
                  <a:lnTo>
                    <a:pt x="9583" y="308253"/>
                  </a:lnTo>
                  <a:lnTo>
                    <a:pt x="9542" y="346349"/>
                  </a:lnTo>
                  <a:lnTo>
                    <a:pt x="9528" y="391459"/>
                  </a:lnTo>
                  <a:lnTo>
                    <a:pt x="9525" y="437020"/>
                  </a:lnTo>
                  <a:lnTo>
                    <a:pt x="6703" y="484590"/>
                  </a:lnTo>
                  <a:lnTo>
                    <a:pt x="0" y="513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3465"/>
            <p:cNvSpPr/>
            <p:nvPr>
              <p:custDataLst>
                <p:tags r:id="rId230"/>
              </p:custDataLst>
            </p:nvPr>
          </p:nvSpPr>
          <p:spPr>
            <a:xfrm>
              <a:off x="4562475" y="2981868"/>
              <a:ext cx="148364" cy="1145574"/>
            </a:xfrm>
            <a:custGeom>
              <a:avLst/>
              <a:gdLst/>
              <a:ahLst/>
              <a:cxnLst/>
              <a:rect l="0" t="0" r="0" b="0"/>
              <a:pathLst>
                <a:path w="148364" h="1145574">
                  <a:moveTo>
                    <a:pt x="142875" y="28032"/>
                  </a:moveTo>
                  <a:lnTo>
                    <a:pt x="142875" y="28032"/>
                  </a:lnTo>
                  <a:lnTo>
                    <a:pt x="142875" y="22976"/>
                  </a:lnTo>
                  <a:lnTo>
                    <a:pt x="145697" y="17671"/>
                  </a:lnTo>
                  <a:lnTo>
                    <a:pt x="147932" y="14775"/>
                  </a:lnTo>
                  <a:lnTo>
                    <a:pt x="148363" y="11786"/>
                  </a:lnTo>
                  <a:lnTo>
                    <a:pt x="146019" y="5642"/>
                  </a:lnTo>
                  <a:lnTo>
                    <a:pt x="143913" y="3580"/>
                  </a:lnTo>
                  <a:lnTo>
                    <a:pt x="138750" y="1289"/>
                  </a:lnTo>
                  <a:lnTo>
                    <a:pt x="129893" y="0"/>
                  </a:lnTo>
                  <a:lnTo>
                    <a:pt x="120878" y="5343"/>
                  </a:lnTo>
                  <a:lnTo>
                    <a:pt x="74146" y="49308"/>
                  </a:lnTo>
                  <a:lnTo>
                    <a:pt x="64703" y="64299"/>
                  </a:lnTo>
                  <a:lnTo>
                    <a:pt x="48529" y="101283"/>
                  </a:lnTo>
                  <a:lnTo>
                    <a:pt x="27069" y="147237"/>
                  </a:lnTo>
                  <a:lnTo>
                    <a:pt x="17812" y="187359"/>
                  </a:lnTo>
                  <a:lnTo>
                    <a:pt x="11980" y="224465"/>
                  </a:lnTo>
                  <a:lnTo>
                    <a:pt x="10252" y="264034"/>
                  </a:lnTo>
                  <a:lnTo>
                    <a:pt x="9849" y="298022"/>
                  </a:lnTo>
                  <a:lnTo>
                    <a:pt x="9669" y="334294"/>
                  </a:lnTo>
                  <a:lnTo>
                    <a:pt x="9567" y="380302"/>
                  </a:lnTo>
                  <a:lnTo>
                    <a:pt x="16080" y="426170"/>
                  </a:lnTo>
                  <a:lnTo>
                    <a:pt x="21286" y="468626"/>
                  </a:lnTo>
                  <a:lnTo>
                    <a:pt x="27135" y="512408"/>
                  </a:lnTo>
                  <a:lnTo>
                    <a:pt x="35895" y="558177"/>
                  </a:lnTo>
                  <a:lnTo>
                    <a:pt x="47817" y="601711"/>
                  </a:lnTo>
                  <a:lnTo>
                    <a:pt x="54385" y="643922"/>
                  </a:lnTo>
                  <a:lnTo>
                    <a:pt x="59153" y="691001"/>
                  </a:lnTo>
                  <a:lnTo>
                    <a:pt x="64446" y="737406"/>
                  </a:lnTo>
                  <a:lnTo>
                    <a:pt x="66743" y="772993"/>
                  </a:lnTo>
                  <a:lnTo>
                    <a:pt x="71291" y="809975"/>
                  </a:lnTo>
                  <a:lnTo>
                    <a:pt x="74745" y="851327"/>
                  </a:lnTo>
                  <a:lnTo>
                    <a:pt x="75769" y="898858"/>
                  </a:lnTo>
                  <a:lnTo>
                    <a:pt x="73186" y="934707"/>
                  </a:lnTo>
                  <a:lnTo>
                    <a:pt x="68604" y="979301"/>
                  </a:lnTo>
                  <a:lnTo>
                    <a:pt x="67247" y="1014387"/>
                  </a:lnTo>
                  <a:lnTo>
                    <a:pt x="64022" y="1052652"/>
                  </a:lnTo>
                  <a:lnTo>
                    <a:pt x="53451" y="1094026"/>
                  </a:lnTo>
                  <a:lnTo>
                    <a:pt x="34880" y="1130453"/>
                  </a:lnTo>
                  <a:lnTo>
                    <a:pt x="25733" y="1139944"/>
                  </a:lnTo>
                  <a:lnTo>
                    <a:pt x="20330" y="1143957"/>
                  </a:lnTo>
                  <a:lnTo>
                    <a:pt x="15670" y="1145573"/>
                  </a:lnTo>
                  <a:lnTo>
                    <a:pt x="0" y="1142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3466"/>
            <p:cNvSpPr/>
            <p:nvPr>
              <p:custDataLst>
                <p:tags r:id="rId231"/>
              </p:custDataLst>
            </p:nvPr>
          </p:nvSpPr>
          <p:spPr>
            <a:xfrm>
              <a:off x="7724775" y="35623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3467"/>
            <p:cNvSpPr/>
            <p:nvPr>
              <p:custDataLst>
                <p:tags r:id="rId232"/>
              </p:custDataLst>
            </p:nvPr>
          </p:nvSpPr>
          <p:spPr>
            <a:xfrm>
              <a:off x="7505711" y="3248025"/>
              <a:ext cx="92897" cy="408380"/>
            </a:xfrm>
            <a:custGeom>
              <a:avLst/>
              <a:gdLst/>
              <a:ahLst/>
              <a:cxnLst/>
              <a:rect l="0" t="0" r="0" b="0"/>
              <a:pathLst>
                <a:path w="92897" h="408380">
                  <a:moveTo>
                    <a:pt x="19039" y="0"/>
                  </a:moveTo>
                  <a:lnTo>
                    <a:pt x="19039" y="0"/>
                  </a:lnTo>
                  <a:lnTo>
                    <a:pt x="0" y="0"/>
                  </a:lnTo>
                  <a:lnTo>
                    <a:pt x="5049" y="0"/>
                  </a:lnTo>
                  <a:lnTo>
                    <a:pt x="10352" y="2822"/>
                  </a:lnTo>
                  <a:lnTo>
                    <a:pt x="13247" y="5057"/>
                  </a:lnTo>
                  <a:lnTo>
                    <a:pt x="31460" y="42842"/>
                  </a:lnTo>
                  <a:lnTo>
                    <a:pt x="54535" y="89837"/>
                  </a:lnTo>
                  <a:lnTo>
                    <a:pt x="71873" y="134397"/>
                  </a:lnTo>
                  <a:lnTo>
                    <a:pt x="82201" y="174700"/>
                  </a:lnTo>
                  <a:lnTo>
                    <a:pt x="90905" y="209808"/>
                  </a:lnTo>
                  <a:lnTo>
                    <a:pt x="92896" y="252783"/>
                  </a:lnTo>
                  <a:lnTo>
                    <a:pt x="87254" y="295855"/>
                  </a:lnTo>
                  <a:lnTo>
                    <a:pt x="75866" y="336626"/>
                  </a:lnTo>
                  <a:lnTo>
                    <a:pt x="68637" y="358103"/>
                  </a:lnTo>
                  <a:lnTo>
                    <a:pt x="40688" y="395950"/>
                  </a:lnTo>
                  <a:lnTo>
                    <a:pt x="31131" y="403520"/>
                  </a:lnTo>
                  <a:lnTo>
                    <a:pt x="19799" y="407781"/>
                  </a:lnTo>
                  <a:lnTo>
                    <a:pt x="16371" y="408379"/>
                  </a:lnTo>
                  <a:lnTo>
                    <a:pt x="14085" y="407719"/>
                  </a:lnTo>
                  <a:lnTo>
                    <a:pt x="9514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3468"/>
            <p:cNvSpPr/>
            <p:nvPr>
              <p:custDataLst>
                <p:tags r:id="rId233"/>
              </p:custDataLst>
            </p:nvPr>
          </p:nvSpPr>
          <p:spPr>
            <a:xfrm>
              <a:off x="6756946" y="3695700"/>
              <a:ext cx="482055" cy="28459"/>
            </a:xfrm>
            <a:custGeom>
              <a:avLst/>
              <a:gdLst/>
              <a:ahLst/>
              <a:cxnLst/>
              <a:rect l="0" t="0" r="0" b="0"/>
              <a:pathLst>
                <a:path w="482055" h="28459">
                  <a:moveTo>
                    <a:pt x="186779" y="19050"/>
                  </a:moveTo>
                  <a:lnTo>
                    <a:pt x="186779" y="19050"/>
                  </a:lnTo>
                  <a:lnTo>
                    <a:pt x="139690" y="19050"/>
                  </a:lnTo>
                  <a:lnTo>
                    <a:pt x="107642" y="20108"/>
                  </a:lnTo>
                  <a:lnTo>
                    <a:pt x="60908" y="25596"/>
                  </a:lnTo>
                  <a:lnTo>
                    <a:pt x="15120" y="27986"/>
                  </a:lnTo>
                  <a:lnTo>
                    <a:pt x="0" y="28458"/>
                  </a:lnTo>
                  <a:lnTo>
                    <a:pt x="43699" y="20948"/>
                  </a:lnTo>
                  <a:lnTo>
                    <a:pt x="81208" y="15307"/>
                  </a:lnTo>
                  <a:lnTo>
                    <a:pt x="116928" y="12095"/>
                  </a:lnTo>
                  <a:lnTo>
                    <a:pt x="150442" y="10667"/>
                  </a:lnTo>
                  <a:lnTo>
                    <a:pt x="182977" y="10032"/>
                  </a:lnTo>
                  <a:lnTo>
                    <a:pt x="215076" y="6928"/>
                  </a:lnTo>
                  <a:lnTo>
                    <a:pt x="246980" y="4138"/>
                  </a:lnTo>
                  <a:lnTo>
                    <a:pt x="278799" y="6425"/>
                  </a:lnTo>
                  <a:lnTo>
                    <a:pt x="310580" y="8147"/>
                  </a:lnTo>
                  <a:lnTo>
                    <a:pt x="342342" y="7855"/>
                  </a:lnTo>
                  <a:lnTo>
                    <a:pt x="388917" y="2798"/>
                  </a:lnTo>
                  <a:lnTo>
                    <a:pt x="429998" y="829"/>
                  </a:lnTo>
                  <a:lnTo>
                    <a:pt x="4820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3469"/>
            <p:cNvSpPr/>
            <p:nvPr>
              <p:custDataLst>
                <p:tags r:id="rId234"/>
              </p:custDataLst>
            </p:nvPr>
          </p:nvSpPr>
          <p:spPr>
            <a:xfrm>
              <a:off x="6686550" y="3667143"/>
              <a:ext cx="403090" cy="38083"/>
            </a:xfrm>
            <a:custGeom>
              <a:avLst/>
              <a:gdLst/>
              <a:ahLst/>
              <a:cxnLst/>
              <a:rect l="0" t="0" r="0" b="0"/>
              <a:pathLst>
                <a:path w="403090" h="38083">
                  <a:moveTo>
                    <a:pt x="0" y="9507"/>
                  </a:moveTo>
                  <a:lnTo>
                    <a:pt x="0" y="9507"/>
                  </a:lnTo>
                  <a:lnTo>
                    <a:pt x="5056" y="14564"/>
                  </a:lnTo>
                  <a:lnTo>
                    <a:pt x="8662" y="14995"/>
                  </a:lnTo>
                  <a:lnTo>
                    <a:pt x="55907" y="3582"/>
                  </a:lnTo>
                  <a:lnTo>
                    <a:pt x="103471" y="693"/>
                  </a:lnTo>
                  <a:lnTo>
                    <a:pt x="137004" y="298"/>
                  </a:lnTo>
                  <a:lnTo>
                    <a:pt x="173073" y="123"/>
                  </a:lnTo>
                  <a:lnTo>
                    <a:pt x="218967" y="23"/>
                  </a:lnTo>
                  <a:lnTo>
                    <a:pt x="251836" y="0"/>
                  </a:lnTo>
                  <a:lnTo>
                    <a:pt x="297573" y="2810"/>
                  </a:lnTo>
                  <a:lnTo>
                    <a:pt x="336878" y="7523"/>
                  </a:lnTo>
                  <a:lnTo>
                    <a:pt x="376393" y="11741"/>
                  </a:lnTo>
                  <a:lnTo>
                    <a:pt x="403021" y="17592"/>
                  </a:lnTo>
                  <a:lnTo>
                    <a:pt x="403089" y="19130"/>
                  </a:lnTo>
                  <a:lnTo>
                    <a:pt x="397520" y="23662"/>
                  </a:lnTo>
                  <a:lnTo>
                    <a:pt x="352425" y="38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3470"/>
            <p:cNvSpPr/>
            <p:nvPr>
              <p:custDataLst>
                <p:tags r:id="rId235"/>
              </p:custDataLst>
            </p:nvPr>
          </p:nvSpPr>
          <p:spPr>
            <a:xfrm>
              <a:off x="7200900" y="3381492"/>
              <a:ext cx="180976" cy="156017"/>
            </a:xfrm>
            <a:custGeom>
              <a:avLst/>
              <a:gdLst/>
              <a:ahLst/>
              <a:cxnLst/>
              <a:rect l="0" t="0" r="0" b="0"/>
              <a:pathLst>
                <a:path w="180976" h="156017">
                  <a:moveTo>
                    <a:pt x="0" y="9408"/>
                  </a:moveTo>
                  <a:lnTo>
                    <a:pt x="0" y="9408"/>
                  </a:lnTo>
                  <a:lnTo>
                    <a:pt x="0" y="1207"/>
                  </a:lnTo>
                  <a:lnTo>
                    <a:pt x="1058" y="766"/>
                  </a:lnTo>
                  <a:lnTo>
                    <a:pt x="18314" y="0"/>
                  </a:lnTo>
                  <a:lnTo>
                    <a:pt x="26836" y="2757"/>
                  </a:lnTo>
                  <a:lnTo>
                    <a:pt x="51044" y="18207"/>
                  </a:lnTo>
                  <a:lnTo>
                    <a:pt x="62550" y="32369"/>
                  </a:lnTo>
                  <a:lnTo>
                    <a:pt x="67101" y="40590"/>
                  </a:lnTo>
                  <a:lnTo>
                    <a:pt x="69334" y="61014"/>
                  </a:lnTo>
                  <a:lnTo>
                    <a:pt x="62144" y="103563"/>
                  </a:lnTo>
                  <a:lnTo>
                    <a:pt x="48517" y="127852"/>
                  </a:lnTo>
                  <a:lnTo>
                    <a:pt x="25757" y="154707"/>
                  </a:lnTo>
                  <a:lnTo>
                    <a:pt x="22463" y="156016"/>
                  </a:lnTo>
                  <a:lnTo>
                    <a:pt x="19209" y="155830"/>
                  </a:lnTo>
                  <a:lnTo>
                    <a:pt x="15981" y="154648"/>
                  </a:lnTo>
                  <a:lnTo>
                    <a:pt x="13829" y="151743"/>
                  </a:lnTo>
                  <a:lnTo>
                    <a:pt x="11437" y="142871"/>
                  </a:lnTo>
                  <a:lnTo>
                    <a:pt x="12916" y="137542"/>
                  </a:lnTo>
                  <a:lnTo>
                    <a:pt x="37952" y="96905"/>
                  </a:lnTo>
                  <a:lnTo>
                    <a:pt x="81649" y="61380"/>
                  </a:lnTo>
                  <a:lnTo>
                    <a:pt x="119280" y="33780"/>
                  </a:lnTo>
                  <a:lnTo>
                    <a:pt x="120795" y="34123"/>
                  </a:lnTo>
                  <a:lnTo>
                    <a:pt x="121805" y="35410"/>
                  </a:lnTo>
                  <a:lnTo>
                    <a:pt x="121420" y="37326"/>
                  </a:lnTo>
                  <a:lnTo>
                    <a:pt x="118170" y="42277"/>
                  </a:lnTo>
                  <a:lnTo>
                    <a:pt x="115446" y="61128"/>
                  </a:lnTo>
                  <a:lnTo>
                    <a:pt x="119696" y="81764"/>
                  </a:lnTo>
                  <a:lnTo>
                    <a:pt x="132714" y="101285"/>
                  </a:lnTo>
                  <a:lnTo>
                    <a:pt x="161565" y="124727"/>
                  </a:lnTo>
                  <a:lnTo>
                    <a:pt x="174754" y="131771"/>
                  </a:lnTo>
                  <a:lnTo>
                    <a:pt x="180975" y="142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3471"/>
            <p:cNvSpPr/>
            <p:nvPr>
              <p:custDataLst>
                <p:tags r:id="rId236"/>
              </p:custDataLst>
            </p:nvPr>
          </p:nvSpPr>
          <p:spPr>
            <a:xfrm>
              <a:off x="6934985" y="3505200"/>
              <a:ext cx="142091" cy="28068"/>
            </a:xfrm>
            <a:custGeom>
              <a:avLst/>
              <a:gdLst/>
              <a:ahLst/>
              <a:cxnLst/>
              <a:rect l="0" t="0" r="0" b="0"/>
              <a:pathLst>
                <a:path w="142091" h="28068">
                  <a:moveTo>
                    <a:pt x="18265" y="9525"/>
                  </a:moveTo>
                  <a:lnTo>
                    <a:pt x="18265" y="9525"/>
                  </a:lnTo>
                  <a:lnTo>
                    <a:pt x="8152" y="14582"/>
                  </a:lnTo>
                  <a:lnTo>
                    <a:pt x="5173" y="17130"/>
                  </a:lnTo>
                  <a:lnTo>
                    <a:pt x="0" y="26858"/>
                  </a:lnTo>
                  <a:lnTo>
                    <a:pt x="14618" y="28067"/>
                  </a:lnTo>
                  <a:lnTo>
                    <a:pt x="54547" y="21929"/>
                  </a:lnTo>
                  <a:lnTo>
                    <a:pt x="1420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3472"/>
            <p:cNvSpPr/>
            <p:nvPr>
              <p:custDataLst>
                <p:tags r:id="rId237"/>
              </p:custDataLst>
            </p:nvPr>
          </p:nvSpPr>
          <p:spPr>
            <a:xfrm>
              <a:off x="6953250" y="3457575"/>
              <a:ext cx="104776" cy="1"/>
            </a:xfrm>
            <a:custGeom>
              <a:avLst/>
              <a:gdLst/>
              <a:ahLst/>
              <a:cxnLst/>
              <a:rect l="0" t="0" r="0" b="0"/>
              <a:pathLst>
                <a:path w="104776" h="1">
                  <a:moveTo>
                    <a:pt x="0" y="0"/>
                  </a:moveTo>
                  <a:lnTo>
                    <a:pt x="0" y="0"/>
                  </a:lnTo>
                  <a:lnTo>
                    <a:pt x="40020" y="0"/>
                  </a:lnTo>
                  <a:lnTo>
                    <a:pt x="83861" y="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3473"/>
            <p:cNvSpPr/>
            <p:nvPr>
              <p:custDataLst>
                <p:tags r:id="rId238"/>
              </p:custDataLst>
            </p:nvPr>
          </p:nvSpPr>
          <p:spPr>
            <a:xfrm>
              <a:off x="6657975" y="3324225"/>
              <a:ext cx="152401" cy="228601"/>
            </a:xfrm>
            <a:custGeom>
              <a:avLst/>
              <a:gdLst/>
              <a:ahLst/>
              <a:cxnLst/>
              <a:rect l="0" t="0" r="0" b="0"/>
              <a:pathLst>
                <a:path w="152401" h="228601">
                  <a:moveTo>
                    <a:pt x="152400" y="0"/>
                  </a:moveTo>
                  <a:lnTo>
                    <a:pt x="152400" y="0"/>
                  </a:lnTo>
                  <a:lnTo>
                    <a:pt x="134086" y="0"/>
                  </a:lnTo>
                  <a:lnTo>
                    <a:pt x="129607" y="3175"/>
                  </a:lnTo>
                  <a:lnTo>
                    <a:pt x="111468" y="34716"/>
                  </a:lnTo>
                  <a:lnTo>
                    <a:pt x="95296" y="81725"/>
                  </a:lnTo>
                  <a:lnTo>
                    <a:pt x="87862" y="96647"/>
                  </a:lnTo>
                  <a:lnTo>
                    <a:pt x="60151" y="137427"/>
                  </a:lnTo>
                  <a:lnTo>
                    <a:pt x="31652" y="183254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3474"/>
            <p:cNvSpPr/>
            <p:nvPr>
              <p:custDataLst>
                <p:tags r:id="rId239"/>
              </p:custDataLst>
            </p:nvPr>
          </p:nvSpPr>
          <p:spPr>
            <a:xfrm>
              <a:off x="6629400" y="3324618"/>
              <a:ext cx="188145" cy="288610"/>
            </a:xfrm>
            <a:custGeom>
              <a:avLst/>
              <a:gdLst/>
              <a:ahLst/>
              <a:cxnLst/>
              <a:rect l="0" t="0" r="0" b="0"/>
              <a:pathLst>
                <a:path w="188145" h="288610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39009" y="41443"/>
                  </a:lnTo>
                  <a:lnTo>
                    <a:pt x="68741" y="87646"/>
                  </a:lnTo>
                  <a:lnTo>
                    <a:pt x="104956" y="135146"/>
                  </a:lnTo>
                  <a:lnTo>
                    <a:pt x="142037" y="179812"/>
                  </a:lnTo>
                  <a:lnTo>
                    <a:pt x="169210" y="220044"/>
                  </a:lnTo>
                  <a:lnTo>
                    <a:pt x="185197" y="261480"/>
                  </a:lnTo>
                  <a:lnTo>
                    <a:pt x="188144" y="274039"/>
                  </a:lnTo>
                  <a:lnTo>
                    <a:pt x="187871" y="278870"/>
                  </a:lnTo>
                  <a:lnTo>
                    <a:pt x="184745" y="287060"/>
                  </a:lnTo>
                  <a:lnTo>
                    <a:pt x="183489" y="288609"/>
                  </a:lnTo>
                  <a:lnTo>
                    <a:pt x="180975" y="275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3475"/>
            <p:cNvSpPr/>
            <p:nvPr>
              <p:custDataLst>
                <p:tags r:id="rId240"/>
              </p:custDataLst>
            </p:nvPr>
          </p:nvSpPr>
          <p:spPr>
            <a:xfrm>
              <a:off x="6457995" y="3115067"/>
              <a:ext cx="38056" cy="631468"/>
            </a:xfrm>
            <a:custGeom>
              <a:avLst/>
              <a:gdLst/>
              <a:ahLst/>
              <a:cxnLst/>
              <a:rect l="0" t="0" r="0" b="0"/>
              <a:pathLst>
                <a:path w="38056" h="631468">
                  <a:moveTo>
                    <a:pt x="38055" y="9133"/>
                  </a:moveTo>
                  <a:lnTo>
                    <a:pt x="38055" y="9133"/>
                  </a:lnTo>
                  <a:lnTo>
                    <a:pt x="38055" y="0"/>
                  </a:lnTo>
                  <a:lnTo>
                    <a:pt x="38055" y="45379"/>
                  </a:lnTo>
                  <a:lnTo>
                    <a:pt x="38055" y="92719"/>
                  </a:lnTo>
                  <a:lnTo>
                    <a:pt x="38055" y="140179"/>
                  </a:lnTo>
                  <a:lnTo>
                    <a:pt x="38055" y="171798"/>
                  </a:lnTo>
                  <a:lnTo>
                    <a:pt x="36997" y="210545"/>
                  </a:lnTo>
                  <a:lnTo>
                    <a:pt x="32999" y="252461"/>
                  </a:lnTo>
                  <a:lnTo>
                    <a:pt x="29854" y="297482"/>
                  </a:lnTo>
                  <a:lnTo>
                    <a:pt x="23866" y="335987"/>
                  </a:lnTo>
                  <a:lnTo>
                    <a:pt x="18907" y="379320"/>
                  </a:lnTo>
                  <a:lnTo>
                    <a:pt x="8833" y="426920"/>
                  </a:lnTo>
                  <a:lnTo>
                    <a:pt x="3900" y="459400"/>
                  </a:lnTo>
                  <a:lnTo>
                    <a:pt x="1124" y="505319"/>
                  </a:lnTo>
                  <a:lnTo>
                    <a:pt x="186" y="550352"/>
                  </a:lnTo>
                  <a:lnTo>
                    <a:pt x="0" y="594877"/>
                  </a:lnTo>
                  <a:lnTo>
                    <a:pt x="1023" y="621625"/>
                  </a:lnTo>
                  <a:lnTo>
                    <a:pt x="5015" y="629896"/>
                  </a:lnTo>
                  <a:lnTo>
                    <a:pt x="6503" y="631467"/>
                  </a:lnTo>
                  <a:lnTo>
                    <a:pt x="9480" y="628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3476"/>
            <p:cNvSpPr/>
            <p:nvPr>
              <p:custDataLst>
                <p:tags r:id="rId241"/>
              </p:custDataLst>
            </p:nvPr>
          </p:nvSpPr>
          <p:spPr>
            <a:xfrm>
              <a:off x="6181725" y="3324342"/>
              <a:ext cx="142876" cy="218959"/>
            </a:xfrm>
            <a:custGeom>
              <a:avLst/>
              <a:gdLst/>
              <a:ahLst/>
              <a:cxnLst/>
              <a:rect l="0" t="0" r="0" b="0"/>
              <a:pathLst>
                <a:path w="142876" h="218959">
                  <a:moveTo>
                    <a:pt x="142875" y="9408"/>
                  </a:moveTo>
                  <a:lnTo>
                    <a:pt x="142875" y="9408"/>
                  </a:lnTo>
                  <a:lnTo>
                    <a:pt x="142875" y="4351"/>
                  </a:lnTo>
                  <a:lnTo>
                    <a:pt x="141817" y="2862"/>
                  </a:lnTo>
                  <a:lnTo>
                    <a:pt x="140053" y="1869"/>
                  </a:lnTo>
                  <a:lnTo>
                    <a:pt x="133743" y="0"/>
                  </a:lnTo>
                  <a:lnTo>
                    <a:pt x="115501" y="20621"/>
                  </a:lnTo>
                  <a:lnTo>
                    <a:pt x="87816" y="64720"/>
                  </a:lnTo>
                  <a:lnTo>
                    <a:pt x="63579" y="111158"/>
                  </a:lnTo>
                  <a:lnTo>
                    <a:pt x="39822" y="153348"/>
                  </a:lnTo>
                  <a:lnTo>
                    <a:pt x="13160" y="199413"/>
                  </a:lnTo>
                  <a:lnTo>
                    <a:pt x="0" y="218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3477"/>
            <p:cNvSpPr/>
            <p:nvPr>
              <p:custDataLst>
                <p:tags r:id="rId242"/>
              </p:custDataLst>
            </p:nvPr>
          </p:nvSpPr>
          <p:spPr>
            <a:xfrm>
              <a:off x="6173524" y="3325549"/>
              <a:ext cx="140864" cy="189177"/>
            </a:xfrm>
            <a:custGeom>
              <a:avLst/>
              <a:gdLst/>
              <a:ahLst/>
              <a:cxnLst/>
              <a:rect l="0" t="0" r="0" b="0"/>
              <a:pathLst>
                <a:path w="140864" h="189177">
                  <a:moveTo>
                    <a:pt x="8201" y="8201"/>
                  </a:moveTo>
                  <a:lnTo>
                    <a:pt x="8201" y="8201"/>
                  </a:lnTo>
                  <a:lnTo>
                    <a:pt x="0" y="0"/>
                  </a:lnTo>
                  <a:lnTo>
                    <a:pt x="39098" y="41921"/>
                  </a:lnTo>
                  <a:lnTo>
                    <a:pt x="73161" y="87350"/>
                  </a:lnTo>
                  <a:lnTo>
                    <a:pt x="104873" y="128553"/>
                  </a:lnTo>
                  <a:lnTo>
                    <a:pt x="138072" y="169278"/>
                  </a:lnTo>
                  <a:lnTo>
                    <a:pt x="140863" y="182659"/>
                  </a:lnTo>
                  <a:lnTo>
                    <a:pt x="140034" y="184831"/>
                  </a:lnTo>
                  <a:lnTo>
                    <a:pt x="132026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3478"/>
            <p:cNvSpPr/>
            <p:nvPr>
              <p:custDataLst>
                <p:tags r:id="rId243"/>
              </p:custDataLst>
            </p:nvPr>
          </p:nvSpPr>
          <p:spPr>
            <a:xfrm>
              <a:off x="5812623" y="3328262"/>
              <a:ext cx="188128" cy="224564"/>
            </a:xfrm>
            <a:custGeom>
              <a:avLst/>
              <a:gdLst/>
              <a:ahLst/>
              <a:cxnLst/>
              <a:rect l="0" t="0" r="0" b="0"/>
              <a:pathLst>
                <a:path w="188128" h="224564">
                  <a:moveTo>
                    <a:pt x="188127" y="5488"/>
                  </a:moveTo>
                  <a:lnTo>
                    <a:pt x="188127" y="5488"/>
                  </a:lnTo>
                  <a:lnTo>
                    <a:pt x="188127" y="0"/>
                  </a:lnTo>
                  <a:lnTo>
                    <a:pt x="188127" y="10269"/>
                  </a:lnTo>
                  <a:lnTo>
                    <a:pt x="148050" y="45112"/>
                  </a:lnTo>
                  <a:lnTo>
                    <a:pt x="103257" y="66561"/>
                  </a:lnTo>
                  <a:lnTo>
                    <a:pt x="64471" y="81209"/>
                  </a:lnTo>
                  <a:lnTo>
                    <a:pt x="19095" y="95684"/>
                  </a:lnTo>
                  <a:lnTo>
                    <a:pt x="2966" y="100798"/>
                  </a:lnTo>
                  <a:lnTo>
                    <a:pt x="1186" y="102895"/>
                  </a:lnTo>
                  <a:lnTo>
                    <a:pt x="0" y="105351"/>
                  </a:lnTo>
                  <a:lnTo>
                    <a:pt x="268" y="108046"/>
                  </a:lnTo>
                  <a:lnTo>
                    <a:pt x="3386" y="113864"/>
                  </a:lnTo>
                  <a:lnTo>
                    <a:pt x="45279" y="139731"/>
                  </a:lnTo>
                  <a:lnTo>
                    <a:pt x="90764" y="163101"/>
                  </a:lnTo>
                  <a:lnTo>
                    <a:pt x="131684" y="184246"/>
                  </a:lnTo>
                  <a:lnTo>
                    <a:pt x="156242" y="200685"/>
                  </a:lnTo>
                  <a:lnTo>
                    <a:pt x="164431" y="204425"/>
                  </a:lnTo>
                  <a:lnTo>
                    <a:pt x="176527" y="213431"/>
                  </a:lnTo>
                  <a:lnTo>
                    <a:pt x="178602" y="224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3479"/>
            <p:cNvSpPr/>
            <p:nvPr>
              <p:custDataLst>
                <p:tags r:id="rId244"/>
              </p:custDataLst>
            </p:nvPr>
          </p:nvSpPr>
          <p:spPr>
            <a:xfrm>
              <a:off x="5572179" y="3295767"/>
              <a:ext cx="127504" cy="276109"/>
            </a:xfrm>
            <a:custGeom>
              <a:avLst/>
              <a:gdLst/>
              <a:ahLst/>
              <a:cxnLst/>
              <a:rect l="0" t="0" r="0" b="0"/>
              <a:pathLst>
                <a:path w="127504" h="276109">
                  <a:moveTo>
                    <a:pt x="114246" y="9408"/>
                  </a:moveTo>
                  <a:lnTo>
                    <a:pt x="114246" y="9408"/>
                  </a:lnTo>
                  <a:lnTo>
                    <a:pt x="114246" y="4351"/>
                  </a:lnTo>
                  <a:lnTo>
                    <a:pt x="115304" y="2862"/>
                  </a:lnTo>
                  <a:lnTo>
                    <a:pt x="117068" y="1869"/>
                  </a:lnTo>
                  <a:lnTo>
                    <a:pt x="127503" y="276"/>
                  </a:lnTo>
                  <a:lnTo>
                    <a:pt x="127318" y="145"/>
                  </a:lnTo>
                  <a:lnTo>
                    <a:pt x="121466" y="0"/>
                  </a:lnTo>
                  <a:lnTo>
                    <a:pt x="114633" y="2757"/>
                  </a:lnTo>
                  <a:lnTo>
                    <a:pt x="74508" y="29547"/>
                  </a:lnTo>
                  <a:lnTo>
                    <a:pt x="30834" y="64771"/>
                  </a:lnTo>
                  <a:lnTo>
                    <a:pt x="13730" y="80394"/>
                  </a:lnTo>
                  <a:lnTo>
                    <a:pt x="4502" y="85122"/>
                  </a:lnTo>
                  <a:lnTo>
                    <a:pt x="546" y="93606"/>
                  </a:lnTo>
                  <a:lnTo>
                    <a:pt x="0" y="108256"/>
                  </a:lnTo>
                  <a:lnTo>
                    <a:pt x="2791" y="114371"/>
                  </a:lnTo>
                  <a:lnTo>
                    <a:pt x="5017" y="117483"/>
                  </a:lnTo>
                  <a:lnTo>
                    <a:pt x="15756" y="163441"/>
                  </a:lnTo>
                  <a:lnTo>
                    <a:pt x="18569" y="209648"/>
                  </a:lnTo>
                  <a:lnTo>
                    <a:pt x="18970" y="256719"/>
                  </a:lnTo>
                  <a:lnTo>
                    <a:pt x="18985" y="266785"/>
                  </a:lnTo>
                  <a:lnTo>
                    <a:pt x="20047" y="269892"/>
                  </a:lnTo>
                  <a:lnTo>
                    <a:pt x="28521" y="276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3480"/>
            <p:cNvSpPr/>
            <p:nvPr>
              <p:custDataLst>
                <p:tags r:id="rId245"/>
              </p:custDataLst>
            </p:nvPr>
          </p:nvSpPr>
          <p:spPr>
            <a:xfrm>
              <a:off x="5467350" y="3305175"/>
              <a:ext cx="104776" cy="95251"/>
            </a:xfrm>
            <a:custGeom>
              <a:avLst/>
              <a:gdLst/>
              <a:ahLst/>
              <a:cxnLst/>
              <a:rect l="0" t="0" r="0" b="0"/>
              <a:pathLst>
                <a:path w="104776" h="95251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14548" y="23370"/>
                  </a:lnTo>
                  <a:lnTo>
                    <a:pt x="32310" y="49341"/>
                  </a:lnTo>
                  <a:lnTo>
                    <a:pt x="44734" y="62127"/>
                  </a:lnTo>
                  <a:lnTo>
                    <a:pt x="83105" y="90362"/>
                  </a:lnTo>
                  <a:lnTo>
                    <a:pt x="10477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3481"/>
            <p:cNvSpPr/>
            <p:nvPr>
              <p:custDataLst>
                <p:tags r:id="rId246"/>
              </p:custDataLst>
            </p:nvPr>
          </p:nvSpPr>
          <p:spPr>
            <a:xfrm>
              <a:off x="5267883" y="3230691"/>
              <a:ext cx="132793" cy="426910"/>
            </a:xfrm>
            <a:custGeom>
              <a:avLst/>
              <a:gdLst/>
              <a:ahLst/>
              <a:cxnLst/>
              <a:rect l="0" t="0" r="0" b="0"/>
              <a:pathLst>
                <a:path w="132793" h="426910">
                  <a:moveTo>
                    <a:pt x="132792" y="17334"/>
                  </a:moveTo>
                  <a:lnTo>
                    <a:pt x="132792" y="17334"/>
                  </a:lnTo>
                  <a:lnTo>
                    <a:pt x="132792" y="12278"/>
                  </a:lnTo>
                  <a:lnTo>
                    <a:pt x="129970" y="6973"/>
                  </a:lnTo>
                  <a:lnTo>
                    <a:pt x="127736" y="4077"/>
                  </a:lnTo>
                  <a:lnTo>
                    <a:pt x="122431" y="858"/>
                  </a:lnTo>
                  <a:lnTo>
                    <a:pt x="119535" y="0"/>
                  </a:lnTo>
                  <a:lnTo>
                    <a:pt x="116545" y="486"/>
                  </a:lnTo>
                  <a:lnTo>
                    <a:pt x="110402" y="3849"/>
                  </a:lnTo>
                  <a:lnTo>
                    <a:pt x="76299" y="46616"/>
                  </a:lnTo>
                  <a:lnTo>
                    <a:pt x="52860" y="93513"/>
                  </a:lnTo>
                  <a:lnTo>
                    <a:pt x="34711" y="133095"/>
                  </a:lnTo>
                  <a:lnTo>
                    <a:pt x="18537" y="179451"/>
                  </a:lnTo>
                  <a:lnTo>
                    <a:pt x="5801" y="217397"/>
                  </a:lnTo>
                  <a:lnTo>
                    <a:pt x="1326" y="256059"/>
                  </a:lnTo>
                  <a:lnTo>
                    <a:pt x="0" y="301027"/>
                  </a:lnTo>
                  <a:lnTo>
                    <a:pt x="4665" y="342809"/>
                  </a:lnTo>
                  <a:lnTo>
                    <a:pt x="18761" y="382216"/>
                  </a:lnTo>
                  <a:lnTo>
                    <a:pt x="26019" y="398579"/>
                  </a:lnTo>
                  <a:lnTo>
                    <a:pt x="40948" y="417574"/>
                  </a:lnTo>
                  <a:lnTo>
                    <a:pt x="48935" y="422760"/>
                  </a:lnTo>
                  <a:lnTo>
                    <a:pt x="66117" y="426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3482"/>
            <p:cNvSpPr/>
            <p:nvPr>
              <p:custDataLst>
                <p:tags r:id="rId247"/>
              </p:custDataLst>
            </p:nvPr>
          </p:nvSpPr>
          <p:spPr>
            <a:xfrm>
              <a:off x="4914900" y="3467100"/>
              <a:ext cx="133351" cy="145755"/>
            </a:xfrm>
            <a:custGeom>
              <a:avLst/>
              <a:gdLst/>
              <a:ahLst/>
              <a:cxnLst/>
              <a:rect l="0" t="0" r="0" b="0"/>
              <a:pathLst>
                <a:path w="133351" h="145755">
                  <a:moveTo>
                    <a:pt x="0" y="76200"/>
                  </a:moveTo>
                  <a:lnTo>
                    <a:pt x="0" y="76200"/>
                  </a:lnTo>
                  <a:lnTo>
                    <a:pt x="0" y="53810"/>
                  </a:lnTo>
                  <a:lnTo>
                    <a:pt x="2117" y="51748"/>
                  </a:lnTo>
                  <a:lnTo>
                    <a:pt x="14151" y="48847"/>
                  </a:lnTo>
                  <a:lnTo>
                    <a:pt x="21459" y="48168"/>
                  </a:lnTo>
                  <a:lnTo>
                    <a:pt x="28234" y="50689"/>
                  </a:lnTo>
                  <a:lnTo>
                    <a:pt x="46264" y="65987"/>
                  </a:lnTo>
                  <a:lnTo>
                    <a:pt x="58981" y="83286"/>
                  </a:lnTo>
                  <a:lnTo>
                    <a:pt x="64396" y="106875"/>
                  </a:lnTo>
                  <a:lnTo>
                    <a:pt x="66000" y="128916"/>
                  </a:lnTo>
                  <a:lnTo>
                    <a:pt x="63553" y="139493"/>
                  </a:lnTo>
                  <a:lnTo>
                    <a:pt x="59996" y="145605"/>
                  </a:lnTo>
                  <a:lnTo>
                    <a:pt x="59047" y="145754"/>
                  </a:lnTo>
                  <a:lnTo>
                    <a:pt x="58415" y="144794"/>
                  </a:lnTo>
                  <a:lnTo>
                    <a:pt x="57525" y="128274"/>
                  </a:lnTo>
                  <a:lnTo>
                    <a:pt x="65384" y="85867"/>
                  </a:lnTo>
                  <a:lnTo>
                    <a:pt x="81629" y="49809"/>
                  </a:lnTo>
                  <a:lnTo>
                    <a:pt x="106364" y="1846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3483"/>
            <p:cNvSpPr/>
            <p:nvPr>
              <p:custDataLst>
                <p:tags r:id="rId248"/>
              </p:custDataLst>
            </p:nvPr>
          </p:nvSpPr>
          <p:spPr>
            <a:xfrm>
              <a:off x="4838700" y="3292235"/>
              <a:ext cx="103707" cy="362560"/>
            </a:xfrm>
            <a:custGeom>
              <a:avLst/>
              <a:gdLst/>
              <a:ahLst/>
              <a:cxnLst/>
              <a:rect l="0" t="0" r="0" b="0"/>
              <a:pathLst>
                <a:path w="103707" h="362560">
                  <a:moveTo>
                    <a:pt x="0" y="136765"/>
                  </a:moveTo>
                  <a:lnTo>
                    <a:pt x="0" y="136765"/>
                  </a:lnTo>
                  <a:lnTo>
                    <a:pt x="5057" y="136765"/>
                  </a:lnTo>
                  <a:lnTo>
                    <a:pt x="6546" y="138882"/>
                  </a:lnTo>
                  <a:lnTo>
                    <a:pt x="8642" y="153032"/>
                  </a:lnTo>
                  <a:lnTo>
                    <a:pt x="14465" y="199859"/>
                  </a:lnTo>
                  <a:lnTo>
                    <a:pt x="17086" y="235345"/>
                  </a:lnTo>
                  <a:lnTo>
                    <a:pt x="11331" y="280925"/>
                  </a:lnTo>
                  <a:lnTo>
                    <a:pt x="9763" y="322613"/>
                  </a:lnTo>
                  <a:lnTo>
                    <a:pt x="9534" y="362559"/>
                  </a:lnTo>
                  <a:lnTo>
                    <a:pt x="9525" y="319615"/>
                  </a:lnTo>
                  <a:lnTo>
                    <a:pt x="9525" y="278874"/>
                  </a:lnTo>
                  <a:lnTo>
                    <a:pt x="9525" y="237432"/>
                  </a:lnTo>
                  <a:lnTo>
                    <a:pt x="9525" y="196579"/>
                  </a:lnTo>
                  <a:lnTo>
                    <a:pt x="10583" y="163349"/>
                  </a:lnTo>
                  <a:lnTo>
                    <a:pt x="16071" y="118066"/>
                  </a:lnTo>
                  <a:lnTo>
                    <a:pt x="21284" y="76549"/>
                  </a:lnTo>
                  <a:lnTo>
                    <a:pt x="32059" y="43428"/>
                  </a:lnTo>
                  <a:lnTo>
                    <a:pt x="53179" y="9351"/>
                  </a:lnTo>
                  <a:lnTo>
                    <a:pt x="59972" y="1467"/>
                  </a:lnTo>
                  <a:lnTo>
                    <a:pt x="64323" y="0"/>
                  </a:lnTo>
                  <a:lnTo>
                    <a:pt x="74803" y="1191"/>
                  </a:lnTo>
                  <a:lnTo>
                    <a:pt x="92601" y="12869"/>
                  </a:lnTo>
                  <a:lnTo>
                    <a:pt x="99363" y="29489"/>
                  </a:lnTo>
                  <a:lnTo>
                    <a:pt x="103706" y="69596"/>
                  </a:lnTo>
                  <a:lnTo>
                    <a:pt x="99402" y="98518"/>
                  </a:lnTo>
                  <a:lnTo>
                    <a:pt x="86367" y="127197"/>
                  </a:lnTo>
                  <a:lnTo>
                    <a:pt x="69101" y="150746"/>
                  </a:lnTo>
                  <a:lnTo>
                    <a:pt x="38100" y="174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2" name="SMARTInkShape-Group664"/>
          <p:cNvGrpSpPr/>
          <p:nvPr/>
        </p:nvGrpSpPr>
        <p:grpSpPr>
          <a:xfrm>
            <a:off x="4095750" y="3543300"/>
            <a:ext cx="247651" cy="123433"/>
            <a:chOff x="4095750" y="3543300"/>
            <a:chExt cx="247651" cy="123433"/>
          </a:xfrm>
        </p:grpSpPr>
        <p:sp>
          <p:nvSpPr>
            <p:cNvPr id="790" name="SMARTInkShape-3484"/>
            <p:cNvSpPr/>
            <p:nvPr>
              <p:custDataLst>
                <p:tags r:id="rId221"/>
              </p:custDataLst>
            </p:nvPr>
          </p:nvSpPr>
          <p:spPr>
            <a:xfrm>
              <a:off x="4116124" y="3629025"/>
              <a:ext cx="227277" cy="37708"/>
            </a:xfrm>
            <a:custGeom>
              <a:avLst/>
              <a:gdLst/>
              <a:ahLst/>
              <a:cxnLst/>
              <a:rect l="0" t="0" r="0" b="0"/>
              <a:pathLst>
                <a:path w="227277" h="37708">
                  <a:moveTo>
                    <a:pt x="8201" y="28575"/>
                  </a:moveTo>
                  <a:lnTo>
                    <a:pt x="8201" y="28575"/>
                  </a:lnTo>
                  <a:lnTo>
                    <a:pt x="3144" y="28575"/>
                  </a:lnTo>
                  <a:lnTo>
                    <a:pt x="1655" y="29633"/>
                  </a:lnTo>
                  <a:lnTo>
                    <a:pt x="662" y="31397"/>
                  </a:lnTo>
                  <a:lnTo>
                    <a:pt x="0" y="33632"/>
                  </a:lnTo>
                  <a:lnTo>
                    <a:pt x="2734" y="35121"/>
                  </a:lnTo>
                  <a:lnTo>
                    <a:pt x="38565" y="37707"/>
                  </a:lnTo>
                  <a:lnTo>
                    <a:pt x="75994" y="32927"/>
                  </a:lnTo>
                  <a:lnTo>
                    <a:pt x="123380" y="26326"/>
                  </a:lnTo>
                  <a:lnTo>
                    <a:pt x="165831" y="15430"/>
                  </a:lnTo>
                  <a:lnTo>
                    <a:pt x="2272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3485"/>
            <p:cNvSpPr/>
            <p:nvPr>
              <p:custDataLst>
                <p:tags r:id="rId222"/>
              </p:custDataLst>
            </p:nvPr>
          </p:nvSpPr>
          <p:spPr>
            <a:xfrm>
              <a:off x="4095750" y="3543300"/>
              <a:ext cx="209551" cy="9526"/>
            </a:xfrm>
            <a:custGeom>
              <a:avLst/>
              <a:gdLst/>
              <a:ahLst/>
              <a:cxnLst/>
              <a:rect l="0" t="0" r="0" b="0"/>
              <a:pathLst>
                <a:path w="209551" h="9526">
                  <a:moveTo>
                    <a:pt x="0" y="9525"/>
                  </a:moveTo>
                  <a:lnTo>
                    <a:pt x="0" y="9525"/>
                  </a:lnTo>
                  <a:lnTo>
                    <a:pt x="44240" y="9525"/>
                  </a:lnTo>
                  <a:lnTo>
                    <a:pt x="90113" y="9525"/>
                  </a:lnTo>
                  <a:lnTo>
                    <a:pt x="133394" y="9525"/>
                  </a:lnTo>
                  <a:lnTo>
                    <a:pt x="178929" y="9525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6" name="SMARTInkShape-Group665"/>
          <p:cNvGrpSpPr/>
          <p:nvPr/>
        </p:nvGrpSpPr>
        <p:grpSpPr>
          <a:xfrm>
            <a:off x="866775" y="794874"/>
            <a:ext cx="981076" cy="481477"/>
            <a:chOff x="866775" y="794874"/>
            <a:chExt cx="981076" cy="481477"/>
          </a:xfrm>
        </p:grpSpPr>
        <p:sp>
          <p:nvSpPr>
            <p:cNvPr id="793" name="SMARTInkShape-3486"/>
            <p:cNvSpPr/>
            <p:nvPr>
              <p:custDataLst>
                <p:tags r:id="rId218"/>
              </p:custDataLst>
            </p:nvPr>
          </p:nvSpPr>
          <p:spPr>
            <a:xfrm>
              <a:off x="866775" y="819659"/>
              <a:ext cx="409576" cy="456692"/>
            </a:xfrm>
            <a:custGeom>
              <a:avLst/>
              <a:gdLst/>
              <a:ahLst/>
              <a:cxnLst/>
              <a:rect l="0" t="0" r="0" b="0"/>
              <a:pathLst>
                <a:path w="409576" h="456692">
                  <a:moveTo>
                    <a:pt x="409575" y="18541"/>
                  </a:moveTo>
                  <a:lnTo>
                    <a:pt x="409575" y="18541"/>
                  </a:lnTo>
                  <a:lnTo>
                    <a:pt x="409575" y="13485"/>
                  </a:lnTo>
                  <a:lnTo>
                    <a:pt x="406753" y="8180"/>
                  </a:lnTo>
                  <a:lnTo>
                    <a:pt x="404518" y="5284"/>
                  </a:lnTo>
                  <a:lnTo>
                    <a:pt x="396392" y="2066"/>
                  </a:lnTo>
                  <a:lnTo>
                    <a:pt x="373927" y="0"/>
                  </a:lnTo>
                  <a:lnTo>
                    <a:pt x="367818" y="3005"/>
                  </a:lnTo>
                  <a:lnTo>
                    <a:pt x="325682" y="45216"/>
                  </a:lnTo>
                  <a:lnTo>
                    <a:pt x="288807" y="87209"/>
                  </a:lnTo>
                  <a:lnTo>
                    <a:pt x="250815" y="134340"/>
                  </a:lnTo>
                  <a:lnTo>
                    <a:pt x="224365" y="177783"/>
                  </a:lnTo>
                  <a:lnTo>
                    <a:pt x="189663" y="218036"/>
                  </a:lnTo>
                  <a:lnTo>
                    <a:pt x="152235" y="261618"/>
                  </a:lnTo>
                  <a:lnTo>
                    <a:pt x="120813" y="303388"/>
                  </a:lnTo>
                  <a:lnTo>
                    <a:pt x="87952" y="342212"/>
                  </a:lnTo>
                  <a:lnTo>
                    <a:pt x="55327" y="383447"/>
                  </a:lnTo>
                  <a:lnTo>
                    <a:pt x="41558" y="407825"/>
                  </a:lnTo>
                  <a:lnTo>
                    <a:pt x="5475" y="444736"/>
                  </a:lnTo>
                  <a:lnTo>
                    <a:pt x="0" y="456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3487"/>
            <p:cNvSpPr/>
            <p:nvPr>
              <p:custDataLst>
                <p:tags r:id="rId219"/>
              </p:custDataLst>
            </p:nvPr>
          </p:nvSpPr>
          <p:spPr>
            <a:xfrm>
              <a:off x="981467" y="794874"/>
              <a:ext cx="256784" cy="399235"/>
            </a:xfrm>
            <a:custGeom>
              <a:avLst/>
              <a:gdLst/>
              <a:ahLst/>
              <a:cxnLst/>
              <a:rect l="0" t="0" r="0" b="0"/>
              <a:pathLst>
                <a:path w="256784" h="399235">
                  <a:moveTo>
                    <a:pt x="9133" y="14751"/>
                  </a:moveTo>
                  <a:lnTo>
                    <a:pt x="9133" y="14751"/>
                  </a:lnTo>
                  <a:lnTo>
                    <a:pt x="9133" y="9695"/>
                  </a:lnTo>
                  <a:lnTo>
                    <a:pt x="8075" y="8205"/>
                  </a:lnTo>
                  <a:lnTo>
                    <a:pt x="6311" y="7212"/>
                  </a:lnTo>
                  <a:lnTo>
                    <a:pt x="4076" y="6550"/>
                  </a:lnTo>
                  <a:lnTo>
                    <a:pt x="2587" y="5050"/>
                  </a:lnTo>
                  <a:lnTo>
                    <a:pt x="491" y="0"/>
                  </a:lnTo>
                  <a:lnTo>
                    <a:pt x="196" y="683"/>
                  </a:lnTo>
                  <a:lnTo>
                    <a:pt x="0" y="2198"/>
                  </a:lnTo>
                  <a:lnTo>
                    <a:pt x="26157" y="44733"/>
                  </a:lnTo>
                  <a:lnTo>
                    <a:pt x="49455" y="82431"/>
                  </a:lnTo>
                  <a:lnTo>
                    <a:pt x="77250" y="129915"/>
                  </a:lnTo>
                  <a:lnTo>
                    <a:pt x="107748" y="170244"/>
                  </a:lnTo>
                  <a:lnTo>
                    <a:pt x="134277" y="215183"/>
                  </a:lnTo>
                  <a:lnTo>
                    <a:pt x="157129" y="254015"/>
                  </a:lnTo>
                  <a:lnTo>
                    <a:pt x="188297" y="298531"/>
                  </a:lnTo>
                  <a:lnTo>
                    <a:pt x="215150" y="338212"/>
                  </a:lnTo>
                  <a:lnTo>
                    <a:pt x="248520" y="385604"/>
                  </a:lnTo>
                  <a:lnTo>
                    <a:pt x="253111" y="394063"/>
                  </a:lnTo>
                  <a:lnTo>
                    <a:pt x="255151" y="399234"/>
                  </a:lnTo>
                  <a:lnTo>
                    <a:pt x="256783" y="395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3488"/>
            <p:cNvSpPr/>
            <p:nvPr>
              <p:custDataLst>
                <p:tags r:id="rId220"/>
              </p:custDataLst>
            </p:nvPr>
          </p:nvSpPr>
          <p:spPr>
            <a:xfrm>
              <a:off x="1476608" y="981075"/>
              <a:ext cx="371243" cy="150429"/>
            </a:xfrm>
            <a:custGeom>
              <a:avLst/>
              <a:gdLst/>
              <a:ahLst/>
              <a:cxnLst/>
              <a:rect l="0" t="0" r="0" b="0"/>
              <a:pathLst>
                <a:path w="371243" h="150429">
                  <a:moveTo>
                    <a:pt x="18817" y="133350"/>
                  </a:moveTo>
                  <a:lnTo>
                    <a:pt x="18817" y="133350"/>
                  </a:lnTo>
                  <a:lnTo>
                    <a:pt x="8704" y="128294"/>
                  </a:lnTo>
                  <a:lnTo>
                    <a:pt x="5725" y="125746"/>
                  </a:lnTo>
                  <a:lnTo>
                    <a:pt x="2415" y="120093"/>
                  </a:lnTo>
                  <a:lnTo>
                    <a:pt x="551" y="110960"/>
                  </a:lnTo>
                  <a:lnTo>
                    <a:pt x="0" y="91438"/>
                  </a:lnTo>
                  <a:lnTo>
                    <a:pt x="5515" y="77328"/>
                  </a:lnTo>
                  <a:lnTo>
                    <a:pt x="21246" y="56079"/>
                  </a:lnTo>
                  <a:lnTo>
                    <a:pt x="41409" y="40017"/>
                  </a:lnTo>
                  <a:lnTo>
                    <a:pt x="55669" y="33660"/>
                  </a:lnTo>
                  <a:lnTo>
                    <a:pt x="62435" y="31965"/>
                  </a:lnTo>
                  <a:lnTo>
                    <a:pt x="87127" y="34636"/>
                  </a:lnTo>
                  <a:lnTo>
                    <a:pt x="121798" y="51566"/>
                  </a:lnTo>
                  <a:lnTo>
                    <a:pt x="138112" y="64903"/>
                  </a:lnTo>
                  <a:lnTo>
                    <a:pt x="173338" y="105796"/>
                  </a:lnTo>
                  <a:lnTo>
                    <a:pt x="196644" y="127868"/>
                  </a:lnTo>
                  <a:lnTo>
                    <a:pt x="238732" y="145746"/>
                  </a:lnTo>
                  <a:lnTo>
                    <a:pt x="266716" y="150428"/>
                  </a:lnTo>
                  <a:lnTo>
                    <a:pt x="290059" y="146759"/>
                  </a:lnTo>
                  <a:lnTo>
                    <a:pt x="303763" y="136135"/>
                  </a:lnTo>
                  <a:lnTo>
                    <a:pt x="317734" y="117947"/>
                  </a:lnTo>
                  <a:lnTo>
                    <a:pt x="342789" y="70699"/>
                  </a:lnTo>
                  <a:lnTo>
                    <a:pt x="360173" y="44343"/>
                  </a:lnTo>
                  <a:lnTo>
                    <a:pt x="369784" y="21323"/>
                  </a:lnTo>
                  <a:lnTo>
                    <a:pt x="3712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9" name="SMARTInkShape-Group666"/>
          <p:cNvGrpSpPr/>
          <p:nvPr/>
        </p:nvGrpSpPr>
        <p:grpSpPr>
          <a:xfrm>
            <a:off x="2257470" y="801967"/>
            <a:ext cx="1742590" cy="493434"/>
            <a:chOff x="2257470" y="801967"/>
            <a:chExt cx="1742590" cy="493434"/>
          </a:xfrm>
        </p:grpSpPr>
        <p:sp>
          <p:nvSpPr>
            <p:cNvPr id="797" name="SMARTInkShape-3489"/>
            <p:cNvSpPr/>
            <p:nvPr>
              <p:custDataLst>
                <p:tags r:id="rId206"/>
              </p:custDataLst>
            </p:nvPr>
          </p:nvSpPr>
          <p:spPr>
            <a:xfrm>
              <a:off x="3924300" y="868884"/>
              <a:ext cx="75760" cy="426517"/>
            </a:xfrm>
            <a:custGeom>
              <a:avLst/>
              <a:gdLst/>
              <a:ahLst/>
              <a:cxnLst/>
              <a:rect l="0" t="0" r="0" b="0"/>
              <a:pathLst>
                <a:path w="75760" h="426517">
                  <a:moveTo>
                    <a:pt x="19050" y="26466"/>
                  </a:moveTo>
                  <a:lnTo>
                    <a:pt x="19050" y="26466"/>
                  </a:lnTo>
                  <a:lnTo>
                    <a:pt x="26589" y="8566"/>
                  </a:lnTo>
                  <a:lnTo>
                    <a:pt x="27251" y="5008"/>
                  </a:lnTo>
                  <a:lnTo>
                    <a:pt x="28751" y="2635"/>
                  </a:lnTo>
                  <a:lnTo>
                    <a:pt x="30809" y="1054"/>
                  </a:lnTo>
                  <a:lnTo>
                    <a:pt x="33239" y="0"/>
                  </a:lnTo>
                  <a:lnTo>
                    <a:pt x="35918" y="1413"/>
                  </a:lnTo>
                  <a:lnTo>
                    <a:pt x="41716" y="8629"/>
                  </a:lnTo>
                  <a:lnTo>
                    <a:pt x="57208" y="49752"/>
                  </a:lnTo>
                  <a:lnTo>
                    <a:pt x="64805" y="87040"/>
                  </a:lnTo>
                  <a:lnTo>
                    <a:pt x="71177" y="123318"/>
                  </a:lnTo>
                  <a:lnTo>
                    <a:pt x="74712" y="157468"/>
                  </a:lnTo>
                  <a:lnTo>
                    <a:pt x="75759" y="202865"/>
                  </a:lnTo>
                  <a:lnTo>
                    <a:pt x="73182" y="238215"/>
                  </a:lnTo>
                  <a:lnTo>
                    <a:pt x="68603" y="285351"/>
                  </a:lnTo>
                  <a:lnTo>
                    <a:pt x="65415" y="309801"/>
                  </a:lnTo>
                  <a:lnTo>
                    <a:pt x="51720" y="347366"/>
                  </a:lnTo>
                  <a:lnTo>
                    <a:pt x="30952" y="392341"/>
                  </a:lnTo>
                  <a:lnTo>
                    <a:pt x="22223" y="407094"/>
                  </a:lnTo>
                  <a:lnTo>
                    <a:pt x="0" y="426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3490"/>
            <p:cNvSpPr/>
            <p:nvPr>
              <p:custDataLst>
                <p:tags r:id="rId207"/>
              </p:custDataLst>
            </p:nvPr>
          </p:nvSpPr>
          <p:spPr>
            <a:xfrm>
              <a:off x="3838575" y="1066800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9525" y="0"/>
                  </a:moveTo>
                  <a:lnTo>
                    <a:pt x="9525" y="0"/>
                  </a:lnTo>
                  <a:lnTo>
                    <a:pt x="1324" y="0"/>
                  </a:lnTo>
                  <a:lnTo>
                    <a:pt x="34" y="41636"/>
                  </a:lnTo>
                  <a:lnTo>
                    <a:pt x="3" y="87359"/>
                  </a:lnTo>
                  <a:lnTo>
                    <a:pt x="0" y="119648"/>
                  </a:lnTo>
                  <a:lnTo>
                    <a:pt x="95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3491"/>
            <p:cNvSpPr/>
            <p:nvPr>
              <p:custDataLst>
                <p:tags r:id="rId208"/>
              </p:custDataLst>
            </p:nvPr>
          </p:nvSpPr>
          <p:spPr>
            <a:xfrm>
              <a:off x="3735681" y="923925"/>
              <a:ext cx="140995" cy="218364"/>
            </a:xfrm>
            <a:custGeom>
              <a:avLst/>
              <a:gdLst/>
              <a:ahLst/>
              <a:cxnLst/>
              <a:rect l="0" t="0" r="0" b="0"/>
              <a:pathLst>
                <a:path w="140995" h="218364">
                  <a:moveTo>
                    <a:pt x="74319" y="0"/>
                  </a:moveTo>
                  <a:lnTo>
                    <a:pt x="74319" y="0"/>
                  </a:lnTo>
                  <a:lnTo>
                    <a:pt x="69262" y="5057"/>
                  </a:lnTo>
                  <a:lnTo>
                    <a:pt x="66780" y="10361"/>
                  </a:lnTo>
                  <a:lnTo>
                    <a:pt x="51653" y="50113"/>
                  </a:lnTo>
                  <a:lnTo>
                    <a:pt x="36161" y="92755"/>
                  </a:lnTo>
                  <a:lnTo>
                    <a:pt x="20337" y="135334"/>
                  </a:lnTo>
                  <a:lnTo>
                    <a:pt x="7642" y="173527"/>
                  </a:lnTo>
                  <a:lnTo>
                    <a:pt x="2352" y="185073"/>
                  </a:lnTo>
                  <a:lnTo>
                    <a:pt x="0" y="197260"/>
                  </a:lnTo>
                  <a:lnTo>
                    <a:pt x="1777" y="206910"/>
                  </a:lnTo>
                  <a:lnTo>
                    <a:pt x="3733" y="210965"/>
                  </a:lnTo>
                  <a:lnTo>
                    <a:pt x="7153" y="213668"/>
                  </a:lnTo>
                  <a:lnTo>
                    <a:pt x="21022" y="217473"/>
                  </a:lnTo>
                  <a:lnTo>
                    <a:pt x="28759" y="218363"/>
                  </a:lnTo>
                  <a:lnTo>
                    <a:pt x="71430" y="209333"/>
                  </a:lnTo>
                  <a:lnTo>
                    <a:pt x="114922" y="199923"/>
                  </a:lnTo>
                  <a:lnTo>
                    <a:pt x="140994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3492"/>
            <p:cNvSpPr/>
            <p:nvPr>
              <p:custDataLst>
                <p:tags r:id="rId209"/>
              </p:custDataLst>
            </p:nvPr>
          </p:nvSpPr>
          <p:spPr>
            <a:xfrm>
              <a:off x="3495675" y="1171575"/>
              <a:ext cx="43589" cy="123826"/>
            </a:xfrm>
            <a:custGeom>
              <a:avLst/>
              <a:gdLst/>
              <a:ahLst/>
              <a:cxnLst/>
              <a:rect l="0" t="0" r="0" b="0"/>
              <a:pathLst>
                <a:path w="43589" h="123826">
                  <a:moveTo>
                    <a:pt x="38100" y="0"/>
                  </a:moveTo>
                  <a:lnTo>
                    <a:pt x="38100" y="0"/>
                  </a:lnTo>
                  <a:lnTo>
                    <a:pt x="38100" y="5056"/>
                  </a:lnTo>
                  <a:lnTo>
                    <a:pt x="43588" y="22793"/>
                  </a:lnTo>
                  <a:lnTo>
                    <a:pt x="32175" y="64917"/>
                  </a:lnTo>
                  <a:lnTo>
                    <a:pt x="27525" y="87438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3493"/>
            <p:cNvSpPr/>
            <p:nvPr>
              <p:custDataLst>
                <p:tags r:id="rId210"/>
              </p:custDataLst>
            </p:nvPr>
          </p:nvSpPr>
          <p:spPr>
            <a:xfrm>
              <a:off x="3278919" y="944299"/>
              <a:ext cx="129562" cy="223161"/>
            </a:xfrm>
            <a:custGeom>
              <a:avLst/>
              <a:gdLst/>
              <a:ahLst/>
              <a:cxnLst/>
              <a:rect l="0" t="0" r="0" b="0"/>
              <a:pathLst>
                <a:path w="129562" h="223161">
                  <a:moveTo>
                    <a:pt x="73881" y="8201"/>
                  </a:moveTo>
                  <a:lnTo>
                    <a:pt x="73881" y="8201"/>
                  </a:lnTo>
                  <a:lnTo>
                    <a:pt x="73881" y="3144"/>
                  </a:lnTo>
                  <a:lnTo>
                    <a:pt x="72823" y="1655"/>
                  </a:lnTo>
                  <a:lnTo>
                    <a:pt x="71059" y="662"/>
                  </a:lnTo>
                  <a:lnTo>
                    <a:pt x="68824" y="0"/>
                  </a:lnTo>
                  <a:lnTo>
                    <a:pt x="66276" y="617"/>
                  </a:lnTo>
                  <a:lnTo>
                    <a:pt x="56576" y="7600"/>
                  </a:lnTo>
                  <a:lnTo>
                    <a:pt x="33882" y="29302"/>
                  </a:lnTo>
                  <a:lnTo>
                    <a:pt x="20158" y="65717"/>
                  </a:lnTo>
                  <a:lnTo>
                    <a:pt x="7256" y="108031"/>
                  </a:lnTo>
                  <a:lnTo>
                    <a:pt x="1936" y="125595"/>
                  </a:lnTo>
                  <a:lnTo>
                    <a:pt x="0" y="156109"/>
                  </a:lnTo>
                  <a:lnTo>
                    <a:pt x="11105" y="191511"/>
                  </a:lnTo>
                  <a:lnTo>
                    <a:pt x="22697" y="206442"/>
                  </a:lnTo>
                  <a:lnTo>
                    <a:pt x="37374" y="218016"/>
                  </a:lnTo>
                  <a:lnTo>
                    <a:pt x="50953" y="223160"/>
                  </a:lnTo>
                  <a:lnTo>
                    <a:pt x="66866" y="222625"/>
                  </a:lnTo>
                  <a:lnTo>
                    <a:pt x="75554" y="221000"/>
                  </a:lnTo>
                  <a:lnTo>
                    <a:pt x="90852" y="210728"/>
                  </a:lnTo>
                  <a:lnTo>
                    <a:pt x="112864" y="188377"/>
                  </a:lnTo>
                  <a:lnTo>
                    <a:pt x="124002" y="162010"/>
                  </a:lnTo>
                  <a:lnTo>
                    <a:pt x="128948" y="122331"/>
                  </a:lnTo>
                  <a:lnTo>
                    <a:pt x="129561" y="83270"/>
                  </a:lnTo>
                  <a:lnTo>
                    <a:pt x="117719" y="41684"/>
                  </a:lnTo>
                  <a:lnTo>
                    <a:pt x="108625" y="26471"/>
                  </a:lnTo>
                  <a:lnTo>
                    <a:pt x="89115" y="15261"/>
                  </a:lnTo>
                  <a:lnTo>
                    <a:pt x="68282" y="10293"/>
                  </a:lnTo>
                  <a:lnTo>
                    <a:pt x="45306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3494"/>
            <p:cNvSpPr/>
            <p:nvPr>
              <p:custDataLst>
                <p:tags r:id="rId211"/>
              </p:custDataLst>
            </p:nvPr>
          </p:nvSpPr>
          <p:spPr>
            <a:xfrm>
              <a:off x="3102419" y="824070"/>
              <a:ext cx="103470" cy="376081"/>
            </a:xfrm>
            <a:custGeom>
              <a:avLst/>
              <a:gdLst/>
              <a:ahLst/>
              <a:cxnLst/>
              <a:rect l="0" t="0" r="0" b="0"/>
              <a:pathLst>
                <a:path w="103470" h="376081">
                  <a:moveTo>
                    <a:pt x="97981" y="14130"/>
                  </a:moveTo>
                  <a:lnTo>
                    <a:pt x="97981" y="14130"/>
                  </a:lnTo>
                  <a:lnTo>
                    <a:pt x="103037" y="9074"/>
                  </a:lnTo>
                  <a:lnTo>
                    <a:pt x="103469" y="6526"/>
                  </a:lnTo>
                  <a:lnTo>
                    <a:pt x="102698" y="3769"/>
                  </a:lnTo>
                  <a:lnTo>
                    <a:pt x="101126" y="873"/>
                  </a:lnTo>
                  <a:lnTo>
                    <a:pt x="99019" y="0"/>
                  </a:lnTo>
                  <a:lnTo>
                    <a:pt x="96557" y="477"/>
                  </a:lnTo>
                  <a:lnTo>
                    <a:pt x="90056" y="3790"/>
                  </a:lnTo>
                  <a:lnTo>
                    <a:pt x="67018" y="28315"/>
                  </a:lnTo>
                  <a:lnTo>
                    <a:pt x="39641" y="74899"/>
                  </a:lnTo>
                  <a:lnTo>
                    <a:pt x="23662" y="111040"/>
                  </a:lnTo>
                  <a:lnTo>
                    <a:pt x="10579" y="155263"/>
                  </a:lnTo>
                  <a:lnTo>
                    <a:pt x="0" y="191766"/>
                  </a:lnTo>
                  <a:lnTo>
                    <a:pt x="275" y="227747"/>
                  </a:lnTo>
                  <a:lnTo>
                    <a:pt x="7060" y="270276"/>
                  </a:lnTo>
                  <a:lnTo>
                    <a:pt x="19892" y="310299"/>
                  </a:lnTo>
                  <a:lnTo>
                    <a:pt x="42712" y="347035"/>
                  </a:lnTo>
                  <a:lnTo>
                    <a:pt x="78931" y="376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3495"/>
            <p:cNvSpPr/>
            <p:nvPr>
              <p:custDataLst>
                <p:tags r:id="rId212"/>
              </p:custDataLst>
            </p:nvPr>
          </p:nvSpPr>
          <p:spPr>
            <a:xfrm>
              <a:off x="2810383" y="1038225"/>
              <a:ext cx="132843" cy="47626"/>
            </a:xfrm>
            <a:custGeom>
              <a:avLst/>
              <a:gdLst/>
              <a:ahLst/>
              <a:cxnLst/>
              <a:rect l="0" t="0" r="0" b="0"/>
              <a:pathLst>
                <a:path w="132843" h="47626">
                  <a:moveTo>
                    <a:pt x="18542" y="47625"/>
                  </a:moveTo>
                  <a:lnTo>
                    <a:pt x="18542" y="47625"/>
                  </a:lnTo>
                  <a:lnTo>
                    <a:pt x="13486" y="47625"/>
                  </a:lnTo>
                  <a:lnTo>
                    <a:pt x="8181" y="44803"/>
                  </a:lnTo>
                  <a:lnTo>
                    <a:pt x="1208" y="39424"/>
                  </a:lnTo>
                  <a:lnTo>
                    <a:pt x="255" y="35866"/>
                  </a:lnTo>
                  <a:lnTo>
                    <a:pt x="0" y="33436"/>
                  </a:lnTo>
                  <a:lnTo>
                    <a:pt x="1948" y="31815"/>
                  </a:lnTo>
                  <a:lnTo>
                    <a:pt x="48282" y="21255"/>
                  </a:lnTo>
                  <a:lnTo>
                    <a:pt x="88502" y="12413"/>
                  </a:lnTo>
                  <a:lnTo>
                    <a:pt x="1328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3496"/>
            <p:cNvSpPr/>
            <p:nvPr>
              <p:custDataLst>
                <p:tags r:id="rId213"/>
              </p:custDataLst>
            </p:nvPr>
          </p:nvSpPr>
          <p:spPr>
            <a:xfrm>
              <a:off x="2876718" y="801967"/>
              <a:ext cx="66508" cy="398184"/>
            </a:xfrm>
            <a:custGeom>
              <a:avLst/>
              <a:gdLst/>
              <a:ahLst/>
              <a:cxnLst/>
              <a:rect l="0" t="0" r="0" b="0"/>
              <a:pathLst>
                <a:path w="66508" h="398184">
                  <a:moveTo>
                    <a:pt x="66507" y="36233"/>
                  </a:moveTo>
                  <a:lnTo>
                    <a:pt x="66507" y="36233"/>
                  </a:lnTo>
                  <a:lnTo>
                    <a:pt x="66507" y="22976"/>
                  </a:lnTo>
                  <a:lnTo>
                    <a:pt x="63685" y="16935"/>
                  </a:lnTo>
                  <a:lnTo>
                    <a:pt x="53250" y="4434"/>
                  </a:lnTo>
                  <a:lnTo>
                    <a:pt x="44387" y="933"/>
                  </a:lnTo>
                  <a:lnTo>
                    <a:pt x="39061" y="0"/>
                  </a:lnTo>
                  <a:lnTo>
                    <a:pt x="30319" y="1785"/>
                  </a:lnTo>
                  <a:lnTo>
                    <a:pt x="26507" y="3743"/>
                  </a:lnTo>
                  <a:lnTo>
                    <a:pt x="19449" y="14384"/>
                  </a:lnTo>
                  <a:lnTo>
                    <a:pt x="4140" y="57227"/>
                  </a:lnTo>
                  <a:lnTo>
                    <a:pt x="683" y="98275"/>
                  </a:lnTo>
                  <a:lnTo>
                    <a:pt x="0" y="142562"/>
                  </a:lnTo>
                  <a:lnTo>
                    <a:pt x="4938" y="186859"/>
                  </a:lnTo>
                  <a:lnTo>
                    <a:pt x="8484" y="229597"/>
                  </a:lnTo>
                  <a:lnTo>
                    <a:pt x="9098" y="267563"/>
                  </a:lnTo>
                  <a:lnTo>
                    <a:pt x="9306" y="306608"/>
                  </a:lnTo>
                  <a:lnTo>
                    <a:pt x="9347" y="349403"/>
                  </a:lnTo>
                  <a:lnTo>
                    <a:pt x="9357" y="398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3497"/>
            <p:cNvSpPr/>
            <p:nvPr>
              <p:custDataLst>
                <p:tags r:id="rId214"/>
              </p:custDataLst>
            </p:nvPr>
          </p:nvSpPr>
          <p:spPr>
            <a:xfrm>
              <a:off x="2724150" y="88582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57150"/>
                  </a:moveTo>
                  <a:lnTo>
                    <a:pt x="9525" y="57150"/>
                  </a:lnTo>
                  <a:lnTo>
                    <a:pt x="883" y="2361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3498"/>
            <p:cNvSpPr/>
            <p:nvPr>
              <p:custDataLst>
                <p:tags r:id="rId215"/>
              </p:custDataLst>
            </p:nvPr>
          </p:nvSpPr>
          <p:spPr>
            <a:xfrm>
              <a:off x="2743200" y="101917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0" y="41418"/>
                  </a:lnTo>
                  <a:lnTo>
                    <a:pt x="2822" y="67658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3499"/>
            <p:cNvSpPr/>
            <p:nvPr>
              <p:custDataLst>
                <p:tags r:id="rId216"/>
              </p:custDataLst>
            </p:nvPr>
          </p:nvSpPr>
          <p:spPr>
            <a:xfrm>
              <a:off x="2506399" y="984600"/>
              <a:ext cx="122502" cy="175904"/>
            </a:xfrm>
            <a:custGeom>
              <a:avLst/>
              <a:gdLst/>
              <a:ahLst/>
              <a:cxnLst/>
              <a:rect l="0" t="0" r="0" b="0"/>
              <a:pathLst>
                <a:path w="122502" h="175904">
                  <a:moveTo>
                    <a:pt x="8201" y="53625"/>
                  </a:moveTo>
                  <a:lnTo>
                    <a:pt x="8201" y="53625"/>
                  </a:lnTo>
                  <a:lnTo>
                    <a:pt x="8201" y="58682"/>
                  </a:lnTo>
                  <a:lnTo>
                    <a:pt x="5379" y="63986"/>
                  </a:lnTo>
                  <a:lnTo>
                    <a:pt x="3145" y="66882"/>
                  </a:lnTo>
                  <a:lnTo>
                    <a:pt x="0" y="86128"/>
                  </a:lnTo>
                  <a:lnTo>
                    <a:pt x="6389" y="127520"/>
                  </a:lnTo>
                  <a:lnTo>
                    <a:pt x="8154" y="175129"/>
                  </a:lnTo>
                  <a:lnTo>
                    <a:pt x="8169" y="175903"/>
                  </a:lnTo>
                  <a:lnTo>
                    <a:pt x="11022" y="128433"/>
                  </a:lnTo>
                  <a:lnTo>
                    <a:pt x="17902" y="88563"/>
                  </a:lnTo>
                  <a:lnTo>
                    <a:pt x="30867" y="43683"/>
                  </a:lnTo>
                  <a:lnTo>
                    <a:pt x="35025" y="25515"/>
                  </a:lnTo>
                  <a:lnTo>
                    <a:pt x="44464" y="14320"/>
                  </a:lnTo>
                  <a:lnTo>
                    <a:pt x="61985" y="1762"/>
                  </a:lnTo>
                  <a:lnTo>
                    <a:pt x="66282" y="0"/>
                  </a:lnTo>
                  <a:lnTo>
                    <a:pt x="71263" y="942"/>
                  </a:lnTo>
                  <a:lnTo>
                    <a:pt x="82443" y="7632"/>
                  </a:lnTo>
                  <a:lnTo>
                    <a:pt x="111232" y="46403"/>
                  </a:lnTo>
                  <a:lnTo>
                    <a:pt x="117492" y="64174"/>
                  </a:lnTo>
                  <a:lnTo>
                    <a:pt x="121841" y="110910"/>
                  </a:lnTo>
                  <a:lnTo>
                    <a:pt x="122501" y="167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3500"/>
            <p:cNvSpPr/>
            <p:nvPr>
              <p:custDataLst>
                <p:tags r:id="rId217"/>
              </p:custDataLst>
            </p:nvPr>
          </p:nvSpPr>
          <p:spPr>
            <a:xfrm>
              <a:off x="2257470" y="838200"/>
              <a:ext cx="189883" cy="354482"/>
            </a:xfrm>
            <a:custGeom>
              <a:avLst/>
              <a:gdLst/>
              <a:ahLst/>
              <a:cxnLst/>
              <a:rect l="0" t="0" r="0" b="0"/>
              <a:pathLst>
                <a:path w="189883" h="354482">
                  <a:moveTo>
                    <a:pt x="19005" y="28575"/>
                  </a:moveTo>
                  <a:lnTo>
                    <a:pt x="19005" y="28575"/>
                  </a:lnTo>
                  <a:lnTo>
                    <a:pt x="19005" y="543"/>
                  </a:lnTo>
                  <a:lnTo>
                    <a:pt x="17947" y="16374"/>
                  </a:lnTo>
                  <a:lnTo>
                    <a:pt x="5747" y="63108"/>
                  </a:lnTo>
                  <a:lnTo>
                    <a:pt x="718" y="109114"/>
                  </a:lnTo>
                  <a:lnTo>
                    <a:pt x="181" y="146983"/>
                  </a:lnTo>
                  <a:lnTo>
                    <a:pt x="0" y="192017"/>
                  </a:lnTo>
                  <a:lnTo>
                    <a:pt x="7568" y="227841"/>
                  </a:lnTo>
                  <a:lnTo>
                    <a:pt x="22346" y="273120"/>
                  </a:lnTo>
                  <a:lnTo>
                    <a:pt x="38077" y="317797"/>
                  </a:lnTo>
                  <a:lnTo>
                    <a:pt x="55816" y="340411"/>
                  </a:lnTo>
                  <a:lnTo>
                    <a:pt x="78595" y="353922"/>
                  </a:lnTo>
                  <a:lnTo>
                    <a:pt x="87307" y="354481"/>
                  </a:lnTo>
                  <a:lnTo>
                    <a:pt x="105453" y="349458"/>
                  </a:lnTo>
                  <a:lnTo>
                    <a:pt x="121279" y="337348"/>
                  </a:lnTo>
                  <a:lnTo>
                    <a:pt x="148686" y="298647"/>
                  </a:lnTo>
                  <a:lnTo>
                    <a:pt x="166878" y="255724"/>
                  </a:lnTo>
                  <a:lnTo>
                    <a:pt x="177354" y="212530"/>
                  </a:lnTo>
                  <a:lnTo>
                    <a:pt x="183927" y="178066"/>
                  </a:lnTo>
                  <a:lnTo>
                    <a:pt x="188521" y="138133"/>
                  </a:lnTo>
                  <a:lnTo>
                    <a:pt x="189882" y="101136"/>
                  </a:lnTo>
                  <a:lnTo>
                    <a:pt x="185228" y="63362"/>
                  </a:lnTo>
                  <a:lnTo>
                    <a:pt x="173957" y="18810"/>
                  </a:lnTo>
                  <a:lnTo>
                    <a:pt x="171909" y="6303"/>
                  </a:lnTo>
                  <a:lnTo>
                    <a:pt x="170683" y="4202"/>
                  </a:lnTo>
                  <a:lnTo>
                    <a:pt x="1618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6" name="SMARTInkShape-Group667"/>
          <p:cNvGrpSpPr/>
          <p:nvPr/>
        </p:nvGrpSpPr>
        <p:grpSpPr>
          <a:xfrm>
            <a:off x="562367" y="1571828"/>
            <a:ext cx="675884" cy="359053"/>
            <a:chOff x="562367" y="1571828"/>
            <a:chExt cx="675884" cy="359053"/>
          </a:xfrm>
        </p:grpSpPr>
        <p:sp>
          <p:nvSpPr>
            <p:cNvPr id="810" name="SMARTInkShape-3501"/>
            <p:cNvSpPr/>
            <p:nvPr>
              <p:custDataLst>
                <p:tags r:id="rId200"/>
              </p:custDataLst>
            </p:nvPr>
          </p:nvSpPr>
          <p:spPr>
            <a:xfrm>
              <a:off x="1115442" y="1746300"/>
              <a:ext cx="122809" cy="119337"/>
            </a:xfrm>
            <a:custGeom>
              <a:avLst/>
              <a:gdLst/>
              <a:ahLst/>
              <a:cxnLst/>
              <a:rect l="0" t="0" r="0" b="0"/>
              <a:pathLst>
                <a:path w="122809" h="119337">
                  <a:moveTo>
                    <a:pt x="27558" y="44400"/>
                  </a:moveTo>
                  <a:lnTo>
                    <a:pt x="27558" y="44400"/>
                  </a:lnTo>
                  <a:lnTo>
                    <a:pt x="22502" y="49456"/>
                  </a:lnTo>
                  <a:lnTo>
                    <a:pt x="21012" y="49888"/>
                  </a:lnTo>
                  <a:lnTo>
                    <a:pt x="20019" y="49117"/>
                  </a:lnTo>
                  <a:lnTo>
                    <a:pt x="19357" y="47545"/>
                  </a:lnTo>
                  <a:lnTo>
                    <a:pt x="18916" y="47555"/>
                  </a:lnTo>
                  <a:lnTo>
                    <a:pt x="18149" y="52877"/>
                  </a:lnTo>
                  <a:lnTo>
                    <a:pt x="20907" y="53459"/>
                  </a:lnTo>
                  <a:lnTo>
                    <a:pt x="40426" y="53898"/>
                  </a:lnTo>
                  <a:lnTo>
                    <a:pt x="49505" y="48268"/>
                  </a:lnTo>
                  <a:lnTo>
                    <a:pt x="67524" y="32464"/>
                  </a:lnTo>
                  <a:lnTo>
                    <a:pt x="71779" y="25690"/>
                  </a:lnTo>
                  <a:lnTo>
                    <a:pt x="72914" y="22401"/>
                  </a:lnTo>
                  <a:lnTo>
                    <a:pt x="71352" y="13103"/>
                  </a:lnTo>
                  <a:lnTo>
                    <a:pt x="69454" y="7661"/>
                  </a:lnTo>
                  <a:lnTo>
                    <a:pt x="67130" y="4032"/>
                  </a:lnTo>
                  <a:lnTo>
                    <a:pt x="64523" y="1613"/>
                  </a:lnTo>
                  <a:lnTo>
                    <a:pt x="61726" y="0"/>
                  </a:lnTo>
                  <a:lnTo>
                    <a:pt x="50152" y="1031"/>
                  </a:lnTo>
                  <a:lnTo>
                    <a:pt x="42621" y="2787"/>
                  </a:lnTo>
                  <a:lnTo>
                    <a:pt x="31430" y="10383"/>
                  </a:lnTo>
                  <a:lnTo>
                    <a:pt x="10566" y="32507"/>
                  </a:lnTo>
                  <a:lnTo>
                    <a:pt x="4131" y="47581"/>
                  </a:lnTo>
                  <a:lnTo>
                    <a:pt x="0" y="83128"/>
                  </a:lnTo>
                  <a:lnTo>
                    <a:pt x="5079" y="99007"/>
                  </a:lnTo>
                  <a:lnTo>
                    <a:pt x="9397" y="106205"/>
                  </a:lnTo>
                  <a:lnTo>
                    <a:pt x="15451" y="111003"/>
                  </a:lnTo>
                  <a:lnTo>
                    <a:pt x="30644" y="116335"/>
                  </a:lnTo>
                  <a:lnTo>
                    <a:pt x="57047" y="119336"/>
                  </a:lnTo>
                  <a:lnTo>
                    <a:pt x="122808" y="111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3502"/>
            <p:cNvSpPr/>
            <p:nvPr>
              <p:custDataLst>
                <p:tags r:id="rId201"/>
              </p:custDataLst>
            </p:nvPr>
          </p:nvSpPr>
          <p:spPr>
            <a:xfrm>
              <a:off x="914434" y="1752600"/>
              <a:ext cx="123792" cy="119981"/>
            </a:xfrm>
            <a:custGeom>
              <a:avLst/>
              <a:gdLst/>
              <a:ahLst/>
              <a:cxnLst/>
              <a:rect l="0" t="0" r="0" b="0"/>
              <a:pathLst>
                <a:path w="123792" h="119981">
                  <a:moveTo>
                    <a:pt x="19016" y="0"/>
                  </a:moveTo>
                  <a:lnTo>
                    <a:pt x="19016" y="0"/>
                  </a:lnTo>
                  <a:lnTo>
                    <a:pt x="5759" y="21458"/>
                  </a:lnTo>
                  <a:lnTo>
                    <a:pt x="4886" y="27006"/>
                  </a:lnTo>
                  <a:lnTo>
                    <a:pt x="8947" y="69294"/>
                  </a:lnTo>
                  <a:lnTo>
                    <a:pt x="9470" y="110515"/>
                  </a:lnTo>
                  <a:lnTo>
                    <a:pt x="8418" y="111777"/>
                  </a:lnTo>
                  <a:lnTo>
                    <a:pt x="4428" y="113179"/>
                  </a:lnTo>
                  <a:lnTo>
                    <a:pt x="2941" y="111436"/>
                  </a:lnTo>
                  <a:lnTo>
                    <a:pt x="847" y="97811"/>
                  </a:lnTo>
                  <a:lnTo>
                    <a:pt x="82" y="56233"/>
                  </a:lnTo>
                  <a:lnTo>
                    <a:pt x="0" y="33360"/>
                  </a:lnTo>
                  <a:lnTo>
                    <a:pt x="2106" y="27531"/>
                  </a:lnTo>
                  <a:lnTo>
                    <a:pt x="10089" y="18234"/>
                  </a:lnTo>
                  <a:lnTo>
                    <a:pt x="17871" y="13396"/>
                  </a:lnTo>
                  <a:lnTo>
                    <a:pt x="21427" y="12105"/>
                  </a:lnTo>
                  <a:lnTo>
                    <a:pt x="23799" y="13362"/>
                  </a:lnTo>
                  <a:lnTo>
                    <a:pt x="25379" y="16316"/>
                  </a:lnTo>
                  <a:lnTo>
                    <a:pt x="29252" y="26302"/>
                  </a:lnTo>
                  <a:lnTo>
                    <a:pt x="43341" y="55760"/>
                  </a:lnTo>
                  <a:lnTo>
                    <a:pt x="47218" y="102667"/>
                  </a:lnTo>
                  <a:lnTo>
                    <a:pt x="47542" y="119980"/>
                  </a:lnTo>
                  <a:lnTo>
                    <a:pt x="47589" y="79868"/>
                  </a:lnTo>
                  <a:lnTo>
                    <a:pt x="55195" y="42039"/>
                  </a:lnTo>
                  <a:lnTo>
                    <a:pt x="60848" y="29973"/>
                  </a:lnTo>
                  <a:lnTo>
                    <a:pt x="69711" y="21082"/>
                  </a:lnTo>
                  <a:lnTo>
                    <a:pt x="80705" y="14662"/>
                  </a:lnTo>
                  <a:lnTo>
                    <a:pt x="92647" y="11808"/>
                  </a:lnTo>
                  <a:lnTo>
                    <a:pt x="102188" y="13362"/>
                  </a:lnTo>
                  <a:lnTo>
                    <a:pt x="106214" y="15258"/>
                  </a:lnTo>
                  <a:lnTo>
                    <a:pt x="113510" y="25831"/>
                  </a:lnTo>
                  <a:lnTo>
                    <a:pt x="120745" y="46812"/>
                  </a:lnTo>
                  <a:lnTo>
                    <a:pt x="12379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3503"/>
            <p:cNvSpPr/>
            <p:nvPr>
              <p:custDataLst>
                <p:tags r:id="rId202"/>
              </p:custDataLst>
            </p:nvPr>
          </p:nvSpPr>
          <p:spPr>
            <a:xfrm>
              <a:off x="847725" y="17335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2351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3504"/>
            <p:cNvSpPr/>
            <p:nvPr>
              <p:custDataLst>
                <p:tags r:id="rId203"/>
              </p:custDataLst>
            </p:nvPr>
          </p:nvSpPr>
          <p:spPr>
            <a:xfrm>
              <a:off x="857250" y="1819275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2562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3505"/>
            <p:cNvSpPr/>
            <p:nvPr>
              <p:custDataLst>
                <p:tags r:id="rId204"/>
              </p:custDataLst>
            </p:nvPr>
          </p:nvSpPr>
          <p:spPr>
            <a:xfrm>
              <a:off x="562367" y="1571828"/>
              <a:ext cx="285359" cy="133148"/>
            </a:xfrm>
            <a:custGeom>
              <a:avLst/>
              <a:gdLst/>
              <a:ahLst/>
              <a:cxnLst/>
              <a:rect l="0" t="0" r="0" b="0"/>
              <a:pathLst>
                <a:path w="285359" h="133148">
                  <a:moveTo>
                    <a:pt x="9133" y="133147"/>
                  </a:moveTo>
                  <a:lnTo>
                    <a:pt x="9133" y="133147"/>
                  </a:lnTo>
                  <a:lnTo>
                    <a:pt x="932" y="133147"/>
                  </a:lnTo>
                  <a:lnTo>
                    <a:pt x="491" y="132089"/>
                  </a:lnTo>
                  <a:lnTo>
                    <a:pt x="0" y="128091"/>
                  </a:lnTo>
                  <a:lnTo>
                    <a:pt x="2605" y="122786"/>
                  </a:lnTo>
                  <a:lnTo>
                    <a:pt x="4781" y="119889"/>
                  </a:lnTo>
                  <a:lnTo>
                    <a:pt x="50005" y="91315"/>
                  </a:lnTo>
                  <a:lnTo>
                    <a:pt x="93524" y="66323"/>
                  </a:lnTo>
                  <a:lnTo>
                    <a:pt x="139240" y="44649"/>
                  </a:lnTo>
                  <a:lnTo>
                    <a:pt x="182765" y="26256"/>
                  </a:lnTo>
                  <a:lnTo>
                    <a:pt x="226757" y="7610"/>
                  </a:lnTo>
                  <a:lnTo>
                    <a:pt x="251871" y="1340"/>
                  </a:lnTo>
                  <a:lnTo>
                    <a:pt x="272259" y="0"/>
                  </a:lnTo>
                  <a:lnTo>
                    <a:pt x="285358" y="9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3506"/>
            <p:cNvSpPr/>
            <p:nvPr>
              <p:custDataLst>
                <p:tags r:id="rId205"/>
              </p:custDataLst>
            </p:nvPr>
          </p:nvSpPr>
          <p:spPr>
            <a:xfrm>
              <a:off x="733425" y="1638416"/>
              <a:ext cx="28576" cy="292465"/>
            </a:xfrm>
            <a:custGeom>
              <a:avLst/>
              <a:gdLst/>
              <a:ahLst/>
              <a:cxnLst/>
              <a:rect l="0" t="0" r="0" b="0"/>
              <a:pathLst>
                <a:path w="28576" h="292465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5057" y="45648"/>
                  </a:lnTo>
                  <a:lnTo>
                    <a:pt x="8201" y="85645"/>
                  </a:lnTo>
                  <a:lnTo>
                    <a:pt x="9133" y="125954"/>
                  </a:lnTo>
                  <a:lnTo>
                    <a:pt x="10506" y="164408"/>
                  </a:lnTo>
                  <a:lnTo>
                    <a:pt x="17049" y="204930"/>
                  </a:lnTo>
                  <a:lnTo>
                    <a:pt x="23711" y="244057"/>
                  </a:lnTo>
                  <a:lnTo>
                    <a:pt x="28385" y="291117"/>
                  </a:lnTo>
                  <a:lnTo>
                    <a:pt x="28448" y="292464"/>
                  </a:lnTo>
                  <a:lnTo>
                    <a:pt x="28575" y="276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1" name="SMARTInkShape-Group668"/>
          <p:cNvGrpSpPr/>
          <p:nvPr/>
        </p:nvGrpSpPr>
        <p:grpSpPr>
          <a:xfrm>
            <a:off x="1515799" y="1590791"/>
            <a:ext cx="322527" cy="304685"/>
            <a:chOff x="1515799" y="1590791"/>
            <a:chExt cx="322527" cy="304685"/>
          </a:xfrm>
        </p:grpSpPr>
        <p:sp>
          <p:nvSpPr>
            <p:cNvPr id="817" name="SMARTInkShape-3507"/>
            <p:cNvSpPr/>
            <p:nvPr>
              <p:custDataLst>
                <p:tags r:id="rId196"/>
              </p:custDataLst>
            </p:nvPr>
          </p:nvSpPr>
          <p:spPr>
            <a:xfrm>
              <a:off x="1662894" y="1790700"/>
              <a:ext cx="51607" cy="89983"/>
            </a:xfrm>
            <a:custGeom>
              <a:avLst/>
              <a:gdLst/>
              <a:ahLst/>
              <a:cxnLst/>
              <a:rect l="0" t="0" r="0" b="0"/>
              <a:pathLst>
                <a:path w="51607" h="89983">
                  <a:moveTo>
                    <a:pt x="51606" y="0"/>
                  </a:moveTo>
                  <a:lnTo>
                    <a:pt x="51606" y="0"/>
                  </a:lnTo>
                  <a:lnTo>
                    <a:pt x="38348" y="0"/>
                  </a:lnTo>
                  <a:lnTo>
                    <a:pt x="24159" y="5056"/>
                  </a:lnTo>
                  <a:lnTo>
                    <a:pt x="11606" y="13258"/>
                  </a:lnTo>
                  <a:lnTo>
                    <a:pt x="1184" y="27447"/>
                  </a:lnTo>
                  <a:lnTo>
                    <a:pt x="0" y="32056"/>
                  </a:lnTo>
                  <a:lnTo>
                    <a:pt x="268" y="36187"/>
                  </a:lnTo>
                  <a:lnTo>
                    <a:pt x="14016" y="72060"/>
                  </a:lnTo>
                  <a:lnTo>
                    <a:pt x="20083" y="79652"/>
                  </a:lnTo>
                  <a:lnTo>
                    <a:pt x="40817" y="89982"/>
                  </a:lnTo>
                  <a:lnTo>
                    <a:pt x="44414" y="89621"/>
                  </a:lnTo>
                  <a:lnTo>
                    <a:pt x="46811" y="87264"/>
                  </a:lnTo>
                  <a:lnTo>
                    <a:pt x="50185" y="76656"/>
                  </a:lnTo>
                  <a:lnTo>
                    <a:pt x="51325" y="58533"/>
                  </a:lnTo>
                  <a:lnTo>
                    <a:pt x="48659" y="49651"/>
                  </a:lnTo>
                  <a:lnTo>
                    <a:pt x="45005" y="42175"/>
                  </a:lnTo>
                  <a:lnTo>
                    <a:pt x="42081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3508"/>
            <p:cNvSpPr/>
            <p:nvPr>
              <p:custDataLst>
                <p:tags r:id="rId197"/>
              </p:custDataLst>
            </p:nvPr>
          </p:nvSpPr>
          <p:spPr>
            <a:xfrm>
              <a:off x="1752600" y="1771650"/>
              <a:ext cx="85726" cy="113075"/>
            </a:xfrm>
            <a:custGeom>
              <a:avLst/>
              <a:gdLst/>
              <a:ahLst/>
              <a:cxnLst/>
              <a:rect l="0" t="0" r="0" b="0"/>
              <a:pathLst>
                <a:path w="85726" h="113075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1058" y="19933"/>
                  </a:lnTo>
                  <a:lnTo>
                    <a:pt x="5056" y="19442"/>
                  </a:lnTo>
                  <a:lnTo>
                    <a:pt x="10361" y="22047"/>
                  </a:lnTo>
                  <a:lnTo>
                    <a:pt x="27447" y="37398"/>
                  </a:lnTo>
                  <a:lnTo>
                    <a:pt x="40000" y="54708"/>
                  </a:lnTo>
                  <a:lnTo>
                    <a:pt x="45366" y="78299"/>
                  </a:lnTo>
                  <a:lnTo>
                    <a:pt x="46955" y="100340"/>
                  </a:lnTo>
                  <a:lnTo>
                    <a:pt x="46120" y="104994"/>
                  </a:lnTo>
                  <a:lnTo>
                    <a:pt x="44505" y="108096"/>
                  </a:lnTo>
                  <a:lnTo>
                    <a:pt x="39365" y="113074"/>
                  </a:lnTo>
                  <a:lnTo>
                    <a:pt x="38943" y="112425"/>
                  </a:lnTo>
                  <a:lnTo>
                    <a:pt x="38475" y="108880"/>
                  </a:lnTo>
                  <a:lnTo>
                    <a:pt x="48881" y="68309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3509"/>
            <p:cNvSpPr/>
            <p:nvPr>
              <p:custDataLst>
                <p:tags r:id="rId198"/>
              </p:custDataLst>
            </p:nvPr>
          </p:nvSpPr>
          <p:spPr>
            <a:xfrm>
              <a:off x="1515799" y="1809750"/>
              <a:ext cx="132027" cy="47626"/>
            </a:xfrm>
            <a:custGeom>
              <a:avLst/>
              <a:gdLst/>
              <a:ahLst/>
              <a:cxnLst/>
              <a:rect l="0" t="0" r="0" b="0"/>
              <a:pathLst>
                <a:path w="132027" h="47626">
                  <a:moveTo>
                    <a:pt x="8201" y="47625"/>
                  </a:moveTo>
                  <a:lnTo>
                    <a:pt x="8201" y="47625"/>
                  </a:lnTo>
                  <a:lnTo>
                    <a:pt x="0" y="31223"/>
                  </a:lnTo>
                  <a:lnTo>
                    <a:pt x="1675" y="29282"/>
                  </a:lnTo>
                  <a:lnTo>
                    <a:pt x="9181" y="24303"/>
                  </a:lnTo>
                  <a:lnTo>
                    <a:pt x="56748" y="14455"/>
                  </a:lnTo>
                  <a:lnTo>
                    <a:pt x="1320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3510"/>
            <p:cNvSpPr/>
            <p:nvPr>
              <p:custDataLst>
                <p:tags r:id="rId199"/>
              </p:custDataLst>
            </p:nvPr>
          </p:nvSpPr>
          <p:spPr>
            <a:xfrm>
              <a:off x="1581349" y="1590791"/>
              <a:ext cx="47427" cy="304685"/>
            </a:xfrm>
            <a:custGeom>
              <a:avLst/>
              <a:gdLst/>
              <a:ahLst/>
              <a:cxnLst/>
              <a:rect l="0" t="0" r="0" b="0"/>
              <a:pathLst>
                <a:path w="47427" h="304685">
                  <a:moveTo>
                    <a:pt x="47426" y="9409"/>
                  </a:moveTo>
                  <a:lnTo>
                    <a:pt x="47426" y="9409"/>
                  </a:lnTo>
                  <a:lnTo>
                    <a:pt x="47426" y="4353"/>
                  </a:lnTo>
                  <a:lnTo>
                    <a:pt x="46368" y="2863"/>
                  </a:lnTo>
                  <a:lnTo>
                    <a:pt x="44604" y="1870"/>
                  </a:lnTo>
                  <a:lnTo>
                    <a:pt x="38294" y="0"/>
                  </a:lnTo>
                  <a:lnTo>
                    <a:pt x="27904" y="4975"/>
                  </a:lnTo>
                  <a:lnTo>
                    <a:pt x="20052" y="15905"/>
                  </a:lnTo>
                  <a:lnTo>
                    <a:pt x="7445" y="54873"/>
                  </a:lnTo>
                  <a:lnTo>
                    <a:pt x="2066" y="93435"/>
                  </a:lnTo>
                  <a:lnTo>
                    <a:pt x="472" y="139433"/>
                  </a:lnTo>
                  <a:lnTo>
                    <a:pt x="0" y="179874"/>
                  </a:lnTo>
                  <a:lnTo>
                    <a:pt x="2682" y="213023"/>
                  </a:lnTo>
                  <a:lnTo>
                    <a:pt x="8014" y="258356"/>
                  </a:lnTo>
                  <a:lnTo>
                    <a:pt x="9326" y="304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2" name="SMARTInkShape-3511"/>
          <p:cNvSpPr/>
          <p:nvPr>
            <p:custDataLst>
              <p:tags r:id="rId15"/>
            </p:custDataLst>
          </p:nvPr>
        </p:nvSpPr>
        <p:spPr>
          <a:xfrm>
            <a:off x="2135992" y="1783052"/>
            <a:ext cx="130959" cy="112424"/>
          </a:xfrm>
          <a:custGeom>
            <a:avLst/>
            <a:gdLst/>
            <a:ahLst/>
            <a:cxnLst/>
            <a:rect l="0" t="0" r="0" b="0"/>
            <a:pathLst>
              <a:path w="130959" h="112424">
                <a:moveTo>
                  <a:pt x="83333" y="45748"/>
                </a:moveTo>
                <a:lnTo>
                  <a:pt x="83333" y="45748"/>
                </a:lnTo>
                <a:lnTo>
                  <a:pt x="88389" y="45748"/>
                </a:lnTo>
                <a:lnTo>
                  <a:pt x="89879" y="44690"/>
                </a:lnTo>
                <a:lnTo>
                  <a:pt x="90872" y="42926"/>
                </a:lnTo>
                <a:lnTo>
                  <a:pt x="91534" y="40692"/>
                </a:lnTo>
                <a:lnTo>
                  <a:pt x="90917" y="38144"/>
                </a:lnTo>
                <a:lnTo>
                  <a:pt x="85145" y="26450"/>
                </a:lnTo>
                <a:lnTo>
                  <a:pt x="84541" y="23358"/>
                </a:lnTo>
                <a:lnTo>
                  <a:pt x="78225" y="17100"/>
                </a:lnTo>
                <a:lnTo>
                  <a:pt x="55146" y="939"/>
                </a:lnTo>
                <a:lnTo>
                  <a:pt x="51841" y="0"/>
                </a:lnTo>
                <a:lnTo>
                  <a:pt x="42526" y="1780"/>
                </a:lnTo>
                <a:lnTo>
                  <a:pt x="37078" y="3736"/>
                </a:lnTo>
                <a:lnTo>
                  <a:pt x="19298" y="21658"/>
                </a:lnTo>
                <a:lnTo>
                  <a:pt x="5681" y="42021"/>
                </a:lnTo>
                <a:lnTo>
                  <a:pt x="0" y="66516"/>
                </a:lnTo>
                <a:lnTo>
                  <a:pt x="1493" y="78967"/>
                </a:lnTo>
                <a:lnTo>
                  <a:pt x="3373" y="83769"/>
                </a:lnTo>
                <a:lnTo>
                  <a:pt x="6743" y="86970"/>
                </a:lnTo>
                <a:lnTo>
                  <a:pt x="16132" y="90527"/>
                </a:lnTo>
                <a:lnTo>
                  <a:pt x="28261" y="92530"/>
                </a:lnTo>
                <a:lnTo>
                  <a:pt x="38043" y="87354"/>
                </a:lnTo>
                <a:lnTo>
                  <a:pt x="48387" y="77998"/>
                </a:lnTo>
                <a:lnTo>
                  <a:pt x="60161" y="62947"/>
                </a:lnTo>
                <a:lnTo>
                  <a:pt x="71802" y="56284"/>
                </a:lnTo>
                <a:lnTo>
                  <a:pt x="78270" y="55573"/>
                </a:lnTo>
                <a:lnTo>
                  <a:pt x="83905" y="58228"/>
                </a:lnTo>
                <a:lnTo>
                  <a:pt x="130958" y="11242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7" name="SMARTInkShape-Group670"/>
          <p:cNvGrpSpPr/>
          <p:nvPr/>
        </p:nvGrpSpPr>
        <p:grpSpPr>
          <a:xfrm>
            <a:off x="2638425" y="1650100"/>
            <a:ext cx="399368" cy="233656"/>
            <a:chOff x="2638425" y="1650100"/>
            <a:chExt cx="399368" cy="233656"/>
          </a:xfrm>
        </p:grpSpPr>
        <p:sp>
          <p:nvSpPr>
            <p:cNvPr id="823" name="SMARTInkShape-3512"/>
            <p:cNvSpPr/>
            <p:nvPr>
              <p:custDataLst>
                <p:tags r:id="rId192"/>
              </p:custDataLst>
            </p:nvPr>
          </p:nvSpPr>
          <p:spPr>
            <a:xfrm>
              <a:off x="2638425" y="1650100"/>
              <a:ext cx="83821" cy="228937"/>
            </a:xfrm>
            <a:custGeom>
              <a:avLst/>
              <a:gdLst/>
              <a:ahLst/>
              <a:cxnLst/>
              <a:rect l="0" t="0" r="0" b="0"/>
              <a:pathLst>
                <a:path w="83821" h="228937">
                  <a:moveTo>
                    <a:pt x="0" y="64400"/>
                  </a:moveTo>
                  <a:lnTo>
                    <a:pt x="0" y="64400"/>
                  </a:lnTo>
                  <a:lnTo>
                    <a:pt x="5056" y="59344"/>
                  </a:lnTo>
                  <a:lnTo>
                    <a:pt x="6546" y="58912"/>
                  </a:lnTo>
                  <a:lnTo>
                    <a:pt x="7539" y="59683"/>
                  </a:lnTo>
                  <a:lnTo>
                    <a:pt x="9701" y="63362"/>
                  </a:lnTo>
                  <a:lnTo>
                    <a:pt x="16868" y="73500"/>
                  </a:lnTo>
                  <a:lnTo>
                    <a:pt x="24636" y="96730"/>
                  </a:lnTo>
                  <a:lnTo>
                    <a:pt x="27797" y="139147"/>
                  </a:lnTo>
                  <a:lnTo>
                    <a:pt x="28421" y="183469"/>
                  </a:lnTo>
                  <a:lnTo>
                    <a:pt x="28569" y="228936"/>
                  </a:lnTo>
                  <a:lnTo>
                    <a:pt x="27516" y="210402"/>
                  </a:lnTo>
                  <a:lnTo>
                    <a:pt x="19933" y="163518"/>
                  </a:lnTo>
                  <a:lnTo>
                    <a:pt x="19225" y="118120"/>
                  </a:lnTo>
                  <a:lnTo>
                    <a:pt x="24141" y="72659"/>
                  </a:lnTo>
                  <a:lnTo>
                    <a:pt x="34245" y="30048"/>
                  </a:lnTo>
                  <a:lnTo>
                    <a:pt x="36387" y="18088"/>
                  </a:lnTo>
                  <a:lnTo>
                    <a:pt x="39074" y="13417"/>
                  </a:lnTo>
                  <a:lnTo>
                    <a:pt x="47706" y="5405"/>
                  </a:lnTo>
                  <a:lnTo>
                    <a:pt x="55774" y="1138"/>
                  </a:lnTo>
                  <a:lnTo>
                    <a:pt x="59408" y="0"/>
                  </a:lnTo>
                  <a:lnTo>
                    <a:pt x="62889" y="300"/>
                  </a:lnTo>
                  <a:lnTo>
                    <a:pt x="69578" y="3456"/>
                  </a:lnTo>
                  <a:lnTo>
                    <a:pt x="79295" y="16239"/>
                  </a:lnTo>
                  <a:lnTo>
                    <a:pt x="83820" y="43545"/>
                  </a:lnTo>
                  <a:lnTo>
                    <a:pt x="82056" y="57953"/>
                  </a:lnTo>
                  <a:lnTo>
                    <a:pt x="72300" y="80883"/>
                  </a:lnTo>
                  <a:lnTo>
                    <a:pt x="60709" y="90423"/>
                  </a:lnTo>
                  <a:lnTo>
                    <a:pt x="46031" y="97133"/>
                  </a:lnTo>
                  <a:lnTo>
                    <a:pt x="32453" y="100114"/>
                  </a:lnTo>
                  <a:lnTo>
                    <a:pt x="0" y="92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3513"/>
            <p:cNvSpPr/>
            <p:nvPr>
              <p:custDataLst>
                <p:tags r:id="rId193"/>
              </p:custDataLst>
            </p:nvPr>
          </p:nvSpPr>
          <p:spPr>
            <a:xfrm>
              <a:off x="2791252" y="1666875"/>
              <a:ext cx="66249" cy="206140"/>
            </a:xfrm>
            <a:custGeom>
              <a:avLst/>
              <a:gdLst/>
              <a:ahLst/>
              <a:cxnLst/>
              <a:rect l="0" t="0" r="0" b="0"/>
              <a:pathLst>
                <a:path w="66249" h="206140">
                  <a:moveTo>
                    <a:pt x="28148" y="0"/>
                  </a:moveTo>
                  <a:lnTo>
                    <a:pt x="28148" y="0"/>
                  </a:lnTo>
                  <a:lnTo>
                    <a:pt x="19947" y="0"/>
                  </a:lnTo>
                  <a:lnTo>
                    <a:pt x="19506" y="1058"/>
                  </a:lnTo>
                  <a:lnTo>
                    <a:pt x="18658" y="45761"/>
                  </a:lnTo>
                  <a:lnTo>
                    <a:pt x="18630" y="90844"/>
                  </a:lnTo>
                  <a:lnTo>
                    <a:pt x="18624" y="134233"/>
                  </a:lnTo>
                  <a:lnTo>
                    <a:pt x="10422" y="180465"/>
                  </a:lnTo>
                  <a:lnTo>
                    <a:pt x="1013" y="206021"/>
                  </a:lnTo>
                  <a:lnTo>
                    <a:pt x="533" y="206139"/>
                  </a:lnTo>
                  <a:lnTo>
                    <a:pt x="0" y="203448"/>
                  </a:lnTo>
                  <a:lnTo>
                    <a:pt x="12868" y="160553"/>
                  </a:lnTo>
                  <a:lnTo>
                    <a:pt x="21974" y="138000"/>
                  </a:lnTo>
                  <a:lnTo>
                    <a:pt x="28226" y="130125"/>
                  </a:lnTo>
                  <a:lnTo>
                    <a:pt x="31375" y="128025"/>
                  </a:lnTo>
                  <a:lnTo>
                    <a:pt x="34533" y="127683"/>
                  </a:lnTo>
                  <a:lnTo>
                    <a:pt x="40864" y="130126"/>
                  </a:lnTo>
                  <a:lnTo>
                    <a:pt x="50377" y="137451"/>
                  </a:lnTo>
                  <a:lnTo>
                    <a:pt x="53902" y="148931"/>
                  </a:lnTo>
                  <a:lnTo>
                    <a:pt x="57410" y="176089"/>
                  </a:lnTo>
                  <a:lnTo>
                    <a:pt x="66248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3514"/>
            <p:cNvSpPr/>
            <p:nvPr>
              <p:custDataLst>
                <p:tags r:id="rId194"/>
              </p:custDataLst>
            </p:nvPr>
          </p:nvSpPr>
          <p:spPr>
            <a:xfrm>
              <a:off x="2952750" y="1685925"/>
              <a:ext cx="24539" cy="161926"/>
            </a:xfrm>
            <a:custGeom>
              <a:avLst/>
              <a:gdLst/>
              <a:ahLst/>
              <a:cxnLst/>
              <a:rect l="0" t="0" r="0" b="0"/>
              <a:pathLst>
                <a:path w="24539" h="161926">
                  <a:moveTo>
                    <a:pt x="19050" y="0"/>
                  </a:moveTo>
                  <a:lnTo>
                    <a:pt x="19050" y="0"/>
                  </a:lnTo>
                  <a:lnTo>
                    <a:pt x="24106" y="5056"/>
                  </a:lnTo>
                  <a:lnTo>
                    <a:pt x="24538" y="8662"/>
                  </a:lnTo>
                  <a:lnTo>
                    <a:pt x="19671" y="55907"/>
                  </a:lnTo>
                  <a:lnTo>
                    <a:pt x="16350" y="95004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3515"/>
            <p:cNvSpPr/>
            <p:nvPr>
              <p:custDataLst>
                <p:tags r:id="rId195"/>
              </p:custDataLst>
            </p:nvPr>
          </p:nvSpPr>
          <p:spPr>
            <a:xfrm>
              <a:off x="2924175" y="1654436"/>
              <a:ext cx="113618" cy="229320"/>
            </a:xfrm>
            <a:custGeom>
              <a:avLst/>
              <a:gdLst/>
              <a:ahLst/>
              <a:cxnLst/>
              <a:rect l="0" t="0" r="0" b="0"/>
              <a:pathLst>
                <a:path w="113618" h="229320">
                  <a:moveTo>
                    <a:pt x="38100" y="69589"/>
                  </a:moveTo>
                  <a:lnTo>
                    <a:pt x="38100" y="69589"/>
                  </a:lnTo>
                  <a:lnTo>
                    <a:pt x="39158" y="30550"/>
                  </a:lnTo>
                  <a:lnTo>
                    <a:pt x="46301" y="1915"/>
                  </a:lnTo>
                  <a:lnTo>
                    <a:pt x="47801" y="131"/>
                  </a:lnTo>
                  <a:lnTo>
                    <a:pt x="49858" y="0"/>
                  </a:lnTo>
                  <a:lnTo>
                    <a:pt x="65823" y="7395"/>
                  </a:lnTo>
                  <a:lnTo>
                    <a:pt x="74410" y="18664"/>
                  </a:lnTo>
                  <a:lnTo>
                    <a:pt x="98385" y="60884"/>
                  </a:lnTo>
                  <a:lnTo>
                    <a:pt x="110843" y="95504"/>
                  </a:lnTo>
                  <a:lnTo>
                    <a:pt x="113617" y="138208"/>
                  </a:lnTo>
                  <a:lnTo>
                    <a:pt x="109041" y="167061"/>
                  </a:lnTo>
                  <a:lnTo>
                    <a:pt x="87437" y="207112"/>
                  </a:lnTo>
                  <a:lnTo>
                    <a:pt x="83691" y="212071"/>
                  </a:lnTo>
                  <a:lnTo>
                    <a:pt x="63250" y="224107"/>
                  </a:lnTo>
                  <a:lnTo>
                    <a:pt x="42142" y="229319"/>
                  </a:lnTo>
                  <a:lnTo>
                    <a:pt x="17425" y="225807"/>
                  </a:lnTo>
                  <a:lnTo>
                    <a:pt x="0" y="212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7" name="SMARTInkShape-Group671"/>
          <p:cNvGrpSpPr/>
          <p:nvPr/>
        </p:nvGrpSpPr>
        <p:grpSpPr>
          <a:xfrm>
            <a:off x="3314700" y="1583259"/>
            <a:ext cx="742951" cy="293167"/>
            <a:chOff x="3314700" y="1583259"/>
            <a:chExt cx="742951" cy="293167"/>
          </a:xfrm>
        </p:grpSpPr>
        <p:sp>
          <p:nvSpPr>
            <p:cNvPr id="828" name="SMARTInkShape-3516"/>
            <p:cNvSpPr/>
            <p:nvPr>
              <p:custDataLst>
                <p:tags r:id="rId183"/>
              </p:custDataLst>
            </p:nvPr>
          </p:nvSpPr>
          <p:spPr>
            <a:xfrm>
              <a:off x="3314700" y="1715940"/>
              <a:ext cx="66676" cy="158297"/>
            </a:xfrm>
            <a:custGeom>
              <a:avLst/>
              <a:gdLst/>
              <a:ahLst/>
              <a:cxnLst/>
              <a:rect l="0" t="0" r="0" b="0"/>
              <a:pathLst>
                <a:path w="66676" h="158297">
                  <a:moveTo>
                    <a:pt x="66675" y="17610"/>
                  </a:moveTo>
                  <a:lnTo>
                    <a:pt x="66675" y="17610"/>
                  </a:lnTo>
                  <a:lnTo>
                    <a:pt x="66675" y="12554"/>
                  </a:lnTo>
                  <a:lnTo>
                    <a:pt x="65617" y="11064"/>
                  </a:lnTo>
                  <a:lnTo>
                    <a:pt x="63853" y="10071"/>
                  </a:lnTo>
                  <a:lnTo>
                    <a:pt x="61618" y="9409"/>
                  </a:lnTo>
                  <a:lnTo>
                    <a:pt x="47377" y="720"/>
                  </a:lnTo>
                  <a:lnTo>
                    <a:pt x="44285" y="0"/>
                  </a:lnTo>
                  <a:lnTo>
                    <a:pt x="41165" y="578"/>
                  </a:lnTo>
                  <a:lnTo>
                    <a:pt x="31717" y="6449"/>
                  </a:lnTo>
                  <a:lnTo>
                    <a:pt x="22215" y="15949"/>
                  </a:lnTo>
                  <a:lnTo>
                    <a:pt x="13755" y="30641"/>
                  </a:lnTo>
                  <a:lnTo>
                    <a:pt x="11406" y="38571"/>
                  </a:lnTo>
                  <a:lnTo>
                    <a:pt x="15138" y="59098"/>
                  </a:lnTo>
                  <a:lnTo>
                    <a:pt x="40555" y="105299"/>
                  </a:lnTo>
                  <a:lnTo>
                    <a:pt x="44483" y="123258"/>
                  </a:lnTo>
                  <a:lnTo>
                    <a:pt x="43406" y="136179"/>
                  </a:lnTo>
                  <a:lnTo>
                    <a:pt x="39400" y="145449"/>
                  </a:lnTo>
                  <a:lnTo>
                    <a:pt x="34091" y="153097"/>
                  </a:lnTo>
                  <a:lnTo>
                    <a:pt x="30136" y="155560"/>
                  </a:lnTo>
                  <a:lnTo>
                    <a:pt x="20097" y="158296"/>
                  </a:lnTo>
                  <a:lnTo>
                    <a:pt x="16573" y="157967"/>
                  </a:lnTo>
                  <a:lnTo>
                    <a:pt x="14224" y="156690"/>
                  </a:lnTo>
                  <a:lnTo>
                    <a:pt x="0" y="131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3517"/>
            <p:cNvSpPr/>
            <p:nvPr>
              <p:custDataLst>
                <p:tags r:id="rId184"/>
              </p:custDataLst>
            </p:nvPr>
          </p:nvSpPr>
          <p:spPr>
            <a:xfrm>
              <a:off x="3457581" y="1615518"/>
              <a:ext cx="28570" cy="260908"/>
            </a:xfrm>
            <a:custGeom>
              <a:avLst/>
              <a:gdLst/>
              <a:ahLst/>
              <a:cxnLst/>
              <a:rect l="0" t="0" r="0" b="0"/>
              <a:pathLst>
                <a:path w="28570" h="260908">
                  <a:moveTo>
                    <a:pt x="19044" y="13257"/>
                  </a:moveTo>
                  <a:lnTo>
                    <a:pt x="19044" y="13257"/>
                  </a:lnTo>
                  <a:lnTo>
                    <a:pt x="19044" y="0"/>
                  </a:lnTo>
                  <a:lnTo>
                    <a:pt x="17986" y="185"/>
                  </a:lnTo>
                  <a:lnTo>
                    <a:pt x="13987" y="6036"/>
                  </a:lnTo>
                  <a:lnTo>
                    <a:pt x="3856" y="41190"/>
                  </a:lnTo>
                  <a:lnTo>
                    <a:pt x="757" y="82627"/>
                  </a:lnTo>
                  <a:lnTo>
                    <a:pt x="145" y="121152"/>
                  </a:lnTo>
                  <a:lnTo>
                    <a:pt x="24" y="164352"/>
                  </a:lnTo>
                  <a:lnTo>
                    <a:pt x="0" y="208007"/>
                  </a:lnTo>
                  <a:lnTo>
                    <a:pt x="1055" y="223637"/>
                  </a:lnTo>
                  <a:lnTo>
                    <a:pt x="13252" y="257423"/>
                  </a:lnTo>
                  <a:lnTo>
                    <a:pt x="16241" y="260701"/>
                  </a:lnTo>
                  <a:lnTo>
                    <a:pt x="28569" y="260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3518"/>
            <p:cNvSpPr/>
            <p:nvPr>
              <p:custDataLst>
                <p:tags r:id="rId185"/>
              </p:custDataLst>
            </p:nvPr>
          </p:nvSpPr>
          <p:spPr>
            <a:xfrm>
              <a:off x="3401749" y="1771650"/>
              <a:ext cx="84402" cy="19051"/>
            </a:xfrm>
            <a:custGeom>
              <a:avLst/>
              <a:gdLst/>
              <a:ahLst/>
              <a:cxnLst/>
              <a:rect l="0" t="0" r="0" b="0"/>
              <a:pathLst>
                <a:path w="84402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4125" y="19050"/>
                  </a:lnTo>
                  <a:lnTo>
                    <a:pt x="47616" y="10849"/>
                  </a:lnTo>
                  <a:lnTo>
                    <a:pt x="844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3519"/>
            <p:cNvSpPr/>
            <p:nvPr>
              <p:custDataLst>
                <p:tags r:id="rId186"/>
              </p:custDataLst>
            </p:nvPr>
          </p:nvSpPr>
          <p:spPr>
            <a:xfrm>
              <a:off x="3535215" y="1752600"/>
              <a:ext cx="103336" cy="103631"/>
            </a:xfrm>
            <a:custGeom>
              <a:avLst/>
              <a:gdLst/>
              <a:ahLst/>
              <a:cxnLst/>
              <a:rect l="0" t="0" r="0" b="0"/>
              <a:pathLst>
                <a:path w="103336" h="103631">
                  <a:moveTo>
                    <a:pt x="17610" y="0"/>
                  </a:moveTo>
                  <a:lnTo>
                    <a:pt x="17610" y="0"/>
                  </a:lnTo>
                  <a:lnTo>
                    <a:pt x="12553" y="5056"/>
                  </a:lnTo>
                  <a:lnTo>
                    <a:pt x="10071" y="10361"/>
                  </a:lnTo>
                  <a:lnTo>
                    <a:pt x="0" y="50113"/>
                  </a:lnTo>
                  <a:lnTo>
                    <a:pt x="4043" y="71881"/>
                  </a:lnTo>
                  <a:lnTo>
                    <a:pt x="15931" y="100912"/>
                  </a:lnTo>
                  <a:lnTo>
                    <a:pt x="18607" y="102199"/>
                  </a:lnTo>
                  <a:lnTo>
                    <a:pt x="27225" y="103630"/>
                  </a:lnTo>
                  <a:lnTo>
                    <a:pt x="31429" y="101895"/>
                  </a:lnTo>
                  <a:lnTo>
                    <a:pt x="38921" y="94323"/>
                  </a:lnTo>
                  <a:lnTo>
                    <a:pt x="51296" y="73273"/>
                  </a:lnTo>
                  <a:lnTo>
                    <a:pt x="53748" y="65021"/>
                  </a:lnTo>
                  <a:lnTo>
                    <a:pt x="55461" y="62398"/>
                  </a:lnTo>
                  <a:lnTo>
                    <a:pt x="57660" y="60648"/>
                  </a:lnTo>
                  <a:lnTo>
                    <a:pt x="64792" y="57355"/>
                  </a:lnTo>
                  <a:lnTo>
                    <a:pt x="70160" y="62267"/>
                  </a:lnTo>
                  <a:lnTo>
                    <a:pt x="81455" y="78896"/>
                  </a:lnTo>
                  <a:lnTo>
                    <a:pt x="10333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3520"/>
            <p:cNvSpPr/>
            <p:nvPr>
              <p:custDataLst>
                <p:tags r:id="rId187"/>
              </p:custDataLst>
            </p:nvPr>
          </p:nvSpPr>
          <p:spPr>
            <a:xfrm>
              <a:off x="3669043" y="1618608"/>
              <a:ext cx="89203" cy="245755"/>
            </a:xfrm>
            <a:custGeom>
              <a:avLst/>
              <a:gdLst/>
              <a:ahLst/>
              <a:cxnLst/>
              <a:rect l="0" t="0" r="0" b="0"/>
              <a:pathLst>
                <a:path w="89203" h="245755">
                  <a:moveTo>
                    <a:pt x="74282" y="181617"/>
                  </a:moveTo>
                  <a:lnTo>
                    <a:pt x="74282" y="181617"/>
                  </a:lnTo>
                  <a:lnTo>
                    <a:pt x="74282" y="176561"/>
                  </a:lnTo>
                  <a:lnTo>
                    <a:pt x="68638" y="171256"/>
                  </a:lnTo>
                  <a:lnTo>
                    <a:pt x="52823" y="159227"/>
                  </a:lnTo>
                  <a:lnTo>
                    <a:pt x="48335" y="158223"/>
                  </a:lnTo>
                  <a:lnTo>
                    <a:pt x="37702" y="159931"/>
                  </a:lnTo>
                  <a:lnTo>
                    <a:pt x="24873" y="166842"/>
                  </a:lnTo>
                  <a:lnTo>
                    <a:pt x="14369" y="180649"/>
                  </a:lnTo>
                  <a:lnTo>
                    <a:pt x="2396" y="210824"/>
                  </a:lnTo>
                  <a:lnTo>
                    <a:pt x="0" y="224937"/>
                  </a:lnTo>
                  <a:lnTo>
                    <a:pt x="1757" y="235443"/>
                  </a:lnTo>
                  <a:lnTo>
                    <a:pt x="3706" y="239726"/>
                  </a:lnTo>
                  <a:lnTo>
                    <a:pt x="7123" y="242581"/>
                  </a:lnTo>
                  <a:lnTo>
                    <a:pt x="16564" y="245754"/>
                  </a:lnTo>
                  <a:lnTo>
                    <a:pt x="20987" y="245541"/>
                  </a:lnTo>
                  <a:lnTo>
                    <a:pt x="28723" y="242483"/>
                  </a:lnTo>
                  <a:lnTo>
                    <a:pt x="35689" y="231952"/>
                  </a:lnTo>
                  <a:lnTo>
                    <a:pt x="47650" y="193274"/>
                  </a:lnTo>
                  <a:lnTo>
                    <a:pt x="58630" y="157554"/>
                  </a:lnTo>
                  <a:lnTo>
                    <a:pt x="71190" y="113246"/>
                  </a:lnTo>
                  <a:lnTo>
                    <a:pt x="80217" y="75449"/>
                  </a:lnTo>
                  <a:lnTo>
                    <a:pt x="83098" y="33959"/>
                  </a:lnTo>
                  <a:lnTo>
                    <a:pt x="84550" y="18624"/>
                  </a:lnTo>
                  <a:lnTo>
                    <a:pt x="89202" y="1266"/>
                  </a:lnTo>
                  <a:lnTo>
                    <a:pt x="88462" y="0"/>
                  </a:lnTo>
                  <a:lnTo>
                    <a:pt x="86910" y="214"/>
                  </a:lnTo>
                  <a:lnTo>
                    <a:pt x="79670" y="10628"/>
                  </a:lnTo>
                  <a:lnTo>
                    <a:pt x="74288" y="54865"/>
                  </a:lnTo>
                  <a:lnTo>
                    <a:pt x="68052" y="92790"/>
                  </a:lnTo>
                  <a:lnTo>
                    <a:pt x="65408" y="135065"/>
                  </a:lnTo>
                  <a:lnTo>
                    <a:pt x="67772" y="159004"/>
                  </a:lnTo>
                  <a:lnTo>
                    <a:pt x="74282" y="210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3521"/>
            <p:cNvSpPr/>
            <p:nvPr>
              <p:custDataLst>
                <p:tags r:id="rId188"/>
              </p:custDataLst>
            </p:nvPr>
          </p:nvSpPr>
          <p:spPr>
            <a:xfrm>
              <a:off x="3781425" y="1754976"/>
              <a:ext cx="45749" cy="86417"/>
            </a:xfrm>
            <a:custGeom>
              <a:avLst/>
              <a:gdLst/>
              <a:ahLst/>
              <a:cxnLst/>
              <a:rect l="0" t="0" r="0" b="0"/>
              <a:pathLst>
                <a:path w="45749" h="86417">
                  <a:moveTo>
                    <a:pt x="0" y="54774"/>
                  </a:moveTo>
                  <a:lnTo>
                    <a:pt x="0" y="54774"/>
                  </a:lnTo>
                  <a:lnTo>
                    <a:pt x="13257" y="54774"/>
                  </a:lnTo>
                  <a:lnTo>
                    <a:pt x="19298" y="51952"/>
                  </a:lnTo>
                  <a:lnTo>
                    <a:pt x="22390" y="49718"/>
                  </a:lnTo>
                  <a:lnTo>
                    <a:pt x="38122" y="25115"/>
                  </a:lnTo>
                  <a:lnTo>
                    <a:pt x="44809" y="9650"/>
                  </a:lnTo>
                  <a:lnTo>
                    <a:pt x="45748" y="5641"/>
                  </a:lnTo>
                  <a:lnTo>
                    <a:pt x="45315" y="2969"/>
                  </a:lnTo>
                  <a:lnTo>
                    <a:pt x="43969" y="1187"/>
                  </a:lnTo>
                  <a:lnTo>
                    <a:pt x="42012" y="0"/>
                  </a:lnTo>
                  <a:lnTo>
                    <a:pt x="39650" y="266"/>
                  </a:lnTo>
                  <a:lnTo>
                    <a:pt x="34203" y="3384"/>
                  </a:lnTo>
                  <a:lnTo>
                    <a:pt x="10755" y="25132"/>
                  </a:lnTo>
                  <a:lnTo>
                    <a:pt x="4780" y="33839"/>
                  </a:lnTo>
                  <a:lnTo>
                    <a:pt x="2125" y="42295"/>
                  </a:lnTo>
                  <a:lnTo>
                    <a:pt x="279" y="71096"/>
                  </a:lnTo>
                  <a:lnTo>
                    <a:pt x="2947" y="80726"/>
                  </a:lnTo>
                  <a:lnTo>
                    <a:pt x="5140" y="84775"/>
                  </a:lnTo>
                  <a:lnTo>
                    <a:pt x="8718" y="86416"/>
                  </a:lnTo>
                  <a:lnTo>
                    <a:pt x="28575" y="83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3522"/>
            <p:cNvSpPr/>
            <p:nvPr>
              <p:custDataLst>
                <p:tags r:id="rId189"/>
              </p:custDataLst>
            </p:nvPr>
          </p:nvSpPr>
          <p:spPr>
            <a:xfrm>
              <a:off x="3867150" y="1756492"/>
              <a:ext cx="66676" cy="97530"/>
            </a:xfrm>
            <a:custGeom>
              <a:avLst/>
              <a:gdLst/>
              <a:ahLst/>
              <a:cxnLst/>
              <a:rect l="0" t="0" r="0" b="0"/>
              <a:pathLst>
                <a:path w="66676" h="97530">
                  <a:moveTo>
                    <a:pt x="0" y="15158"/>
                  </a:moveTo>
                  <a:lnTo>
                    <a:pt x="0" y="15158"/>
                  </a:lnTo>
                  <a:lnTo>
                    <a:pt x="0" y="56794"/>
                  </a:lnTo>
                  <a:lnTo>
                    <a:pt x="0" y="97529"/>
                  </a:lnTo>
                  <a:lnTo>
                    <a:pt x="0" y="94806"/>
                  </a:lnTo>
                  <a:lnTo>
                    <a:pt x="16247" y="51462"/>
                  </a:lnTo>
                  <a:lnTo>
                    <a:pt x="31799" y="10453"/>
                  </a:lnTo>
                  <a:lnTo>
                    <a:pt x="38122" y="2484"/>
                  </a:lnTo>
                  <a:lnTo>
                    <a:pt x="41289" y="358"/>
                  </a:lnTo>
                  <a:lnTo>
                    <a:pt x="44460" y="0"/>
                  </a:lnTo>
                  <a:lnTo>
                    <a:pt x="50804" y="2424"/>
                  </a:lnTo>
                  <a:lnTo>
                    <a:pt x="60326" y="9739"/>
                  </a:lnTo>
                  <a:lnTo>
                    <a:pt x="63853" y="21216"/>
                  </a:lnTo>
                  <a:lnTo>
                    <a:pt x="66675" y="81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3523"/>
            <p:cNvSpPr/>
            <p:nvPr>
              <p:custDataLst>
                <p:tags r:id="rId190"/>
              </p:custDataLst>
            </p:nvPr>
          </p:nvSpPr>
          <p:spPr>
            <a:xfrm>
              <a:off x="4019988" y="1583259"/>
              <a:ext cx="35946" cy="259428"/>
            </a:xfrm>
            <a:custGeom>
              <a:avLst/>
              <a:gdLst/>
              <a:ahLst/>
              <a:cxnLst/>
              <a:rect l="0" t="0" r="0" b="0"/>
              <a:pathLst>
                <a:path w="35946" h="259428">
                  <a:moveTo>
                    <a:pt x="18612" y="26466"/>
                  </a:moveTo>
                  <a:lnTo>
                    <a:pt x="18612" y="26466"/>
                  </a:lnTo>
                  <a:lnTo>
                    <a:pt x="35945" y="0"/>
                  </a:lnTo>
                  <a:lnTo>
                    <a:pt x="29311" y="46050"/>
                  </a:lnTo>
                  <a:lnTo>
                    <a:pt x="20765" y="91326"/>
                  </a:lnTo>
                  <a:lnTo>
                    <a:pt x="11707" y="135390"/>
                  </a:lnTo>
                  <a:lnTo>
                    <a:pt x="4548" y="175217"/>
                  </a:lnTo>
                  <a:lnTo>
                    <a:pt x="0" y="222438"/>
                  </a:lnTo>
                  <a:lnTo>
                    <a:pt x="707" y="252972"/>
                  </a:lnTo>
                  <a:lnTo>
                    <a:pt x="2442" y="256845"/>
                  </a:lnTo>
                  <a:lnTo>
                    <a:pt x="4657" y="259427"/>
                  </a:lnTo>
                  <a:lnTo>
                    <a:pt x="7192" y="257973"/>
                  </a:lnTo>
                  <a:lnTo>
                    <a:pt x="28137" y="216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3524"/>
            <p:cNvSpPr/>
            <p:nvPr>
              <p:custDataLst>
                <p:tags r:id="rId191"/>
              </p:custDataLst>
            </p:nvPr>
          </p:nvSpPr>
          <p:spPr>
            <a:xfrm>
              <a:off x="3974965" y="1714500"/>
              <a:ext cx="82686" cy="28576"/>
            </a:xfrm>
            <a:custGeom>
              <a:avLst/>
              <a:gdLst/>
              <a:ahLst/>
              <a:cxnLst/>
              <a:rect l="0" t="0" r="0" b="0"/>
              <a:pathLst>
                <a:path w="82686" h="28576">
                  <a:moveTo>
                    <a:pt x="25535" y="28575"/>
                  </a:moveTo>
                  <a:lnTo>
                    <a:pt x="25535" y="28575"/>
                  </a:lnTo>
                  <a:lnTo>
                    <a:pt x="7221" y="28575"/>
                  </a:lnTo>
                  <a:lnTo>
                    <a:pt x="3801" y="26458"/>
                  </a:lnTo>
                  <a:lnTo>
                    <a:pt x="1521" y="22931"/>
                  </a:lnTo>
                  <a:lnTo>
                    <a:pt x="0" y="18462"/>
                  </a:lnTo>
                  <a:lnTo>
                    <a:pt x="45" y="15483"/>
                  </a:lnTo>
                  <a:lnTo>
                    <a:pt x="1133" y="13497"/>
                  </a:lnTo>
                  <a:lnTo>
                    <a:pt x="2917" y="12173"/>
                  </a:lnTo>
                  <a:lnTo>
                    <a:pt x="46374" y="3134"/>
                  </a:lnTo>
                  <a:lnTo>
                    <a:pt x="82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0" name="SMARTInkShape-Group672"/>
          <p:cNvGrpSpPr/>
          <p:nvPr/>
        </p:nvGrpSpPr>
        <p:grpSpPr>
          <a:xfrm>
            <a:off x="514350" y="2152650"/>
            <a:ext cx="208985" cy="278333"/>
            <a:chOff x="514350" y="2152650"/>
            <a:chExt cx="208985" cy="278333"/>
          </a:xfrm>
        </p:grpSpPr>
        <p:sp>
          <p:nvSpPr>
            <p:cNvPr id="838" name="SMARTInkShape-3525"/>
            <p:cNvSpPr/>
            <p:nvPr>
              <p:custDataLst>
                <p:tags r:id="rId181"/>
              </p:custDataLst>
            </p:nvPr>
          </p:nvSpPr>
          <p:spPr>
            <a:xfrm>
              <a:off x="591097" y="2152650"/>
              <a:ext cx="132238" cy="278333"/>
            </a:xfrm>
            <a:custGeom>
              <a:avLst/>
              <a:gdLst/>
              <a:ahLst/>
              <a:cxnLst/>
              <a:rect l="0" t="0" r="0" b="0"/>
              <a:pathLst>
                <a:path w="132238" h="278333">
                  <a:moveTo>
                    <a:pt x="47078" y="0"/>
                  </a:moveTo>
                  <a:lnTo>
                    <a:pt x="47078" y="0"/>
                  </a:lnTo>
                  <a:lnTo>
                    <a:pt x="55279" y="0"/>
                  </a:lnTo>
                  <a:lnTo>
                    <a:pt x="51154" y="5057"/>
                  </a:lnTo>
                  <a:lnTo>
                    <a:pt x="43229" y="13258"/>
                  </a:lnTo>
                  <a:lnTo>
                    <a:pt x="32128" y="38602"/>
                  </a:lnTo>
                  <a:lnTo>
                    <a:pt x="20784" y="85799"/>
                  </a:lnTo>
                  <a:lnTo>
                    <a:pt x="11888" y="121613"/>
                  </a:lnTo>
                  <a:lnTo>
                    <a:pt x="2223" y="165995"/>
                  </a:lnTo>
                  <a:lnTo>
                    <a:pt x="0" y="205886"/>
                  </a:lnTo>
                  <a:lnTo>
                    <a:pt x="4672" y="242096"/>
                  </a:lnTo>
                  <a:lnTo>
                    <a:pt x="12709" y="258587"/>
                  </a:lnTo>
                  <a:lnTo>
                    <a:pt x="30058" y="277797"/>
                  </a:lnTo>
                  <a:lnTo>
                    <a:pt x="35732" y="278332"/>
                  </a:lnTo>
                  <a:lnTo>
                    <a:pt x="50502" y="273281"/>
                  </a:lnTo>
                  <a:lnTo>
                    <a:pt x="71704" y="259337"/>
                  </a:lnTo>
                  <a:lnTo>
                    <a:pt x="96313" y="236280"/>
                  </a:lnTo>
                  <a:lnTo>
                    <a:pt x="106939" y="215706"/>
                  </a:lnTo>
                  <a:lnTo>
                    <a:pt x="111734" y="199615"/>
                  </a:lnTo>
                  <a:lnTo>
                    <a:pt x="111349" y="196576"/>
                  </a:lnTo>
                  <a:lnTo>
                    <a:pt x="110034" y="194551"/>
                  </a:lnTo>
                  <a:lnTo>
                    <a:pt x="108098" y="193201"/>
                  </a:lnTo>
                  <a:lnTo>
                    <a:pt x="103126" y="191701"/>
                  </a:lnTo>
                  <a:lnTo>
                    <a:pt x="100318" y="191300"/>
                  </a:lnTo>
                  <a:lnTo>
                    <a:pt x="94376" y="193678"/>
                  </a:lnTo>
                  <a:lnTo>
                    <a:pt x="91310" y="195794"/>
                  </a:lnTo>
                  <a:lnTo>
                    <a:pt x="81939" y="208884"/>
                  </a:lnTo>
                  <a:lnTo>
                    <a:pt x="77515" y="226168"/>
                  </a:lnTo>
                  <a:lnTo>
                    <a:pt x="79303" y="235633"/>
                  </a:lnTo>
                  <a:lnTo>
                    <a:pt x="81261" y="239639"/>
                  </a:lnTo>
                  <a:lnTo>
                    <a:pt x="84683" y="242309"/>
                  </a:lnTo>
                  <a:lnTo>
                    <a:pt x="98555" y="246068"/>
                  </a:lnTo>
                  <a:lnTo>
                    <a:pt x="106293" y="246947"/>
                  </a:lnTo>
                  <a:lnTo>
                    <a:pt x="113259" y="244515"/>
                  </a:lnTo>
                  <a:lnTo>
                    <a:pt x="126356" y="234331"/>
                  </a:lnTo>
                  <a:lnTo>
                    <a:pt x="129937" y="225503"/>
                  </a:lnTo>
                  <a:lnTo>
                    <a:pt x="132237" y="202588"/>
                  </a:lnTo>
                  <a:lnTo>
                    <a:pt x="129729" y="193050"/>
                  </a:lnTo>
                  <a:lnTo>
                    <a:pt x="104228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3526"/>
            <p:cNvSpPr/>
            <p:nvPr>
              <p:custDataLst>
                <p:tags r:id="rId182"/>
              </p:custDataLst>
            </p:nvPr>
          </p:nvSpPr>
          <p:spPr>
            <a:xfrm>
              <a:off x="514350" y="2266950"/>
              <a:ext cx="104776" cy="43589"/>
            </a:xfrm>
            <a:custGeom>
              <a:avLst/>
              <a:gdLst/>
              <a:ahLst/>
              <a:cxnLst/>
              <a:rect l="0" t="0" r="0" b="0"/>
              <a:pathLst>
                <a:path w="104776" h="43589">
                  <a:moveTo>
                    <a:pt x="0" y="38100"/>
                  </a:moveTo>
                  <a:lnTo>
                    <a:pt x="0" y="38100"/>
                  </a:lnTo>
                  <a:lnTo>
                    <a:pt x="0" y="43156"/>
                  </a:lnTo>
                  <a:lnTo>
                    <a:pt x="1058" y="43588"/>
                  </a:lnTo>
                  <a:lnTo>
                    <a:pt x="5056" y="41245"/>
                  </a:lnTo>
                  <a:lnTo>
                    <a:pt x="6546" y="39138"/>
                  </a:lnTo>
                  <a:lnTo>
                    <a:pt x="8201" y="33975"/>
                  </a:lnTo>
                  <a:lnTo>
                    <a:pt x="17403" y="28153"/>
                  </a:lnTo>
                  <a:lnTo>
                    <a:pt x="37612" y="21747"/>
                  </a:lnTo>
                  <a:lnTo>
                    <a:pt x="76332" y="1180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0" name="SMARTInkShape-Group673"/>
          <p:cNvGrpSpPr/>
          <p:nvPr/>
        </p:nvGrpSpPr>
        <p:grpSpPr>
          <a:xfrm>
            <a:off x="1000125" y="2189570"/>
            <a:ext cx="914401" cy="484541"/>
            <a:chOff x="1000125" y="2189570"/>
            <a:chExt cx="914401" cy="484541"/>
          </a:xfrm>
        </p:grpSpPr>
        <p:sp>
          <p:nvSpPr>
            <p:cNvPr id="841" name="SMARTInkShape-3527"/>
            <p:cNvSpPr/>
            <p:nvPr>
              <p:custDataLst>
                <p:tags r:id="rId172"/>
              </p:custDataLst>
            </p:nvPr>
          </p:nvSpPr>
          <p:spPr>
            <a:xfrm>
              <a:off x="1234014" y="2344866"/>
              <a:ext cx="80437" cy="64960"/>
            </a:xfrm>
            <a:custGeom>
              <a:avLst/>
              <a:gdLst/>
              <a:ahLst/>
              <a:cxnLst/>
              <a:rect l="0" t="0" r="0" b="0"/>
              <a:pathLst>
                <a:path w="80437" h="64960">
                  <a:moveTo>
                    <a:pt x="61386" y="17334"/>
                  </a:moveTo>
                  <a:lnTo>
                    <a:pt x="61386" y="17334"/>
                  </a:lnTo>
                  <a:lnTo>
                    <a:pt x="53185" y="17334"/>
                  </a:lnTo>
                  <a:lnTo>
                    <a:pt x="32615" y="858"/>
                  </a:lnTo>
                  <a:lnTo>
                    <a:pt x="29505" y="0"/>
                  </a:lnTo>
                  <a:lnTo>
                    <a:pt x="26374" y="486"/>
                  </a:lnTo>
                  <a:lnTo>
                    <a:pt x="20072" y="3849"/>
                  </a:lnTo>
                  <a:lnTo>
                    <a:pt x="10575" y="11692"/>
                  </a:lnTo>
                  <a:lnTo>
                    <a:pt x="1058" y="25775"/>
                  </a:lnTo>
                  <a:lnTo>
                    <a:pt x="0" y="31428"/>
                  </a:lnTo>
                  <a:lnTo>
                    <a:pt x="3469" y="56911"/>
                  </a:lnTo>
                  <a:lnTo>
                    <a:pt x="5841" y="59594"/>
                  </a:lnTo>
                  <a:lnTo>
                    <a:pt x="14122" y="62575"/>
                  </a:lnTo>
                  <a:lnTo>
                    <a:pt x="30684" y="64252"/>
                  </a:lnTo>
                  <a:lnTo>
                    <a:pt x="35626" y="62371"/>
                  </a:lnTo>
                  <a:lnTo>
                    <a:pt x="43940" y="54637"/>
                  </a:lnTo>
                  <a:lnTo>
                    <a:pt x="48341" y="46966"/>
                  </a:lnTo>
                  <a:lnTo>
                    <a:pt x="49514" y="43439"/>
                  </a:lnTo>
                  <a:lnTo>
                    <a:pt x="51355" y="41087"/>
                  </a:lnTo>
                  <a:lnTo>
                    <a:pt x="57943" y="36719"/>
                  </a:lnTo>
                  <a:lnTo>
                    <a:pt x="59856" y="31947"/>
                  </a:lnTo>
                  <a:lnTo>
                    <a:pt x="59308" y="31309"/>
                  </a:lnTo>
                  <a:lnTo>
                    <a:pt x="55876" y="33423"/>
                  </a:lnTo>
                  <a:lnTo>
                    <a:pt x="55596" y="35468"/>
                  </a:lnTo>
                  <a:lnTo>
                    <a:pt x="58107" y="40563"/>
                  </a:lnTo>
                  <a:lnTo>
                    <a:pt x="80436" y="64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3528"/>
            <p:cNvSpPr/>
            <p:nvPr>
              <p:custDataLst>
                <p:tags r:id="rId173"/>
              </p:custDataLst>
            </p:nvPr>
          </p:nvSpPr>
          <p:spPr>
            <a:xfrm>
              <a:off x="1374021" y="2189570"/>
              <a:ext cx="83305" cy="246374"/>
            </a:xfrm>
            <a:custGeom>
              <a:avLst/>
              <a:gdLst/>
              <a:ahLst/>
              <a:cxnLst/>
              <a:rect l="0" t="0" r="0" b="0"/>
              <a:pathLst>
                <a:path w="83305" h="246374">
                  <a:moveTo>
                    <a:pt x="83304" y="182155"/>
                  </a:moveTo>
                  <a:lnTo>
                    <a:pt x="83304" y="182155"/>
                  </a:lnTo>
                  <a:lnTo>
                    <a:pt x="78248" y="177099"/>
                  </a:lnTo>
                  <a:lnTo>
                    <a:pt x="75765" y="171794"/>
                  </a:lnTo>
                  <a:lnTo>
                    <a:pt x="75103" y="168897"/>
                  </a:lnTo>
                  <a:lnTo>
                    <a:pt x="69115" y="159765"/>
                  </a:lnTo>
                  <a:lnTo>
                    <a:pt x="60770" y="156329"/>
                  </a:lnTo>
                  <a:lnTo>
                    <a:pt x="55581" y="155412"/>
                  </a:lnTo>
                  <a:lnTo>
                    <a:pt x="44172" y="157217"/>
                  </a:lnTo>
                  <a:lnTo>
                    <a:pt x="19600" y="166998"/>
                  </a:lnTo>
                  <a:lnTo>
                    <a:pt x="9836" y="178593"/>
                  </a:lnTo>
                  <a:lnTo>
                    <a:pt x="3026" y="193272"/>
                  </a:lnTo>
                  <a:lnTo>
                    <a:pt x="0" y="206851"/>
                  </a:lnTo>
                  <a:lnTo>
                    <a:pt x="1477" y="219942"/>
                  </a:lnTo>
                  <a:lnTo>
                    <a:pt x="5662" y="231758"/>
                  </a:lnTo>
                  <a:lnTo>
                    <a:pt x="11049" y="240537"/>
                  </a:lnTo>
                  <a:lnTo>
                    <a:pt x="16971" y="245144"/>
                  </a:lnTo>
                  <a:lnTo>
                    <a:pt x="20032" y="246373"/>
                  </a:lnTo>
                  <a:lnTo>
                    <a:pt x="24189" y="245075"/>
                  </a:lnTo>
                  <a:lnTo>
                    <a:pt x="34453" y="237989"/>
                  </a:lnTo>
                  <a:lnTo>
                    <a:pt x="57518" y="200841"/>
                  </a:lnTo>
                  <a:lnTo>
                    <a:pt x="66189" y="156158"/>
                  </a:lnTo>
                  <a:lnTo>
                    <a:pt x="72280" y="113402"/>
                  </a:lnTo>
                  <a:lnTo>
                    <a:pt x="73483" y="69366"/>
                  </a:lnTo>
                  <a:lnTo>
                    <a:pt x="73740" y="22480"/>
                  </a:lnTo>
                  <a:lnTo>
                    <a:pt x="73767" y="4081"/>
                  </a:lnTo>
                  <a:lnTo>
                    <a:pt x="72713" y="997"/>
                  </a:lnTo>
                  <a:lnTo>
                    <a:pt x="70952" y="0"/>
                  </a:lnTo>
                  <a:lnTo>
                    <a:pt x="68719" y="393"/>
                  </a:lnTo>
                  <a:lnTo>
                    <a:pt x="67231" y="2772"/>
                  </a:lnTo>
                  <a:lnTo>
                    <a:pt x="57969" y="48836"/>
                  </a:lnTo>
                  <a:lnTo>
                    <a:pt x="55689" y="85738"/>
                  </a:lnTo>
                  <a:lnTo>
                    <a:pt x="56072" y="127599"/>
                  </a:lnTo>
                  <a:lnTo>
                    <a:pt x="64254" y="172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3529"/>
            <p:cNvSpPr/>
            <p:nvPr>
              <p:custDataLst>
                <p:tags r:id="rId174"/>
              </p:custDataLst>
            </p:nvPr>
          </p:nvSpPr>
          <p:spPr>
            <a:xfrm>
              <a:off x="1486293" y="2333625"/>
              <a:ext cx="113908" cy="84924"/>
            </a:xfrm>
            <a:custGeom>
              <a:avLst/>
              <a:gdLst/>
              <a:ahLst/>
              <a:cxnLst/>
              <a:rect l="0" t="0" r="0" b="0"/>
              <a:pathLst>
                <a:path w="113908" h="84924">
                  <a:moveTo>
                    <a:pt x="9132" y="0"/>
                  </a:moveTo>
                  <a:lnTo>
                    <a:pt x="9132" y="0"/>
                  </a:lnTo>
                  <a:lnTo>
                    <a:pt x="2586" y="15208"/>
                  </a:lnTo>
                  <a:lnTo>
                    <a:pt x="0" y="39724"/>
                  </a:lnTo>
                  <a:lnTo>
                    <a:pt x="7843" y="76591"/>
                  </a:lnTo>
                  <a:lnTo>
                    <a:pt x="10389" y="79635"/>
                  </a:lnTo>
                  <a:lnTo>
                    <a:pt x="18863" y="83018"/>
                  </a:lnTo>
                  <a:lnTo>
                    <a:pt x="30477" y="84923"/>
                  </a:lnTo>
                  <a:lnTo>
                    <a:pt x="33946" y="83074"/>
                  </a:lnTo>
                  <a:lnTo>
                    <a:pt x="53531" y="59731"/>
                  </a:lnTo>
                  <a:lnTo>
                    <a:pt x="64394" y="41366"/>
                  </a:lnTo>
                  <a:lnTo>
                    <a:pt x="65909" y="33258"/>
                  </a:lnTo>
                  <a:lnTo>
                    <a:pt x="69082" y="55624"/>
                  </a:lnTo>
                  <a:lnTo>
                    <a:pt x="82526" y="78311"/>
                  </a:lnTo>
                  <a:lnTo>
                    <a:pt x="88671" y="82430"/>
                  </a:lnTo>
                  <a:lnTo>
                    <a:pt x="11390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3530"/>
            <p:cNvSpPr/>
            <p:nvPr>
              <p:custDataLst>
                <p:tags r:id="rId175"/>
              </p:custDataLst>
            </p:nvPr>
          </p:nvSpPr>
          <p:spPr>
            <a:xfrm>
              <a:off x="1621233" y="2347733"/>
              <a:ext cx="102793" cy="70984"/>
            </a:xfrm>
            <a:custGeom>
              <a:avLst/>
              <a:gdLst/>
              <a:ahLst/>
              <a:cxnLst/>
              <a:rect l="0" t="0" r="0" b="0"/>
              <a:pathLst>
                <a:path w="102793" h="70984">
                  <a:moveTo>
                    <a:pt x="45642" y="33517"/>
                  </a:moveTo>
                  <a:lnTo>
                    <a:pt x="45642" y="33517"/>
                  </a:lnTo>
                  <a:lnTo>
                    <a:pt x="45642" y="7706"/>
                  </a:lnTo>
                  <a:lnTo>
                    <a:pt x="40586" y="704"/>
                  </a:lnTo>
                  <a:lnTo>
                    <a:pt x="36980" y="0"/>
                  </a:lnTo>
                  <a:lnTo>
                    <a:pt x="27328" y="2040"/>
                  </a:lnTo>
                  <a:lnTo>
                    <a:pt x="18805" y="9296"/>
                  </a:lnTo>
                  <a:lnTo>
                    <a:pt x="8057" y="28104"/>
                  </a:lnTo>
                  <a:lnTo>
                    <a:pt x="0" y="52791"/>
                  </a:lnTo>
                  <a:lnTo>
                    <a:pt x="397" y="56950"/>
                  </a:lnTo>
                  <a:lnTo>
                    <a:pt x="3661" y="64393"/>
                  </a:lnTo>
                  <a:lnTo>
                    <a:pt x="6013" y="66801"/>
                  </a:lnTo>
                  <a:lnTo>
                    <a:pt x="11449" y="69477"/>
                  </a:lnTo>
                  <a:lnTo>
                    <a:pt x="25516" y="70983"/>
                  </a:lnTo>
                  <a:lnTo>
                    <a:pt x="30108" y="69078"/>
                  </a:lnTo>
                  <a:lnTo>
                    <a:pt x="38032" y="61316"/>
                  </a:lnTo>
                  <a:lnTo>
                    <a:pt x="51743" y="41203"/>
                  </a:lnTo>
                  <a:lnTo>
                    <a:pt x="64125" y="33817"/>
                  </a:lnTo>
                  <a:lnTo>
                    <a:pt x="65638" y="41181"/>
                  </a:lnTo>
                  <a:lnTo>
                    <a:pt x="71205" y="49781"/>
                  </a:lnTo>
                  <a:lnTo>
                    <a:pt x="72878" y="55915"/>
                  </a:lnTo>
                  <a:lnTo>
                    <a:pt x="75441" y="57974"/>
                  </a:lnTo>
                  <a:lnTo>
                    <a:pt x="83933" y="60262"/>
                  </a:lnTo>
                  <a:lnTo>
                    <a:pt x="88103" y="59814"/>
                  </a:lnTo>
                  <a:lnTo>
                    <a:pt x="102792" y="52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3531"/>
            <p:cNvSpPr/>
            <p:nvPr>
              <p:custDataLst>
                <p:tags r:id="rId176"/>
              </p:custDataLst>
            </p:nvPr>
          </p:nvSpPr>
          <p:spPr>
            <a:xfrm>
              <a:off x="1762125" y="2257425"/>
              <a:ext cx="38101" cy="168026"/>
            </a:xfrm>
            <a:custGeom>
              <a:avLst/>
              <a:gdLst/>
              <a:ahLst/>
              <a:cxnLst/>
              <a:rect l="0" t="0" r="0" b="0"/>
              <a:pathLst>
                <a:path w="38101" h="168026">
                  <a:moveTo>
                    <a:pt x="0" y="0"/>
                  </a:moveTo>
                  <a:lnTo>
                    <a:pt x="0" y="0"/>
                  </a:lnTo>
                  <a:lnTo>
                    <a:pt x="0" y="37560"/>
                  </a:lnTo>
                  <a:lnTo>
                    <a:pt x="1058" y="82639"/>
                  </a:lnTo>
                  <a:lnTo>
                    <a:pt x="10361" y="126038"/>
                  </a:lnTo>
                  <a:lnTo>
                    <a:pt x="18964" y="163745"/>
                  </a:lnTo>
                  <a:lnTo>
                    <a:pt x="21109" y="166313"/>
                  </a:lnTo>
                  <a:lnTo>
                    <a:pt x="23598" y="168025"/>
                  </a:lnTo>
                  <a:lnTo>
                    <a:pt x="26315" y="167050"/>
                  </a:lnTo>
                  <a:lnTo>
                    <a:pt x="381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3532"/>
            <p:cNvSpPr/>
            <p:nvPr>
              <p:custDataLst>
                <p:tags r:id="rId177"/>
              </p:custDataLst>
            </p:nvPr>
          </p:nvSpPr>
          <p:spPr>
            <a:xfrm>
              <a:off x="1724809" y="2324100"/>
              <a:ext cx="84942" cy="19051"/>
            </a:xfrm>
            <a:custGeom>
              <a:avLst/>
              <a:gdLst/>
              <a:ahLst/>
              <a:cxnLst/>
              <a:rect l="0" t="0" r="0" b="0"/>
              <a:pathLst>
                <a:path w="84942" h="19051">
                  <a:moveTo>
                    <a:pt x="18266" y="19050"/>
                  </a:moveTo>
                  <a:lnTo>
                    <a:pt x="18266" y="19050"/>
                  </a:lnTo>
                  <a:lnTo>
                    <a:pt x="1864" y="19050"/>
                  </a:lnTo>
                  <a:lnTo>
                    <a:pt x="981" y="17992"/>
                  </a:lnTo>
                  <a:lnTo>
                    <a:pt x="0" y="13994"/>
                  </a:lnTo>
                  <a:lnTo>
                    <a:pt x="1856" y="12504"/>
                  </a:lnTo>
                  <a:lnTo>
                    <a:pt x="14579" y="10408"/>
                  </a:lnTo>
                  <a:lnTo>
                    <a:pt x="54130" y="4585"/>
                  </a:lnTo>
                  <a:lnTo>
                    <a:pt x="849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3533"/>
            <p:cNvSpPr/>
            <p:nvPr>
              <p:custDataLst>
                <p:tags r:id="rId178"/>
              </p:custDataLst>
            </p:nvPr>
          </p:nvSpPr>
          <p:spPr>
            <a:xfrm>
              <a:off x="1811742" y="2305985"/>
              <a:ext cx="102784" cy="101657"/>
            </a:xfrm>
            <a:custGeom>
              <a:avLst/>
              <a:gdLst/>
              <a:ahLst/>
              <a:cxnLst/>
              <a:rect l="0" t="0" r="0" b="0"/>
              <a:pathLst>
                <a:path w="102784" h="101657">
                  <a:moveTo>
                    <a:pt x="26583" y="37165"/>
                  </a:moveTo>
                  <a:lnTo>
                    <a:pt x="26583" y="37165"/>
                  </a:lnTo>
                  <a:lnTo>
                    <a:pt x="21527" y="42221"/>
                  </a:lnTo>
                  <a:lnTo>
                    <a:pt x="20037" y="42653"/>
                  </a:lnTo>
                  <a:lnTo>
                    <a:pt x="19044" y="41882"/>
                  </a:lnTo>
                  <a:lnTo>
                    <a:pt x="17450" y="38097"/>
                  </a:lnTo>
                  <a:lnTo>
                    <a:pt x="20055" y="37579"/>
                  </a:lnTo>
                  <a:lnTo>
                    <a:pt x="30350" y="37247"/>
                  </a:lnTo>
                  <a:lnTo>
                    <a:pt x="36371" y="34379"/>
                  </a:lnTo>
                  <a:lnTo>
                    <a:pt x="48860" y="23915"/>
                  </a:lnTo>
                  <a:lnTo>
                    <a:pt x="52359" y="15048"/>
                  </a:lnTo>
                  <a:lnTo>
                    <a:pt x="53292" y="9720"/>
                  </a:lnTo>
                  <a:lnTo>
                    <a:pt x="52856" y="6169"/>
                  </a:lnTo>
                  <a:lnTo>
                    <a:pt x="51506" y="3801"/>
                  </a:lnTo>
                  <a:lnTo>
                    <a:pt x="49549" y="2222"/>
                  </a:lnTo>
                  <a:lnTo>
                    <a:pt x="44551" y="469"/>
                  </a:lnTo>
                  <a:lnTo>
                    <a:pt x="41737" y="0"/>
                  </a:lnTo>
                  <a:lnTo>
                    <a:pt x="32965" y="5125"/>
                  </a:lnTo>
                  <a:lnTo>
                    <a:pt x="15144" y="20606"/>
                  </a:lnTo>
                  <a:lnTo>
                    <a:pt x="4731" y="40725"/>
                  </a:lnTo>
                  <a:lnTo>
                    <a:pt x="0" y="66795"/>
                  </a:lnTo>
                  <a:lnTo>
                    <a:pt x="1716" y="79614"/>
                  </a:lnTo>
                  <a:lnTo>
                    <a:pt x="3655" y="84515"/>
                  </a:lnTo>
                  <a:lnTo>
                    <a:pt x="14276" y="92781"/>
                  </a:lnTo>
                  <a:lnTo>
                    <a:pt x="28521" y="98925"/>
                  </a:lnTo>
                  <a:lnTo>
                    <a:pt x="41909" y="101656"/>
                  </a:lnTo>
                  <a:lnTo>
                    <a:pt x="102783" y="94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3534"/>
            <p:cNvSpPr/>
            <p:nvPr>
              <p:custDataLst>
                <p:tags r:id="rId179"/>
              </p:custDataLst>
            </p:nvPr>
          </p:nvSpPr>
          <p:spPr>
            <a:xfrm>
              <a:off x="1000125" y="2316015"/>
              <a:ext cx="95251" cy="358096"/>
            </a:xfrm>
            <a:custGeom>
              <a:avLst/>
              <a:gdLst/>
              <a:ahLst/>
              <a:cxnLst/>
              <a:rect l="0" t="0" r="0" b="0"/>
              <a:pathLst>
                <a:path w="95251" h="358096">
                  <a:moveTo>
                    <a:pt x="95250" y="17610"/>
                  </a:moveTo>
                  <a:lnTo>
                    <a:pt x="95250" y="17610"/>
                  </a:lnTo>
                  <a:lnTo>
                    <a:pt x="81061" y="3421"/>
                  </a:lnTo>
                  <a:lnTo>
                    <a:pt x="75538" y="720"/>
                  </a:lnTo>
                  <a:lnTo>
                    <a:pt x="72584" y="0"/>
                  </a:lnTo>
                  <a:lnTo>
                    <a:pt x="69556" y="578"/>
                  </a:lnTo>
                  <a:lnTo>
                    <a:pt x="63369" y="4043"/>
                  </a:lnTo>
                  <a:lnTo>
                    <a:pt x="48880" y="17001"/>
                  </a:lnTo>
                  <a:lnTo>
                    <a:pt x="25789" y="60961"/>
                  </a:lnTo>
                  <a:lnTo>
                    <a:pt x="24867" y="74272"/>
                  </a:lnTo>
                  <a:lnTo>
                    <a:pt x="27985" y="86185"/>
                  </a:lnTo>
                  <a:lnTo>
                    <a:pt x="32899" y="95007"/>
                  </a:lnTo>
                  <a:lnTo>
                    <a:pt x="36749" y="96725"/>
                  </a:lnTo>
                  <a:lnTo>
                    <a:pt x="46672" y="95811"/>
                  </a:lnTo>
                  <a:lnTo>
                    <a:pt x="64158" y="84290"/>
                  </a:lnTo>
                  <a:lnTo>
                    <a:pt x="77689" y="67471"/>
                  </a:lnTo>
                  <a:lnTo>
                    <a:pt x="82153" y="55292"/>
                  </a:lnTo>
                  <a:lnTo>
                    <a:pt x="85516" y="29549"/>
                  </a:lnTo>
                  <a:lnTo>
                    <a:pt x="85717" y="71469"/>
                  </a:lnTo>
                  <a:lnTo>
                    <a:pt x="85723" y="108004"/>
                  </a:lnTo>
                  <a:lnTo>
                    <a:pt x="85724" y="149521"/>
                  </a:lnTo>
                  <a:lnTo>
                    <a:pt x="88547" y="188634"/>
                  </a:lnTo>
                  <a:lnTo>
                    <a:pt x="93926" y="229663"/>
                  </a:lnTo>
                  <a:lnTo>
                    <a:pt x="87384" y="273359"/>
                  </a:lnTo>
                  <a:lnTo>
                    <a:pt x="77882" y="320171"/>
                  </a:lnTo>
                  <a:lnTo>
                    <a:pt x="71642" y="338562"/>
                  </a:lnTo>
                  <a:lnTo>
                    <a:pt x="63238" y="348286"/>
                  </a:lnTo>
                  <a:lnTo>
                    <a:pt x="52447" y="355077"/>
                  </a:lnTo>
                  <a:lnTo>
                    <a:pt x="40596" y="358095"/>
                  </a:lnTo>
                  <a:lnTo>
                    <a:pt x="34472" y="354667"/>
                  </a:lnTo>
                  <a:lnTo>
                    <a:pt x="22024" y="339569"/>
                  </a:lnTo>
                  <a:lnTo>
                    <a:pt x="8172" y="312325"/>
                  </a:lnTo>
                  <a:lnTo>
                    <a:pt x="0" y="265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SMARTInkShape-3535"/>
            <p:cNvSpPr/>
            <p:nvPr>
              <p:custDataLst>
                <p:tags r:id="rId180"/>
              </p:custDataLst>
            </p:nvPr>
          </p:nvSpPr>
          <p:spPr>
            <a:xfrm>
              <a:off x="1100295" y="2325932"/>
              <a:ext cx="90331" cy="101334"/>
            </a:xfrm>
            <a:custGeom>
              <a:avLst/>
              <a:gdLst/>
              <a:ahLst/>
              <a:cxnLst/>
              <a:rect l="0" t="0" r="0" b="0"/>
              <a:pathLst>
                <a:path w="90331" h="101334">
                  <a:moveTo>
                    <a:pt x="14130" y="26743"/>
                  </a:moveTo>
                  <a:lnTo>
                    <a:pt x="14130" y="26743"/>
                  </a:lnTo>
                  <a:lnTo>
                    <a:pt x="9074" y="26743"/>
                  </a:lnTo>
                  <a:lnTo>
                    <a:pt x="3769" y="23921"/>
                  </a:lnTo>
                  <a:lnTo>
                    <a:pt x="873" y="21687"/>
                  </a:lnTo>
                  <a:lnTo>
                    <a:pt x="0" y="19139"/>
                  </a:lnTo>
                  <a:lnTo>
                    <a:pt x="477" y="16382"/>
                  </a:lnTo>
                  <a:lnTo>
                    <a:pt x="2770" y="10497"/>
                  </a:lnTo>
                  <a:lnTo>
                    <a:pt x="4363" y="0"/>
                  </a:lnTo>
                  <a:lnTo>
                    <a:pt x="49379" y="34795"/>
                  </a:lnTo>
                  <a:lnTo>
                    <a:pt x="63145" y="57704"/>
                  </a:lnTo>
                  <a:lnTo>
                    <a:pt x="70566" y="97508"/>
                  </a:lnTo>
                  <a:lnTo>
                    <a:pt x="68687" y="99320"/>
                  </a:lnTo>
                  <a:lnTo>
                    <a:pt x="60955" y="101333"/>
                  </a:lnTo>
                  <a:lnTo>
                    <a:pt x="56989" y="99753"/>
                  </a:lnTo>
                  <a:lnTo>
                    <a:pt x="49759" y="92353"/>
                  </a:lnTo>
                  <a:lnTo>
                    <a:pt x="45840" y="79186"/>
                  </a:lnTo>
                  <a:lnTo>
                    <a:pt x="43324" y="49920"/>
                  </a:lnTo>
                  <a:lnTo>
                    <a:pt x="53002" y="25143"/>
                  </a:lnTo>
                  <a:lnTo>
                    <a:pt x="59094" y="19327"/>
                  </a:lnTo>
                  <a:lnTo>
                    <a:pt x="90330" y="7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6" name="SMARTInkShape-Group674"/>
          <p:cNvGrpSpPr/>
          <p:nvPr/>
        </p:nvGrpSpPr>
        <p:grpSpPr>
          <a:xfrm>
            <a:off x="2212202" y="2276475"/>
            <a:ext cx="528999" cy="346668"/>
            <a:chOff x="2212202" y="2276475"/>
            <a:chExt cx="528999" cy="346668"/>
          </a:xfrm>
        </p:grpSpPr>
        <p:sp>
          <p:nvSpPr>
            <p:cNvPr id="851" name="SMARTInkShape-3536"/>
            <p:cNvSpPr/>
            <p:nvPr>
              <p:custDataLst>
                <p:tags r:id="rId167"/>
              </p:custDataLst>
            </p:nvPr>
          </p:nvSpPr>
          <p:spPr>
            <a:xfrm>
              <a:off x="2212202" y="2306490"/>
              <a:ext cx="121424" cy="316653"/>
            </a:xfrm>
            <a:custGeom>
              <a:avLst/>
              <a:gdLst/>
              <a:ahLst/>
              <a:cxnLst/>
              <a:rect l="0" t="0" r="0" b="0"/>
              <a:pathLst>
                <a:path w="121424" h="316653">
                  <a:moveTo>
                    <a:pt x="121423" y="17610"/>
                  </a:moveTo>
                  <a:lnTo>
                    <a:pt x="121423" y="17610"/>
                  </a:lnTo>
                  <a:lnTo>
                    <a:pt x="121423" y="12554"/>
                  </a:lnTo>
                  <a:lnTo>
                    <a:pt x="120365" y="11064"/>
                  </a:lnTo>
                  <a:lnTo>
                    <a:pt x="118601" y="10071"/>
                  </a:lnTo>
                  <a:lnTo>
                    <a:pt x="85775" y="0"/>
                  </a:lnTo>
                  <a:lnTo>
                    <a:pt x="67234" y="4043"/>
                  </a:lnTo>
                  <a:lnTo>
                    <a:pt x="43278" y="17001"/>
                  </a:lnTo>
                  <a:lnTo>
                    <a:pt x="26185" y="34245"/>
                  </a:lnTo>
                  <a:lnTo>
                    <a:pt x="20887" y="49345"/>
                  </a:lnTo>
                  <a:lnTo>
                    <a:pt x="19590" y="65581"/>
                  </a:lnTo>
                  <a:lnTo>
                    <a:pt x="22542" y="79853"/>
                  </a:lnTo>
                  <a:lnTo>
                    <a:pt x="25869" y="84505"/>
                  </a:lnTo>
                  <a:lnTo>
                    <a:pt x="30204" y="87607"/>
                  </a:lnTo>
                  <a:lnTo>
                    <a:pt x="41723" y="91053"/>
                  </a:lnTo>
                  <a:lnTo>
                    <a:pt x="63941" y="91935"/>
                  </a:lnTo>
                  <a:lnTo>
                    <a:pt x="74003" y="88391"/>
                  </a:lnTo>
                  <a:lnTo>
                    <a:pt x="82003" y="80465"/>
                  </a:lnTo>
                  <a:lnTo>
                    <a:pt x="97966" y="53091"/>
                  </a:lnTo>
                  <a:lnTo>
                    <a:pt x="101503" y="37397"/>
                  </a:lnTo>
                  <a:lnTo>
                    <a:pt x="101986" y="32754"/>
                  </a:lnTo>
                  <a:lnTo>
                    <a:pt x="102115" y="32998"/>
                  </a:lnTo>
                  <a:lnTo>
                    <a:pt x="102363" y="76615"/>
                  </a:lnTo>
                  <a:lnTo>
                    <a:pt x="102371" y="116048"/>
                  </a:lnTo>
                  <a:lnTo>
                    <a:pt x="102373" y="157142"/>
                  </a:lnTo>
                  <a:lnTo>
                    <a:pt x="99551" y="200434"/>
                  </a:lnTo>
                  <a:lnTo>
                    <a:pt x="94172" y="239637"/>
                  </a:lnTo>
                  <a:lnTo>
                    <a:pt x="83127" y="266134"/>
                  </a:lnTo>
                  <a:lnTo>
                    <a:pt x="53158" y="304173"/>
                  </a:lnTo>
                  <a:lnTo>
                    <a:pt x="37461" y="315360"/>
                  </a:lnTo>
                  <a:lnTo>
                    <a:pt x="31582" y="316652"/>
                  </a:lnTo>
                  <a:lnTo>
                    <a:pt x="19405" y="315265"/>
                  </a:lnTo>
                  <a:lnTo>
                    <a:pt x="5705" y="308534"/>
                  </a:lnTo>
                  <a:lnTo>
                    <a:pt x="1201" y="294371"/>
                  </a:lnTo>
                  <a:lnTo>
                    <a:pt x="0" y="284667"/>
                  </a:lnTo>
                  <a:lnTo>
                    <a:pt x="4310" y="268241"/>
                  </a:lnTo>
                  <a:lnTo>
                    <a:pt x="31290" y="227356"/>
                  </a:lnTo>
                  <a:lnTo>
                    <a:pt x="64273" y="19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3537"/>
            <p:cNvSpPr/>
            <p:nvPr>
              <p:custDataLst>
                <p:tags r:id="rId168"/>
              </p:custDataLst>
            </p:nvPr>
          </p:nvSpPr>
          <p:spPr>
            <a:xfrm>
              <a:off x="2371725" y="2362200"/>
              <a:ext cx="5489" cy="66676"/>
            </a:xfrm>
            <a:custGeom>
              <a:avLst/>
              <a:gdLst/>
              <a:ahLst/>
              <a:cxnLst/>
              <a:rect l="0" t="0" r="0" b="0"/>
              <a:pathLst>
                <a:path w="5489" h="6667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5488" y="7604"/>
                  </a:lnTo>
                  <a:lnTo>
                    <a:pt x="4717" y="10361"/>
                  </a:lnTo>
                  <a:lnTo>
                    <a:pt x="3145" y="13258"/>
                  </a:lnTo>
                  <a:lnTo>
                    <a:pt x="276" y="40000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3538"/>
            <p:cNvSpPr/>
            <p:nvPr>
              <p:custDataLst>
                <p:tags r:id="rId169"/>
              </p:custDataLst>
            </p:nvPr>
          </p:nvSpPr>
          <p:spPr>
            <a:xfrm>
              <a:off x="2371725" y="227647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3539"/>
            <p:cNvSpPr/>
            <p:nvPr>
              <p:custDataLst>
                <p:tags r:id="rId170"/>
              </p:custDataLst>
            </p:nvPr>
          </p:nvSpPr>
          <p:spPr>
            <a:xfrm>
              <a:off x="2432912" y="2295525"/>
              <a:ext cx="72164" cy="148663"/>
            </a:xfrm>
            <a:custGeom>
              <a:avLst/>
              <a:gdLst/>
              <a:ahLst/>
              <a:cxnLst/>
              <a:rect l="0" t="0" r="0" b="0"/>
              <a:pathLst>
                <a:path w="72164" h="148663">
                  <a:moveTo>
                    <a:pt x="5488" y="0"/>
                  </a:moveTo>
                  <a:lnTo>
                    <a:pt x="5488" y="0"/>
                  </a:lnTo>
                  <a:lnTo>
                    <a:pt x="5488" y="13258"/>
                  </a:lnTo>
                  <a:lnTo>
                    <a:pt x="4430" y="15188"/>
                  </a:lnTo>
                  <a:lnTo>
                    <a:pt x="2666" y="16476"/>
                  </a:lnTo>
                  <a:lnTo>
                    <a:pt x="432" y="17334"/>
                  </a:lnTo>
                  <a:lnTo>
                    <a:pt x="0" y="20022"/>
                  </a:lnTo>
                  <a:lnTo>
                    <a:pt x="7896" y="60401"/>
                  </a:lnTo>
                  <a:lnTo>
                    <a:pt x="14388" y="96685"/>
                  </a:lnTo>
                  <a:lnTo>
                    <a:pt x="16047" y="143989"/>
                  </a:lnTo>
                  <a:lnTo>
                    <a:pt x="17819" y="146793"/>
                  </a:lnTo>
                  <a:lnTo>
                    <a:pt x="20059" y="148662"/>
                  </a:lnTo>
                  <a:lnTo>
                    <a:pt x="21552" y="147791"/>
                  </a:lnTo>
                  <a:lnTo>
                    <a:pt x="42263" y="103297"/>
                  </a:lnTo>
                  <a:lnTo>
                    <a:pt x="56027" y="61327"/>
                  </a:lnTo>
                  <a:lnTo>
                    <a:pt x="7216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3540"/>
            <p:cNvSpPr/>
            <p:nvPr>
              <p:custDataLst>
                <p:tags r:id="rId171"/>
              </p:custDataLst>
            </p:nvPr>
          </p:nvSpPr>
          <p:spPr>
            <a:xfrm>
              <a:off x="2524125" y="2317922"/>
              <a:ext cx="217076" cy="135898"/>
            </a:xfrm>
            <a:custGeom>
              <a:avLst/>
              <a:gdLst/>
              <a:ahLst/>
              <a:cxnLst/>
              <a:rect l="0" t="0" r="0" b="0"/>
              <a:pathLst>
                <a:path w="217076" h="135898">
                  <a:moveTo>
                    <a:pt x="0" y="44278"/>
                  </a:moveTo>
                  <a:lnTo>
                    <a:pt x="0" y="44278"/>
                  </a:lnTo>
                  <a:lnTo>
                    <a:pt x="0" y="65737"/>
                  </a:lnTo>
                  <a:lnTo>
                    <a:pt x="1058" y="68109"/>
                  </a:lnTo>
                  <a:lnTo>
                    <a:pt x="2822" y="69690"/>
                  </a:lnTo>
                  <a:lnTo>
                    <a:pt x="8201" y="72228"/>
                  </a:lnTo>
                  <a:lnTo>
                    <a:pt x="35924" y="59540"/>
                  </a:lnTo>
                  <a:lnTo>
                    <a:pt x="45247" y="47886"/>
                  </a:lnTo>
                  <a:lnTo>
                    <a:pt x="63644" y="14034"/>
                  </a:lnTo>
                  <a:lnTo>
                    <a:pt x="64654" y="8240"/>
                  </a:lnTo>
                  <a:lnTo>
                    <a:pt x="64270" y="4378"/>
                  </a:lnTo>
                  <a:lnTo>
                    <a:pt x="62954" y="1802"/>
                  </a:lnTo>
                  <a:lnTo>
                    <a:pt x="61020" y="86"/>
                  </a:lnTo>
                  <a:lnTo>
                    <a:pt x="57613" y="0"/>
                  </a:lnTo>
                  <a:lnTo>
                    <a:pt x="48184" y="2727"/>
                  </a:lnTo>
                  <a:lnTo>
                    <a:pt x="39760" y="10289"/>
                  </a:lnTo>
                  <a:lnTo>
                    <a:pt x="32488" y="22821"/>
                  </a:lnTo>
                  <a:lnTo>
                    <a:pt x="15972" y="67270"/>
                  </a:lnTo>
                  <a:lnTo>
                    <a:pt x="15212" y="81308"/>
                  </a:lnTo>
                  <a:lnTo>
                    <a:pt x="23348" y="107567"/>
                  </a:lnTo>
                  <a:lnTo>
                    <a:pt x="27207" y="111870"/>
                  </a:lnTo>
                  <a:lnTo>
                    <a:pt x="37139" y="116652"/>
                  </a:lnTo>
                  <a:lnTo>
                    <a:pt x="48609" y="115956"/>
                  </a:lnTo>
                  <a:lnTo>
                    <a:pt x="78276" y="106884"/>
                  </a:lnTo>
                  <a:lnTo>
                    <a:pt x="90528" y="98209"/>
                  </a:lnTo>
                  <a:lnTo>
                    <a:pt x="115991" y="63766"/>
                  </a:lnTo>
                  <a:lnTo>
                    <a:pt x="122793" y="47054"/>
                  </a:lnTo>
                  <a:lnTo>
                    <a:pt x="123137" y="47187"/>
                  </a:lnTo>
                  <a:lnTo>
                    <a:pt x="123520" y="50157"/>
                  </a:lnTo>
                  <a:lnTo>
                    <a:pt x="107561" y="92629"/>
                  </a:lnTo>
                  <a:lnTo>
                    <a:pt x="97995" y="119994"/>
                  </a:lnTo>
                  <a:lnTo>
                    <a:pt x="95792" y="135670"/>
                  </a:lnTo>
                  <a:lnTo>
                    <a:pt x="96670" y="135897"/>
                  </a:lnTo>
                  <a:lnTo>
                    <a:pt x="100467" y="133328"/>
                  </a:lnTo>
                  <a:lnTo>
                    <a:pt x="108555" y="120875"/>
                  </a:lnTo>
                  <a:lnTo>
                    <a:pt x="126727" y="81176"/>
                  </a:lnTo>
                  <a:lnTo>
                    <a:pt x="147102" y="40200"/>
                  </a:lnTo>
                  <a:lnTo>
                    <a:pt x="156395" y="26591"/>
                  </a:lnTo>
                  <a:lnTo>
                    <a:pt x="174315" y="12080"/>
                  </a:lnTo>
                  <a:lnTo>
                    <a:pt x="178652" y="12229"/>
                  </a:lnTo>
                  <a:lnTo>
                    <a:pt x="193810" y="21494"/>
                  </a:lnTo>
                  <a:lnTo>
                    <a:pt x="201849" y="28155"/>
                  </a:lnTo>
                  <a:lnTo>
                    <a:pt x="212324" y="53024"/>
                  </a:lnTo>
                  <a:lnTo>
                    <a:pt x="217075" y="87203"/>
                  </a:lnTo>
                  <a:lnTo>
                    <a:pt x="209550" y="120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9" name="SMARTInkShape-Group675"/>
          <p:cNvGrpSpPr/>
          <p:nvPr/>
        </p:nvGrpSpPr>
        <p:grpSpPr>
          <a:xfrm>
            <a:off x="3076610" y="2224024"/>
            <a:ext cx="314291" cy="222194"/>
            <a:chOff x="3076610" y="2224024"/>
            <a:chExt cx="314291" cy="222194"/>
          </a:xfrm>
        </p:grpSpPr>
        <p:sp>
          <p:nvSpPr>
            <p:cNvPr id="857" name="SMARTInkShape-3541"/>
            <p:cNvSpPr/>
            <p:nvPr>
              <p:custDataLst>
                <p:tags r:id="rId165"/>
              </p:custDataLst>
            </p:nvPr>
          </p:nvSpPr>
          <p:spPr>
            <a:xfrm>
              <a:off x="3076610" y="2224024"/>
              <a:ext cx="171416" cy="222194"/>
            </a:xfrm>
            <a:custGeom>
              <a:avLst/>
              <a:gdLst/>
              <a:ahLst/>
              <a:cxnLst/>
              <a:rect l="0" t="0" r="0" b="0"/>
              <a:pathLst>
                <a:path w="171416" h="222194">
                  <a:moveTo>
                    <a:pt x="19015" y="61976"/>
                  </a:moveTo>
                  <a:lnTo>
                    <a:pt x="19015" y="61976"/>
                  </a:lnTo>
                  <a:lnTo>
                    <a:pt x="13959" y="61976"/>
                  </a:lnTo>
                  <a:lnTo>
                    <a:pt x="12469" y="63034"/>
                  </a:lnTo>
                  <a:lnTo>
                    <a:pt x="11476" y="64798"/>
                  </a:lnTo>
                  <a:lnTo>
                    <a:pt x="9882" y="75234"/>
                  </a:lnTo>
                  <a:lnTo>
                    <a:pt x="9513" y="119747"/>
                  </a:lnTo>
                  <a:lnTo>
                    <a:pt x="9495" y="164678"/>
                  </a:lnTo>
                  <a:lnTo>
                    <a:pt x="6669" y="194712"/>
                  </a:lnTo>
                  <a:lnTo>
                    <a:pt x="357" y="222193"/>
                  </a:lnTo>
                  <a:lnTo>
                    <a:pt x="0" y="183978"/>
                  </a:lnTo>
                  <a:lnTo>
                    <a:pt x="6518" y="141853"/>
                  </a:lnTo>
                  <a:lnTo>
                    <a:pt x="8903" y="105310"/>
                  </a:lnTo>
                  <a:lnTo>
                    <a:pt x="12138" y="75874"/>
                  </a:lnTo>
                  <a:lnTo>
                    <a:pt x="21233" y="30963"/>
                  </a:lnTo>
                  <a:lnTo>
                    <a:pt x="26351" y="16442"/>
                  </a:lnTo>
                  <a:lnTo>
                    <a:pt x="32153" y="9989"/>
                  </a:lnTo>
                  <a:lnTo>
                    <a:pt x="35182" y="9326"/>
                  </a:lnTo>
                  <a:lnTo>
                    <a:pt x="38260" y="9943"/>
                  </a:lnTo>
                  <a:lnTo>
                    <a:pt x="41370" y="11412"/>
                  </a:lnTo>
                  <a:lnTo>
                    <a:pt x="50804" y="23593"/>
                  </a:lnTo>
                  <a:lnTo>
                    <a:pt x="63823" y="50010"/>
                  </a:lnTo>
                  <a:lnTo>
                    <a:pt x="64762" y="53999"/>
                  </a:lnTo>
                  <a:lnTo>
                    <a:pt x="76197" y="69725"/>
                  </a:lnTo>
                  <a:lnTo>
                    <a:pt x="87115" y="76004"/>
                  </a:lnTo>
                  <a:lnTo>
                    <a:pt x="92990" y="77678"/>
                  </a:lnTo>
                  <a:lnTo>
                    <a:pt x="105162" y="76715"/>
                  </a:lnTo>
                  <a:lnTo>
                    <a:pt x="111372" y="74977"/>
                  </a:lnTo>
                  <a:lnTo>
                    <a:pt x="121093" y="67401"/>
                  </a:lnTo>
                  <a:lnTo>
                    <a:pt x="147320" y="35863"/>
                  </a:lnTo>
                  <a:lnTo>
                    <a:pt x="160810" y="6001"/>
                  </a:lnTo>
                  <a:lnTo>
                    <a:pt x="161410" y="762"/>
                  </a:lnTo>
                  <a:lnTo>
                    <a:pt x="162629" y="0"/>
                  </a:lnTo>
                  <a:lnTo>
                    <a:pt x="164499" y="550"/>
                  </a:lnTo>
                  <a:lnTo>
                    <a:pt x="166804" y="1976"/>
                  </a:lnTo>
                  <a:lnTo>
                    <a:pt x="168341" y="3984"/>
                  </a:lnTo>
                  <a:lnTo>
                    <a:pt x="170049" y="9038"/>
                  </a:lnTo>
                  <a:lnTo>
                    <a:pt x="171235" y="52274"/>
                  </a:lnTo>
                  <a:lnTo>
                    <a:pt x="171362" y="86618"/>
                  </a:lnTo>
                  <a:lnTo>
                    <a:pt x="171399" y="127486"/>
                  </a:lnTo>
                  <a:lnTo>
                    <a:pt x="171413" y="170243"/>
                  </a:lnTo>
                  <a:lnTo>
                    <a:pt x="171415" y="195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3542"/>
            <p:cNvSpPr/>
            <p:nvPr>
              <p:custDataLst>
                <p:tags r:id="rId166"/>
              </p:custDataLst>
            </p:nvPr>
          </p:nvSpPr>
          <p:spPr>
            <a:xfrm>
              <a:off x="3324225" y="2240287"/>
              <a:ext cx="66676" cy="196069"/>
            </a:xfrm>
            <a:custGeom>
              <a:avLst/>
              <a:gdLst/>
              <a:ahLst/>
              <a:cxnLst/>
              <a:rect l="0" t="0" r="0" b="0"/>
              <a:pathLst>
                <a:path w="66676" h="196069">
                  <a:moveTo>
                    <a:pt x="66675" y="55238"/>
                  </a:moveTo>
                  <a:lnTo>
                    <a:pt x="66675" y="55238"/>
                  </a:lnTo>
                  <a:lnTo>
                    <a:pt x="66675" y="36924"/>
                  </a:lnTo>
                  <a:lnTo>
                    <a:pt x="63853" y="28401"/>
                  </a:lnTo>
                  <a:lnTo>
                    <a:pt x="60129" y="21086"/>
                  </a:lnTo>
                  <a:lnTo>
                    <a:pt x="56974" y="11017"/>
                  </a:lnTo>
                  <a:lnTo>
                    <a:pt x="52486" y="4540"/>
                  </a:lnTo>
                  <a:lnTo>
                    <a:pt x="46963" y="955"/>
                  </a:lnTo>
                  <a:lnTo>
                    <a:pt x="44009" y="0"/>
                  </a:lnTo>
                  <a:lnTo>
                    <a:pt x="35082" y="4582"/>
                  </a:lnTo>
                  <a:lnTo>
                    <a:pt x="17160" y="19714"/>
                  </a:lnTo>
                  <a:lnTo>
                    <a:pt x="12919" y="29219"/>
                  </a:lnTo>
                  <a:lnTo>
                    <a:pt x="9723" y="71263"/>
                  </a:lnTo>
                  <a:lnTo>
                    <a:pt x="14641" y="95264"/>
                  </a:lnTo>
                  <a:lnTo>
                    <a:pt x="22735" y="107599"/>
                  </a:lnTo>
                  <a:lnTo>
                    <a:pt x="36369" y="123317"/>
                  </a:lnTo>
                  <a:lnTo>
                    <a:pt x="50458" y="147590"/>
                  </a:lnTo>
                  <a:lnTo>
                    <a:pt x="51631" y="153848"/>
                  </a:lnTo>
                  <a:lnTo>
                    <a:pt x="48362" y="180381"/>
                  </a:lnTo>
                  <a:lnTo>
                    <a:pt x="45130" y="187762"/>
                  </a:lnTo>
                  <a:lnTo>
                    <a:pt x="42787" y="191213"/>
                  </a:lnTo>
                  <a:lnTo>
                    <a:pt x="31716" y="195046"/>
                  </a:lnTo>
                  <a:lnTo>
                    <a:pt x="24319" y="196068"/>
                  </a:lnTo>
                  <a:lnTo>
                    <a:pt x="18330" y="194633"/>
                  </a:lnTo>
                  <a:lnTo>
                    <a:pt x="0" y="179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4" name="SMARTInkShape-Group676"/>
          <p:cNvGrpSpPr/>
          <p:nvPr/>
        </p:nvGrpSpPr>
        <p:grpSpPr>
          <a:xfrm>
            <a:off x="3717171" y="2146137"/>
            <a:ext cx="711955" cy="505209"/>
            <a:chOff x="3717171" y="2146137"/>
            <a:chExt cx="711955" cy="505209"/>
          </a:xfrm>
        </p:grpSpPr>
        <p:sp>
          <p:nvSpPr>
            <p:cNvPr id="860" name="SMARTInkShape-3543"/>
            <p:cNvSpPr/>
            <p:nvPr>
              <p:custDataLst>
                <p:tags r:id="rId161"/>
              </p:custDataLst>
            </p:nvPr>
          </p:nvSpPr>
          <p:spPr>
            <a:xfrm>
              <a:off x="3717171" y="2146137"/>
              <a:ext cx="102355" cy="287805"/>
            </a:xfrm>
            <a:custGeom>
              <a:avLst/>
              <a:gdLst/>
              <a:ahLst/>
              <a:cxnLst/>
              <a:rect l="0" t="0" r="0" b="0"/>
              <a:pathLst>
                <a:path w="102355" h="287805">
                  <a:moveTo>
                    <a:pt x="83304" y="206538"/>
                  </a:moveTo>
                  <a:lnTo>
                    <a:pt x="83304" y="206538"/>
                  </a:lnTo>
                  <a:lnTo>
                    <a:pt x="69115" y="192349"/>
                  </a:lnTo>
                  <a:lnTo>
                    <a:pt x="60770" y="189648"/>
                  </a:lnTo>
                  <a:lnTo>
                    <a:pt x="55581" y="188928"/>
                  </a:lnTo>
                  <a:lnTo>
                    <a:pt x="38166" y="192971"/>
                  </a:lnTo>
                  <a:lnTo>
                    <a:pt x="25848" y="203683"/>
                  </a:lnTo>
                  <a:lnTo>
                    <a:pt x="5750" y="231374"/>
                  </a:lnTo>
                  <a:lnTo>
                    <a:pt x="0" y="250821"/>
                  </a:lnTo>
                  <a:lnTo>
                    <a:pt x="3353" y="275045"/>
                  </a:lnTo>
                  <a:lnTo>
                    <a:pt x="8259" y="284611"/>
                  </a:lnTo>
                  <a:lnTo>
                    <a:pt x="11049" y="287161"/>
                  </a:lnTo>
                  <a:lnTo>
                    <a:pt x="15026" y="287804"/>
                  </a:lnTo>
                  <a:lnTo>
                    <a:pt x="25089" y="285695"/>
                  </a:lnTo>
                  <a:lnTo>
                    <a:pt x="36617" y="275586"/>
                  </a:lnTo>
                  <a:lnTo>
                    <a:pt x="52185" y="252044"/>
                  </a:lnTo>
                  <a:lnTo>
                    <a:pt x="70269" y="212805"/>
                  </a:lnTo>
                  <a:lnTo>
                    <a:pt x="83238" y="171675"/>
                  </a:lnTo>
                  <a:lnTo>
                    <a:pt x="89987" y="131297"/>
                  </a:lnTo>
                  <a:lnTo>
                    <a:pt x="97324" y="84784"/>
                  </a:lnTo>
                  <a:lnTo>
                    <a:pt x="101361" y="45022"/>
                  </a:lnTo>
                  <a:lnTo>
                    <a:pt x="102223" y="7155"/>
                  </a:lnTo>
                  <a:lnTo>
                    <a:pt x="101208" y="3766"/>
                  </a:lnTo>
                  <a:lnTo>
                    <a:pt x="99474" y="1507"/>
                  </a:lnTo>
                  <a:lnTo>
                    <a:pt x="97259" y="0"/>
                  </a:lnTo>
                  <a:lnTo>
                    <a:pt x="93666" y="2171"/>
                  </a:lnTo>
                  <a:lnTo>
                    <a:pt x="84028" y="13050"/>
                  </a:lnTo>
                  <a:lnTo>
                    <a:pt x="71759" y="42081"/>
                  </a:lnTo>
                  <a:lnTo>
                    <a:pt x="66478" y="82551"/>
                  </a:lnTo>
                  <a:lnTo>
                    <a:pt x="58147" y="122937"/>
                  </a:lnTo>
                  <a:lnTo>
                    <a:pt x="58226" y="169485"/>
                  </a:lnTo>
                  <a:lnTo>
                    <a:pt x="70006" y="216867"/>
                  </a:lnTo>
                  <a:lnTo>
                    <a:pt x="72102" y="230884"/>
                  </a:lnTo>
                  <a:lnTo>
                    <a:pt x="102354" y="263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SMARTInkShape-3544"/>
            <p:cNvSpPr/>
            <p:nvPr>
              <p:custDataLst>
                <p:tags r:id="rId162"/>
              </p:custDataLst>
            </p:nvPr>
          </p:nvSpPr>
          <p:spPr>
            <a:xfrm>
              <a:off x="3858949" y="2314832"/>
              <a:ext cx="179629" cy="336514"/>
            </a:xfrm>
            <a:custGeom>
              <a:avLst/>
              <a:gdLst/>
              <a:ahLst/>
              <a:cxnLst/>
              <a:rect l="0" t="0" r="0" b="0"/>
              <a:pathLst>
                <a:path w="179629" h="336514">
                  <a:moveTo>
                    <a:pt x="8201" y="47368"/>
                  </a:moveTo>
                  <a:lnTo>
                    <a:pt x="8201" y="47368"/>
                  </a:lnTo>
                  <a:lnTo>
                    <a:pt x="0" y="47368"/>
                  </a:lnTo>
                  <a:lnTo>
                    <a:pt x="4125" y="52424"/>
                  </a:lnTo>
                  <a:lnTo>
                    <a:pt x="9211" y="54907"/>
                  </a:lnTo>
                  <a:lnTo>
                    <a:pt x="12050" y="55569"/>
                  </a:lnTo>
                  <a:lnTo>
                    <a:pt x="26157" y="51444"/>
                  </a:lnTo>
                  <a:lnTo>
                    <a:pt x="38686" y="43519"/>
                  </a:lnTo>
                  <a:lnTo>
                    <a:pt x="62035" y="21939"/>
                  </a:lnTo>
                  <a:lnTo>
                    <a:pt x="63877" y="14547"/>
                  </a:lnTo>
                  <a:lnTo>
                    <a:pt x="64369" y="9612"/>
                  </a:lnTo>
                  <a:lnTo>
                    <a:pt x="63638" y="6322"/>
                  </a:lnTo>
                  <a:lnTo>
                    <a:pt x="62092" y="4130"/>
                  </a:lnTo>
                  <a:lnTo>
                    <a:pt x="60004" y="2667"/>
                  </a:lnTo>
                  <a:lnTo>
                    <a:pt x="54861" y="1043"/>
                  </a:lnTo>
                  <a:lnTo>
                    <a:pt x="32822" y="0"/>
                  </a:lnTo>
                  <a:lnTo>
                    <a:pt x="21613" y="2679"/>
                  </a:lnTo>
                  <a:lnTo>
                    <a:pt x="17142" y="4875"/>
                  </a:lnTo>
                  <a:lnTo>
                    <a:pt x="9352" y="15782"/>
                  </a:lnTo>
                  <a:lnTo>
                    <a:pt x="5794" y="23136"/>
                  </a:lnTo>
                  <a:lnTo>
                    <a:pt x="4662" y="36951"/>
                  </a:lnTo>
                  <a:lnTo>
                    <a:pt x="5841" y="43598"/>
                  </a:lnTo>
                  <a:lnTo>
                    <a:pt x="12797" y="56629"/>
                  </a:lnTo>
                  <a:lnTo>
                    <a:pt x="17615" y="63067"/>
                  </a:lnTo>
                  <a:lnTo>
                    <a:pt x="31435" y="73042"/>
                  </a:lnTo>
                  <a:lnTo>
                    <a:pt x="54244" y="81787"/>
                  </a:lnTo>
                  <a:lnTo>
                    <a:pt x="85970" y="84741"/>
                  </a:lnTo>
                  <a:lnTo>
                    <a:pt x="127240" y="77720"/>
                  </a:lnTo>
                  <a:lnTo>
                    <a:pt x="139777" y="72146"/>
                  </a:lnTo>
                  <a:lnTo>
                    <a:pt x="157841" y="58002"/>
                  </a:lnTo>
                  <a:lnTo>
                    <a:pt x="160877" y="53399"/>
                  </a:lnTo>
                  <a:lnTo>
                    <a:pt x="161844" y="49272"/>
                  </a:lnTo>
                  <a:lnTo>
                    <a:pt x="160095" y="40806"/>
                  </a:lnTo>
                  <a:lnTo>
                    <a:pt x="155790" y="29987"/>
                  </a:lnTo>
                  <a:lnTo>
                    <a:pt x="153160" y="26256"/>
                  </a:lnTo>
                  <a:lnTo>
                    <a:pt x="147416" y="22110"/>
                  </a:lnTo>
                  <a:lnTo>
                    <a:pt x="138232" y="19776"/>
                  </a:lnTo>
                  <a:lnTo>
                    <a:pt x="129140" y="24874"/>
                  </a:lnTo>
                  <a:lnTo>
                    <a:pt x="120160" y="33137"/>
                  </a:lnTo>
                  <a:lnTo>
                    <a:pt x="116169" y="40338"/>
                  </a:lnTo>
                  <a:lnTo>
                    <a:pt x="117217" y="52710"/>
                  </a:lnTo>
                  <a:lnTo>
                    <a:pt x="121211" y="65617"/>
                  </a:lnTo>
                  <a:lnTo>
                    <a:pt x="123758" y="69059"/>
                  </a:lnTo>
                  <a:lnTo>
                    <a:pt x="135449" y="79640"/>
                  </a:lnTo>
                  <a:lnTo>
                    <a:pt x="138541" y="80524"/>
                  </a:lnTo>
                  <a:lnTo>
                    <a:pt x="141661" y="80055"/>
                  </a:lnTo>
                  <a:lnTo>
                    <a:pt x="147950" y="76713"/>
                  </a:lnTo>
                  <a:lnTo>
                    <a:pt x="158726" y="67983"/>
                  </a:lnTo>
                  <a:lnTo>
                    <a:pt x="168637" y="66555"/>
                  </a:lnTo>
                  <a:lnTo>
                    <a:pt x="169930" y="89980"/>
                  </a:lnTo>
                  <a:lnTo>
                    <a:pt x="172890" y="115380"/>
                  </a:lnTo>
                  <a:lnTo>
                    <a:pt x="178761" y="156357"/>
                  </a:lnTo>
                  <a:lnTo>
                    <a:pt x="179534" y="203328"/>
                  </a:lnTo>
                  <a:lnTo>
                    <a:pt x="179628" y="246175"/>
                  </a:lnTo>
                  <a:lnTo>
                    <a:pt x="177527" y="281840"/>
                  </a:lnTo>
                  <a:lnTo>
                    <a:pt x="163248" y="322524"/>
                  </a:lnTo>
                  <a:lnTo>
                    <a:pt x="156133" y="331231"/>
                  </a:lnTo>
                  <a:lnTo>
                    <a:pt x="151272" y="335036"/>
                  </a:lnTo>
                  <a:lnTo>
                    <a:pt x="144857" y="336513"/>
                  </a:lnTo>
                  <a:lnTo>
                    <a:pt x="129262" y="335332"/>
                  </a:lnTo>
                  <a:lnTo>
                    <a:pt x="123833" y="332478"/>
                  </a:lnTo>
                  <a:lnTo>
                    <a:pt x="120214" y="328458"/>
                  </a:lnTo>
                  <a:lnTo>
                    <a:pt x="117801" y="323661"/>
                  </a:lnTo>
                  <a:lnTo>
                    <a:pt x="112976" y="247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3545"/>
            <p:cNvSpPr/>
            <p:nvPr>
              <p:custDataLst>
                <p:tags r:id="rId163"/>
              </p:custDataLst>
            </p:nvPr>
          </p:nvSpPr>
          <p:spPr>
            <a:xfrm>
              <a:off x="4086225" y="2305050"/>
              <a:ext cx="66676" cy="111408"/>
            </a:xfrm>
            <a:custGeom>
              <a:avLst/>
              <a:gdLst/>
              <a:ahLst/>
              <a:cxnLst/>
              <a:rect l="0" t="0" r="0" b="0"/>
              <a:pathLst>
                <a:path w="66676" h="111408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5057" y="29899"/>
                  </a:lnTo>
                  <a:lnTo>
                    <a:pt x="7605" y="30516"/>
                  </a:lnTo>
                  <a:lnTo>
                    <a:pt x="27446" y="41949"/>
                  </a:lnTo>
                  <a:lnTo>
                    <a:pt x="36187" y="53569"/>
                  </a:lnTo>
                  <a:lnTo>
                    <a:pt x="42541" y="69317"/>
                  </a:lnTo>
                  <a:lnTo>
                    <a:pt x="45366" y="86899"/>
                  </a:lnTo>
                  <a:lnTo>
                    <a:pt x="43798" y="99652"/>
                  </a:lnTo>
                  <a:lnTo>
                    <a:pt x="39226" y="111407"/>
                  </a:lnTo>
                  <a:lnTo>
                    <a:pt x="37792" y="111313"/>
                  </a:lnTo>
                  <a:lnTo>
                    <a:pt x="33377" y="108386"/>
                  </a:lnTo>
                  <a:lnTo>
                    <a:pt x="30709" y="97913"/>
                  </a:lnTo>
                  <a:lnTo>
                    <a:pt x="30582" y="81617"/>
                  </a:lnTo>
                  <a:lnTo>
                    <a:pt x="41957" y="34554"/>
                  </a:lnTo>
                  <a:lnTo>
                    <a:pt x="50750" y="23119"/>
                  </a:lnTo>
                  <a:lnTo>
                    <a:pt x="59598" y="14508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3546"/>
            <p:cNvSpPr/>
            <p:nvPr>
              <p:custDataLst>
                <p:tags r:id="rId164"/>
              </p:custDataLst>
            </p:nvPr>
          </p:nvSpPr>
          <p:spPr>
            <a:xfrm>
              <a:off x="4181475" y="2305850"/>
              <a:ext cx="247651" cy="93846"/>
            </a:xfrm>
            <a:custGeom>
              <a:avLst/>
              <a:gdLst/>
              <a:ahLst/>
              <a:cxnLst/>
              <a:rect l="0" t="0" r="0" b="0"/>
              <a:pathLst>
                <a:path w="247651" h="93846">
                  <a:moveTo>
                    <a:pt x="0" y="37300"/>
                  </a:moveTo>
                  <a:lnTo>
                    <a:pt x="0" y="37300"/>
                  </a:lnTo>
                  <a:lnTo>
                    <a:pt x="0" y="45501"/>
                  </a:lnTo>
                  <a:lnTo>
                    <a:pt x="1058" y="45942"/>
                  </a:lnTo>
                  <a:lnTo>
                    <a:pt x="13257" y="46709"/>
                  </a:lnTo>
                  <a:lnTo>
                    <a:pt x="19298" y="43951"/>
                  </a:lnTo>
                  <a:lnTo>
                    <a:pt x="41289" y="24432"/>
                  </a:lnTo>
                  <a:lnTo>
                    <a:pt x="44809" y="15353"/>
                  </a:lnTo>
                  <a:lnTo>
                    <a:pt x="45748" y="9969"/>
                  </a:lnTo>
                  <a:lnTo>
                    <a:pt x="45315" y="6379"/>
                  </a:lnTo>
                  <a:lnTo>
                    <a:pt x="43969" y="3986"/>
                  </a:lnTo>
                  <a:lnTo>
                    <a:pt x="42012" y="2391"/>
                  </a:lnTo>
                  <a:lnTo>
                    <a:pt x="37017" y="618"/>
                  </a:lnTo>
                  <a:lnTo>
                    <a:pt x="34203" y="146"/>
                  </a:lnTo>
                  <a:lnTo>
                    <a:pt x="31269" y="1947"/>
                  </a:lnTo>
                  <a:lnTo>
                    <a:pt x="18955" y="20047"/>
                  </a:lnTo>
                  <a:lnTo>
                    <a:pt x="4221" y="50236"/>
                  </a:lnTo>
                  <a:lnTo>
                    <a:pt x="1876" y="62805"/>
                  </a:lnTo>
                  <a:lnTo>
                    <a:pt x="3656" y="72624"/>
                  </a:lnTo>
                  <a:lnTo>
                    <a:pt x="10608" y="84103"/>
                  </a:lnTo>
                  <a:lnTo>
                    <a:pt x="13422" y="87552"/>
                  </a:lnTo>
                  <a:lnTo>
                    <a:pt x="22193" y="91384"/>
                  </a:lnTo>
                  <a:lnTo>
                    <a:pt x="45071" y="93845"/>
                  </a:lnTo>
                  <a:lnTo>
                    <a:pt x="76519" y="86726"/>
                  </a:lnTo>
                  <a:lnTo>
                    <a:pt x="117224" y="67871"/>
                  </a:lnTo>
                  <a:lnTo>
                    <a:pt x="144135" y="44958"/>
                  </a:lnTo>
                  <a:lnTo>
                    <a:pt x="155008" y="24399"/>
                  </a:lnTo>
                  <a:lnTo>
                    <a:pt x="161318" y="1900"/>
                  </a:lnTo>
                  <a:lnTo>
                    <a:pt x="160462" y="1000"/>
                  </a:lnTo>
                  <a:lnTo>
                    <a:pt x="156688" y="0"/>
                  </a:lnTo>
                  <a:lnTo>
                    <a:pt x="148661" y="5200"/>
                  </a:lnTo>
                  <a:lnTo>
                    <a:pt x="122274" y="30682"/>
                  </a:lnTo>
                  <a:lnTo>
                    <a:pt x="117844" y="38945"/>
                  </a:lnTo>
                  <a:lnTo>
                    <a:pt x="118697" y="48967"/>
                  </a:lnTo>
                  <a:lnTo>
                    <a:pt x="120407" y="54603"/>
                  </a:lnTo>
                  <a:lnTo>
                    <a:pt x="127950" y="63687"/>
                  </a:lnTo>
                  <a:lnTo>
                    <a:pt x="150040" y="78143"/>
                  </a:lnTo>
                  <a:lnTo>
                    <a:pt x="193338" y="84032"/>
                  </a:lnTo>
                  <a:lnTo>
                    <a:pt x="247650" y="84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8" name="SMARTInkShape-Group677"/>
          <p:cNvGrpSpPr/>
          <p:nvPr/>
        </p:nvGrpSpPr>
        <p:grpSpPr>
          <a:xfrm>
            <a:off x="6172200" y="791899"/>
            <a:ext cx="752476" cy="389202"/>
            <a:chOff x="6172200" y="791899"/>
            <a:chExt cx="752476" cy="389202"/>
          </a:xfrm>
        </p:grpSpPr>
        <p:sp>
          <p:nvSpPr>
            <p:cNvPr id="865" name="SMARTInkShape-3547"/>
            <p:cNvSpPr/>
            <p:nvPr>
              <p:custDataLst>
                <p:tags r:id="rId158"/>
              </p:custDataLst>
            </p:nvPr>
          </p:nvSpPr>
          <p:spPr>
            <a:xfrm>
              <a:off x="6172200" y="791899"/>
              <a:ext cx="209551" cy="198702"/>
            </a:xfrm>
            <a:custGeom>
              <a:avLst/>
              <a:gdLst/>
              <a:ahLst/>
              <a:cxnLst/>
              <a:rect l="0" t="0" r="0" b="0"/>
              <a:pathLst>
                <a:path w="209551" h="1987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4125"/>
                  </a:lnTo>
                  <a:lnTo>
                    <a:pt x="13257" y="12050"/>
                  </a:lnTo>
                  <a:lnTo>
                    <a:pt x="36016" y="53042"/>
                  </a:lnTo>
                  <a:lnTo>
                    <a:pt x="71284" y="98555"/>
                  </a:lnTo>
                  <a:lnTo>
                    <a:pt x="105685" y="140270"/>
                  </a:lnTo>
                  <a:lnTo>
                    <a:pt x="124229" y="157915"/>
                  </a:lnTo>
                  <a:lnTo>
                    <a:pt x="171504" y="181636"/>
                  </a:lnTo>
                  <a:lnTo>
                    <a:pt x="209550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3548"/>
            <p:cNvSpPr/>
            <p:nvPr>
              <p:custDataLst>
                <p:tags r:id="rId159"/>
              </p:custDataLst>
            </p:nvPr>
          </p:nvSpPr>
          <p:spPr>
            <a:xfrm>
              <a:off x="6372225" y="805020"/>
              <a:ext cx="84402" cy="376081"/>
            </a:xfrm>
            <a:custGeom>
              <a:avLst/>
              <a:gdLst/>
              <a:ahLst/>
              <a:cxnLst/>
              <a:rect l="0" t="0" r="0" b="0"/>
              <a:pathLst>
                <a:path w="84402" h="376081">
                  <a:moveTo>
                    <a:pt x="76200" y="14130"/>
                  </a:moveTo>
                  <a:lnTo>
                    <a:pt x="76200" y="14130"/>
                  </a:lnTo>
                  <a:lnTo>
                    <a:pt x="76200" y="9074"/>
                  </a:lnTo>
                  <a:lnTo>
                    <a:pt x="79022" y="3769"/>
                  </a:lnTo>
                  <a:lnTo>
                    <a:pt x="81256" y="873"/>
                  </a:lnTo>
                  <a:lnTo>
                    <a:pt x="82745" y="0"/>
                  </a:lnTo>
                  <a:lnTo>
                    <a:pt x="83739" y="477"/>
                  </a:lnTo>
                  <a:lnTo>
                    <a:pt x="84401" y="1853"/>
                  </a:lnTo>
                  <a:lnTo>
                    <a:pt x="83784" y="2770"/>
                  </a:lnTo>
                  <a:lnTo>
                    <a:pt x="80276" y="3790"/>
                  </a:lnTo>
                  <a:lnTo>
                    <a:pt x="72351" y="4363"/>
                  </a:lnTo>
                  <a:lnTo>
                    <a:pt x="35602" y="31099"/>
                  </a:lnTo>
                  <a:lnTo>
                    <a:pt x="18898" y="49379"/>
                  </a:lnTo>
                  <a:lnTo>
                    <a:pt x="7246" y="73258"/>
                  </a:lnTo>
                  <a:lnTo>
                    <a:pt x="2147" y="100441"/>
                  </a:lnTo>
                  <a:lnTo>
                    <a:pt x="6970" y="144617"/>
                  </a:lnTo>
                  <a:lnTo>
                    <a:pt x="8768" y="178382"/>
                  </a:lnTo>
                  <a:lnTo>
                    <a:pt x="9189" y="209897"/>
                  </a:lnTo>
                  <a:lnTo>
                    <a:pt x="9376" y="242249"/>
                  </a:lnTo>
                  <a:lnTo>
                    <a:pt x="9480" y="287390"/>
                  </a:lnTo>
                  <a:lnTo>
                    <a:pt x="6690" y="324754"/>
                  </a:lnTo>
                  <a:lnTo>
                    <a:pt x="0" y="376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3549"/>
            <p:cNvSpPr/>
            <p:nvPr>
              <p:custDataLst>
                <p:tags r:id="rId160"/>
              </p:custDataLst>
            </p:nvPr>
          </p:nvSpPr>
          <p:spPr>
            <a:xfrm>
              <a:off x="6648958" y="1028700"/>
              <a:ext cx="275718" cy="102740"/>
            </a:xfrm>
            <a:custGeom>
              <a:avLst/>
              <a:gdLst/>
              <a:ahLst/>
              <a:cxnLst/>
              <a:rect l="0" t="0" r="0" b="0"/>
              <a:pathLst>
                <a:path w="275718" h="102740">
                  <a:moveTo>
                    <a:pt x="18542" y="57150"/>
                  </a:moveTo>
                  <a:lnTo>
                    <a:pt x="18542" y="57150"/>
                  </a:lnTo>
                  <a:lnTo>
                    <a:pt x="18542" y="48017"/>
                  </a:lnTo>
                  <a:lnTo>
                    <a:pt x="13486" y="47741"/>
                  </a:lnTo>
                  <a:lnTo>
                    <a:pt x="8181" y="44855"/>
                  </a:lnTo>
                  <a:lnTo>
                    <a:pt x="5285" y="42603"/>
                  </a:lnTo>
                  <a:lnTo>
                    <a:pt x="2067" y="37279"/>
                  </a:lnTo>
                  <a:lnTo>
                    <a:pt x="0" y="25238"/>
                  </a:lnTo>
                  <a:lnTo>
                    <a:pt x="2541" y="18978"/>
                  </a:lnTo>
                  <a:lnTo>
                    <a:pt x="12794" y="6336"/>
                  </a:lnTo>
                  <a:lnTo>
                    <a:pt x="27276" y="2816"/>
                  </a:lnTo>
                  <a:lnTo>
                    <a:pt x="37065" y="1877"/>
                  </a:lnTo>
                  <a:lnTo>
                    <a:pt x="53586" y="6479"/>
                  </a:lnTo>
                  <a:lnTo>
                    <a:pt x="99191" y="35847"/>
                  </a:lnTo>
                  <a:lnTo>
                    <a:pt x="144658" y="78600"/>
                  </a:lnTo>
                  <a:lnTo>
                    <a:pt x="163438" y="94470"/>
                  </a:lnTo>
                  <a:lnTo>
                    <a:pt x="178244" y="101722"/>
                  </a:lnTo>
                  <a:lnTo>
                    <a:pt x="182160" y="102739"/>
                  </a:lnTo>
                  <a:lnTo>
                    <a:pt x="192155" y="101048"/>
                  </a:lnTo>
                  <a:lnTo>
                    <a:pt x="203653" y="95710"/>
                  </a:lnTo>
                  <a:lnTo>
                    <a:pt x="222026" y="79747"/>
                  </a:lnTo>
                  <a:lnTo>
                    <a:pt x="253529" y="37313"/>
                  </a:lnTo>
                  <a:lnTo>
                    <a:pt x="275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8" name="SMARTInkShape-Group678"/>
          <p:cNvGrpSpPr/>
          <p:nvPr/>
        </p:nvGrpSpPr>
        <p:grpSpPr>
          <a:xfrm>
            <a:off x="7229877" y="810202"/>
            <a:ext cx="1075924" cy="370899"/>
            <a:chOff x="7229877" y="810202"/>
            <a:chExt cx="1075924" cy="370899"/>
          </a:xfrm>
        </p:grpSpPr>
        <p:sp>
          <p:nvSpPr>
            <p:cNvPr id="869" name="SMARTInkShape-3550"/>
            <p:cNvSpPr/>
            <p:nvPr>
              <p:custDataLst>
                <p:tags r:id="rId149"/>
              </p:custDataLst>
            </p:nvPr>
          </p:nvSpPr>
          <p:spPr>
            <a:xfrm>
              <a:off x="7229877" y="857250"/>
              <a:ext cx="170425" cy="277934"/>
            </a:xfrm>
            <a:custGeom>
              <a:avLst/>
              <a:gdLst/>
              <a:ahLst/>
              <a:cxnLst/>
              <a:rect l="0" t="0" r="0" b="0"/>
              <a:pathLst>
                <a:path w="170425" h="277934">
                  <a:moveTo>
                    <a:pt x="18648" y="0"/>
                  </a:moveTo>
                  <a:lnTo>
                    <a:pt x="18648" y="0"/>
                  </a:lnTo>
                  <a:lnTo>
                    <a:pt x="13592" y="0"/>
                  </a:lnTo>
                  <a:lnTo>
                    <a:pt x="12103" y="3175"/>
                  </a:lnTo>
                  <a:lnTo>
                    <a:pt x="8327" y="49798"/>
                  </a:lnTo>
                  <a:lnTo>
                    <a:pt x="1636" y="96306"/>
                  </a:lnTo>
                  <a:lnTo>
                    <a:pt x="0" y="141202"/>
                  </a:lnTo>
                  <a:lnTo>
                    <a:pt x="736" y="188249"/>
                  </a:lnTo>
                  <a:lnTo>
                    <a:pt x="9975" y="232663"/>
                  </a:lnTo>
                  <a:lnTo>
                    <a:pt x="16909" y="248398"/>
                  </a:lnTo>
                  <a:lnTo>
                    <a:pt x="27048" y="262446"/>
                  </a:lnTo>
                  <a:lnTo>
                    <a:pt x="49712" y="277199"/>
                  </a:lnTo>
                  <a:lnTo>
                    <a:pt x="59465" y="277933"/>
                  </a:lnTo>
                  <a:lnTo>
                    <a:pt x="81592" y="273103"/>
                  </a:lnTo>
                  <a:lnTo>
                    <a:pt x="112793" y="253428"/>
                  </a:lnTo>
                  <a:lnTo>
                    <a:pt x="143117" y="212847"/>
                  </a:lnTo>
                  <a:lnTo>
                    <a:pt x="163947" y="170421"/>
                  </a:lnTo>
                  <a:lnTo>
                    <a:pt x="168943" y="132457"/>
                  </a:lnTo>
                  <a:lnTo>
                    <a:pt x="170424" y="92751"/>
                  </a:lnTo>
                  <a:lnTo>
                    <a:pt x="165807" y="54175"/>
                  </a:lnTo>
                  <a:lnTo>
                    <a:pt x="157736" y="26047"/>
                  </a:lnTo>
                  <a:lnTo>
                    <a:pt x="148904" y="14046"/>
                  </a:lnTo>
                  <a:lnTo>
                    <a:pt x="143585" y="9364"/>
                  </a:lnTo>
                  <a:lnTo>
                    <a:pt x="138981" y="8359"/>
                  </a:lnTo>
                  <a:lnTo>
                    <a:pt x="134853" y="9806"/>
                  </a:lnTo>
                  <a:lnTo>
                    <a:pt x="131043" y="12887"/>
                  </a:lnTo>
                  <a:lnTo>
                    <a:pt x="129561" y="17058"/>
                  </a:lnTo>
                  <a:lnTo>
                    <a:pt x="132948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3551"/>
            <p:cNvSpPr/>
            <p:nvPr>
              <p:custDataLst>
                <p:tags r:id="rId150"/>
              </p:custDataLst>
            </p:nvPr>
          </p:nvSpPr>
          <p:spPr>
            <a:xfrm>
              <a:off x="7429521" y="974469"/>
              <a:ext cx="94746" cy="119856"/>
            </a:xfrm>
            <a:custGeom>
              <a:avLst/>
              <a:gdLst/>
              <a:ahLst/>
              <a:cxnLst/>
              <a:rect l="0" t="0" r="0" b="0"/>
              <a:pathLst>
                <a:path w="94746" h="119856">
                  <a:moveTo>
                    <a:pt x="19029" y="73281"/>
                  </a:moveTo>
                  <a:lnTo>
                    <a:pt x="19029" y="73281"/>
                  </a:lnTo>
                  <a:lnTo>
                    <a:pt x="8916" y="73281"/>
                  </a:lnTo>
                  <a:lnTo>
                    <a:pt x="5937" y="74339"/>
                  </a:lnTo>
                  <a:lnTo>
                    <a:pt x="3951" y="76103"/>
                  </a:lnTo>
                  <a:lnTo>
                    <a:pt x="2627" y="78338"/>
                  </a:lnTo>
                  <a:lnTo>
                    <a:pt x="0" y="119855"/>
                  </a:lnTo>
                  <a:lnTo>
                    <a:pt x="5042" y="115538"/>
                  </a:lnTo>
                  <a:lnTo>
                    <a:pt x="7520" y="110406"/>
                  </a:lnTo>
                  <a:lnTo>
                    <a:pt x="19127" y="66542"/>
                  </a:lnTo>
                  <a:lnTo>
                    <a:pt x="27104" y="24769"/>
                  </a:lnTo>
                  <a:lnTo>
                    <a:pt x="28124" y="6931"/>
                  </a:lnTo>
                  <a:lnTo>
                    <a:pt x="29325" y="3648"/>
                  </a:lnTo>
                  <a:lnTo>
                    <a:pt x="31186" y="1459"/>
                  </a:lnTo>
                  <a:lnTo>
                    <a:pt x="33483" y="0"/>
                  </a:lnTo>
                  <a:lnTo>
                    <a:pt x="36074" y="85"/>
                  </a:lnTo>
                  <a:lnTo>
                    <a:pt x="41773" y="3002"/>
                  </a:lnTo>
                  <a:lnTo>
                    <a:pt x="77640" y="37830"/>
                  </a:lnTo>
                  <a:lnTo>
                    <a:pt x="89699" y="61975"/>
                  </a:lnTo>
                  <a:lnTo>
                    <a:pt x="94501" y="89692"/>
                  </a:lnTo>
                  <a:lnTo>
                    <a:pt x="94745" y="93747"/>
                  </a:lnTo>
                  <a:lnTo>
                    <a:pt x="85704" y="111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3552"/>
            <p:cNvSpPr/>
            <p:nvPr>
              <p:custDataLst>
                <p:tags r:id="rId151"/>
              </p:custDataLst>
            </p:nvPr>
          </p:nvSpPr>
          <p:spPr>
            <a:xfrm>
              <a:off x="7591425" y="100012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8467" y="23851"/>
                  </a:lnTo>
                  <a:lnTo>
                    <a:pt x="883" y="5392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SMARTInkShape-3553"/>
            <p:cNvSpPr/>
            <p:nvPr>
              <p:custDataLst>
                <p:tags r:id="rId152"/>
              </p:custDataLst>
            </p:nvPr>
          </p:nvSpPr>
          <p:spPr>
            <a:xfrm>
              <a:off x="7618942" y="885825"/>
              <a:ext cx="1059" cy="57151"/>
            </a:xfrm>
            <a:custGeom>
              <a:avLst/>
              <a:gdLst/>
              <a:ahLst/>
              <a:cxnLst/>
              <a:rect l="0" t="0" r="0" b="0"/>
              <a:pathLst>
                <a:path w="1059" h="57151">
                  <a:moveTo>
                    <a:pt x="1058" y="57150"/>
                  </a:moveTo>
                  <a:lnTo>
                    <a:pt x="1058" y="57150"/>
                  </a:lnTo>
                  <a:lnTo>
                    <a:pt x="0" y="40883"/>
                  </a:lnTo>
                  <a:lnTo>
                    <a:pt x="10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SMARTInkShape-3554"/>
            <p:cNvSpPr/>
            <p:nvPr>
              <p:custDataLst>
                <p:tags r:id="rId153"/>
              </p:custDataLst>
            </p:nvPr>
          </p:nvSpPr>
          <p:spPr>
            <a:xfrm>
              <a:off x="7715250" y="810202"/>
              <a:ext cx="95251" cy="275649"/>
            </a:xfrm>
            <a:custGeom>
              <a:avLst/>
              <a:gdLst/>
              <a:ahLst/>
              <a:cxnLst/>
              <a:rect l="0" t="0" r="0" b="0"/>
              <a:pathLst>
                <a:path w="95251" h="275649">
                  <a:moveTo>
                    <a:pt x="95250" y="37523"/>
                  </a:moveTo>
                  <a:lnTo>
                    <a:pt x="95250" y="37523"/>
                  </a:lnTo>
                  <a:lnTo>
                    <a:pt x="95250" y="16065"/>
                  </a:lnTo>
                  <a:lnTo>
                    <a:pt x="92075" y="12634"/>
                  </a:lnTo>
                  <a:lnTo>
                    <a:pt x="74554" y="3808"/>
                  </a:lnTo>
                  <a:lnTo>
                    <a:pt x="54594" y="0"/>
                  </a:lnTo>
                  <a:lnTo>
                    <a:pt x="39577" y="4651"/>
                  </a:lnTo>
                  <a:lnTo>
                    <a:pt x="30642" y="15505"/>
                  </a:lnTo>
                  <a:lnTo>
                    <a:pt x="14031" y="56378"/>
                  </a:lnTo>
                  <a:lnTo>
                    <a:pt x="5061" y="101167"/>
                  </a:lnTo>
                  <a:lnTo>
                    <a:pt x="999" y="147187"/>
                  </a:lnTo>
                  <a:lnTo>
                    <a:pt x="198" y="184499"/>
                  </a:lnTo>
                  <a:lnTo>
                    <a:pt x="40" y="232008"/>
                  </a:lnTo>
                  <a:lnTo>
                    <a:pt x="0" y="275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SMARTInkShape-3555"/>
            <p:cNvSpPr/>
            <p:nvPr>
              <p:custDataLst>
                <p:tags r:id="rId154"/>
              </p:custDataLst>
            </p:nvPr>
          </p:nvSpPr>
          <p:spPr>
            <a:xfrm>
              <a:off x="7667741" y="971550"/>
              <a:ext cx="104660" cy="57151"/>
            </a:xfrm>
            <a:custGeom>
              <a:avLst/>
              <a:gdLst/>
              <a:ahLst/>
              <a:cxnLst/>
              <a:rect l="0" t="0" r="0" b="0"/>
              <a:pathLst>
                <a:path w="104660" h="57151">
                  <a:moveTo>
                    <a:pt x="9409" y="57150"/>
                  </a:moveTo>
                  <a:lnTo>
                    <a:pt x="9409" y="57150"/>
                  </a:lnTo>
                  <a:lnTo>
                    <a:pt x="9409" y="52093"/>
                  </a:lnTo>
                  <a:lnTo>
                    <a:pt x="6587" y="46789"/>
                  </a:lnTo>
                  <a:lnTo>
                    <a:pt x="2864" y="40903"/>
                  </a:lnTo>
                  <a:lnTo>
                    <a:pt x="472" y="28501"/>
                  </a:lnTo>
                  <a:lnTo>
                    <a:pt x="0" y="20917"/>
                  </a:lnTo>
                  <a:lnTo>
                    <a:pt x="10031" y="14547"/>
                  </a:lnTo>
                  <a:lnTo>
                    <a:pt x="26409" y="11013"/>
                  </a:lnTo>
                  <a:lnTo>
                    <a:pt x="104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SMARTInkShape-3556"/>
            <p:cNvSpPr/>
            <p:nvPr>
              <p:custDataLst>
                <p:tags r:id="rId155"/>
              </p:custDataLst>
            </p:nvPr>
          </p:nvSpPr>
          <p:spPr>
            <a:xfrm>
              <a:off x="7917851" y="847725"/>
              <a:ext cx="92675" cy="276226"/>
            </a:xfrm>
            <a:custGeom>
              <a:avLst/>
              <a:gdLst/>
              <a:ahLst/>
              <a:cxnLst/>
              <a:rect l="0" t="0" r="0" b="0"/>
              <a:pathLst>
                <a:path w="92675" h="276226">
                  <a:moveTo>
                    <a:pt x="92674" y="0"/>
                  </a:moveTo>
                  <a:lnTo>
                    <a:pt x="92674" y="0"/>
                  </a:lnTo>
                  <a:lnTo>
                    <a:pt x="79417" y="0"/>
                  </a:lnTo>
                  <a:lnTo>
                    <a:pt x="65228" y="10113"/>
                  </a:lnTo>
                  <a:lnTo>
                    <a:pt x="52673" y="21458"/>
                  </a:lnTo>
                  <a:lnTo>
                    <a:pt x="32461" y="62666"/>
                  </a:lnTo>
                  <a:lnTo>
                    <a:pt x="13125" y="103944"/>
                  </a:lnTo>
                  <a:lnTo>
                    <a:pt x="839" y="147218"/>
                  </a:lnTo>
                  <a:lnTo>
                    <a:pt x="0" y="164914"/>
                  </a:lnTo>
                  <a:lnTo>
                    <a:pt x="8085" y="207945"/>
                  </a:lnTo>
                  <a:lnTo>
                    <a:pt x="16811" y="232005"/>
                  </a:lnTo>
                  <a:lnTo>
                    <a:pt x="54574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3557"/>
            <p:cNvSpPr/>
            <p:nvPr>
              <p:custDataLst>
                <p:tags r:id="rId156"/>
              </p:custDataLst>
            </p:nvPr>
          </p:nvSpPr>
          <p:spPr>
            <a:xfrm>
              <a:off x="8082590" y="953053"/>
              <a:ext cx="139499" cy="157172"/>
            </a:xfrm>
            <a:custGeom>
              <a:avLst/>
              <a:gdLst/>
              <a:ahLst/>
              <a:cxnLst/>
              <a:rect l="0" t="0" r="0" b="0"/>
              <a:pathLst>
                <a:path w="139499" h="157172">
                  <a:moveTo>
                    <a:pt x="42235" y="37547"/>
                  </a:moveTo>
                  <a:lnTo>
                    <a:pt x="42235" y="37547"/>
                  </a:lnTo>
                  <a:lnTo>
                    <a:pt x="42235" y="32490"/>
                  </a:lnTo>
                  <a:lnTo>
                    <a:pt x="45057" y="27186"/>
                  </a:lnTo>
                  <a:lnTo>
                    <a:pt x="68977" y="1314"/>
                  </a:lnTo>
                  <a:lnTo>
                    <a:pt x="68530" y="692"/>
                  </a:lnTo>
                  <a:lnTo>
                    <a:pt x="65210" y="0"/>
                  </a:lnTo>
                  <a:lnTo>
                    <a:pt x="52334" y="4668"/>
                  </a:lnTo>
                  <a:lnTo>
                    <a:pt x="35115" y="22866"/>
                  </a:lnTo>
                  <a:lnTo>
                    <a:pt x="14395" y="66697"/>
                  </a:lnTo>
                  <a:lnTo>
                    <a:pt x="0" y="107277"/>
                  </a:lnTo>
                  <a:lnTo>
                    <a:pt x="1591" y="124630"/>
                  </a:lnTo>
                  <a:lnTo>
                    <a:pt x="8649" y="140103"/>
                  </a:lnTo>
                  <a:lnTo>
                    <a:pt x="13495" y="147193"/>
                  </a:lnTo>
                  <a:lnTo>
                    <a:pt x="22017" y="151919"/>
                  </a:lnTo>
                  <a:lnTo>
                    <a:pt x="45596" y="157171"/>
                  </a:lnTo>
                  <a:lnTo>
                    <a:pt x="68071" y="153860"/>
                  </a:lnTo>
                  <a:lnTo>
                    <a:pt x="88642" y="144275"/>
                  </a:lnTo>
                  <a:lnTo>
                    <a:pt x="127212" y="113338"/>
                  </a:lnTo>
                  <a:lnTo>
                    <a:pt x="139498" y="86697"/>
                  </a:lnTo>
                  <a:lnTo>
                    <a:pt x="138979" y="42944"/>
                  </a:lnTo>
                  <a:lnTo>
                    <a:pt x="136870" y="24094"/>
                  </a:lnTo>
                  <a:lnTo>
                    <a:pt x="132626" y="11812"/>
                  </a:lnTo>
                  <a:lnTo>
                    <a:pt x="128955" y="7691"/>
                  </a:lnTo>
                  <a:lnTo>
                    <a:pt x="119230" y="3111"/>
                  </a:lnTo>
                  <a:lnTo>
                    <a:pt x="89860" y="8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SMARTInkShape-3558"/>
            <p:cNvSpPr/>
            <p:nvPr>
              <p:custDataLst>
                <p:tags r:id="rId157"/>
              </p:custDataLst>
            </p:nvPr>
          </p:nvSpPr>
          <p:spPr>
            <a:xfrm>
              <a:off x="8248650" y="1104900"/>
              <a:ext cx="57151" cy="76201"/>
            </a:xfrm>
            <a:custGeom>
              <a:avLst/>
              <a:gdLst/>
              <a:ahLst/>
              <a:cxnLst/>
              <a:rect l="0" t="0" r="0" b="0"/>
              <a:pathLst>
                <a:path w="57151" h="76201">
                  <a:moveTo>
                    <a:pt x="57150" y="0"/>
                  </a:moveTo>
                  <a:lnTo>
                    <a:pt x="57150" y="0"/>
                  </a:lnTo>
                  <a:lnTo>
                    <a:pt x="48488" y="21755"/>
                  </a:lnTo>
                  <a:lnTo>
                    <a:pt x="33135" y="44710"/>
                  </a:lnTo>
                  <a:lnTo>
                    <a:pt x="31615" y="4885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9" name="SMARTInkShape-3559"/>
          <p:cNvSpPr/>
          <p:nvPr>
            <p:custDataLst>
              <p:tags r:id="rId16"/>
            </p:custDataLst>
          </p:nvPr>
        </p:nvSpPr>
        <p:spPr>
          <a:xfrm>
            <a:off x="8782050" y="873354"/>
            <a:ext cx="83800" cy="364897"/>
          </a:xfrm>
          <a:custGeom>
            <a:avLst/>
            <a:gdLst/>
            <a:ahLst/>
            <a:cxnLst/>
            <a:rect l="0" t="0" r="0" b="0"/>
            <a:pathLst>
              <a:path w="83800" h="364897">
                <a:moveTo>
                  <a:pt x="0" y="41046"/>
                </a:moveTo>
                <a:lnTo>
                  <a:pt x="0" y="41046"/>
                </a:lnTo>
                <a:lnTo>
                  <a:pt x="0" y="10455"/>
                </a:lnTo>
                <a:lnTo>
                  <a:pt x="2822" y="3461"/>
                </a:lnTo>
                <a:lnTo>
                  <a:pt x="5057" y="114"/>
                </a:lnTo>
                <a:lnTo>
                  <a:pt x="7605" y="0"/>
                </a:lnTo>
                <a:lnTo>
                  <a:pt x="10361" y="2040"/>
                </a:lnTo>
                <a:lnTo>
                  <a:pt x="33114" y="41515"/>
                </a:lnTo>
                <a:lnTo>
                  <a:pt x="54597" y="86569"/>
                </a:lnTo>
                <a:lnTo>
                  <a:pt x="65918" y="122267"/>
                </a:lnTo>
                <a:lnTo>
                  <a:pt x="75976" y="160714"/>
                </a:lnTo>
                <a:lnTo>
                  <a:pt x="83799" y="207206"/>
                </a:lnTo>
                <a:lnTo>
                  <a:pt x="80098" y="249617"/>
                </a:lnTo>
                <a:lnTo>
                  <a:pt x="67242" y="290640"/>
                </a:lnTo>
                <a:lnTo>
                  <a:pt x="55991" y="308257"/>
                </a:lnTo>
                <a:lnTo>
                  <a:pt x="44993" y="321731"/>
                </a:lnTo>
                <a:lnTo>
                  <a:pt x="19050" y="36489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5" name="SMARTInkShape-Group680"/>
          <p:cNvGrpSpPr/>
          <p:nvPr/>
        </p:nvGrpSpPr>
        <p:grpSpPr>
          <a:xfrm>
            <a:off x="6182902" y="1571625"/>
            <a:ext cx="494124" cy="257176"/>
            <a:chOff x="6182902" y="1571625"/>
            <a:chExt cx="494124" cy="257176"/>
          </a:xfrm>
        </p:grpSpPr>
        <p:sp>
          <p:nvSpPr>
            <p:cNvPr id="880" name="SMARTInkShape-3560"/>
            <p:cNvSpPr/>
            <p:nvPr>
              <p:custDataLst>
                <p:tags r:id="rId144"/>
              </p:custDataLst>
            </p:nvPr>
          </p:nvSpPr>
          <p:spPr>
            <a:xfrm>
              <a:off x="6315075" y="1600200"/>
              <a:ext cx="9526" cy="219076"/>
            </a:xfrm>
            <a:custGeom>
              <a:avLst/>
              <a:gdLst/>
              <a:ahLst/>
              <a:cxnLst/>
              <a:rect l="0" t="0" r="0" b="0"/>
              <a:pathLst>
                <a:path w="9526" h="219076">
                  <a:moveTo>
                    <a:pt x="0" y="0"/>
                  </a:moveTo>
                  <a:lnTo>
                    <a:pt x="0" y="0"/>
                  </a:lnTo>
                  <a:lnTo>
                    <a:pt x="1058" y="21755"/>
                  </a:lnTo>
                  <a:lnTo>
                    <a:pt x="8201" y="64026"/>
                  </a:lnTo>
                  <a:lnTo>
                    <a:pt x="9350" y="109234"/>
                  </a:lnTo>
                  <a:lnTo>
                    <a:pt x="9473" y="147018"/>
                  </a:lnTo>
                  <a:lnTo>
                    <a:pt x="6688" y="183261"/>
                  </a:lnTo>
                  <a:lnTo>
                    <a:pt x="4031" y="198924"/>
                  </a:lnTo>
                  <a:lnTo>
                    <a:pt x="9525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SMARTInkShape-3561"/>
            <p:cNvSpPr/>
            <p:nvPr>
              <p:custDataLst>
                <p:tags r:id="rId145"/>
              </p:custDataLst>
            </p:nvPr>
          </p:nvSpPr>
          <p:spPr>
            <a:xfrm>
              <a:off x="6182902" y="1571625"/>
              <a:ext cx="189324" cy="104776"/>
            </a:xfrm>
            <a:custGeom>
              <a:avLst/>
              <a:gdLst/>
              <a:ahLst/>
              <a:cxnLst/>
              <a:rect l="0" t="0" r="0" b="0"/>
              <a:pathLst>
                <a:path w="189324" h="104776">
                  <a:moveTo>
                    <a:pt x="27398" y="104775"/>
                  </a:moveTo>
                  <a:lnTo>
                    <a:pt x="27398" y="104775"/>
                  </a:lnTo>
                  <a:lnTo>
                    <a:pt x="2794" y="96574"/>
                  </a:lnTo>
                  <a:lnTo>
                    <a:pt x="1471" y="95074"/>
                  </a:lnTo>
                  <a:lnTo>
                    <a:pt x="0" y="90586"/>
                  </a:lnTo>
                  <a:lnTo>
                    <a:pt x="4228" y="77052"/>
                  </a:lnTo>
                  <a:lnTo>
                    <a:pt x="14982" y="68465"/>
                  </a:lnTo>
                  <a:lnTo>
                    <a:pt x="53824" y="44960"/>
                  </a:lnTo>
                  <a:lnTo>
                    <a:pt x="97827" y="23128"/>
                  </a:lnTo>
                  <a:lnTo>
                    <a:pt x="140245" y="9704"/>
                  </a:lnTo>
                  <a:lnTo>
                    <a:pt x="1893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3562"/>
            <p:cNvSpPr/>
            <p:nvPr>
              <p:custDataLst>
                <p:tags r:id="rId146"/>
              </p:custDataLst>
            </p:nvPr>
          </p:nvSpPr>
          <p:spPr>
            <a:xfrm>
              <a:off x="6400800" y="176212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9525" y="10113"/>
                  </a:lnTo>
                  <a:lnTo>
                    <a:pt x="6703" y="17900"/>
                  </a:lnTo>
                  <a:lnTo>
                    <a:pt x="2980" y="24889"/>
                  </a:lnTo>
                  <a:lnTo>
                    <a:pt x="883" y="3583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SMARTInkShape-3563"/>
            <p:cNvSpPr/>
            <p:nvPr>
              <p:custDataLst>
                <p:tags r:id="rId147"/>
              </p:custDataLst>
            </p:nvPr>
          </p:nvSpPr>
          <p:spPr>
            <a:xfrm>
              <a:off x="6372225" y="1685925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28575" y="47625"/>
                  </a:moveTo>
                  <a:lnTo>
                    <a:pt x="28575" y="47625"/>
                  </a:lnTo>
                  <a:lnTo>
                    <a:pt x="16816" y="10454"/>
                  </a:lnTo>
                  <a:lnTo>
                    <a:pt x="14386" y="697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SMARTInkShape-3564"/>
            <p:cNvSpPr/>
            <p:nvPr>
              <p:custDataLst>
                <p:tags r:id="rId148"/>
              </p:custDataLst>
            </p:nvPr>
          </p:nvSpPr>
          <p:spPr>
            <a:xfrm>
              <a:off x="6439327" y="1704975"/>
              <a:ext cx="237699" cy="123826"/>
            </a:xfrm>
            <a:custGeom>
              <a:avLst/>
              <a:gdLst/>
              <a:ahLst/>
              <a:cxnLst/>
              <a:rect l="0" t="0" r="0" b="0"/>
              <a:pathLst>
                <a:path w="237699" h="123826">
                  <a:moveTo>
                    <a:pt x="18623" y="0"/>
                  </a:moveTo>
                  <a:lnTo>
                    <a:pt x="18623" y="0"/>
                  </a:lnTo>
                  <a:lnTo>
                    <a:pt x="18623" y="41832"/>
                  </a:lnTo>
                  <a:lnTo>
                    <a:pt x="17565" y="57750"/>
                  </a:lnTo>
                  <a:lnTo>
                    <a:pt x="6864" y="104624"/>
                  </a:lnTo>
                  <a:lnTo>
                    <a:pt x="0" y="122701"/>
                  </a:lnTo>
                  <a:lnTo>
                    <a:pt x="9298" y="81565"/>
                  </a:lnTo>
                  <a:lnTo>
                    <a:pt x="19288" y="52448"/>
                  </a:lnTo>
                  <a:lnTo>
                    <a:pt x="25269" y="44477"/>
                  </a:lnTo>
                  <a:lnTo>
                    <a:pt x="31455" y="40934"/>
                  </a:lnTo>
                  <a:lnTo>
                    <a:pt x="33528" y="41048"/>
                  </a:lnTo>
                  <a:lnTo>
                    <a:pt x="34909" y="42182"/>
                  </a:lnTo>
                  <a:lnTo>
                    <a:pt x="37504" y="46264"/>
                  </a:lnTo>
                  <a:lnTo>
                    <a:pt x="42183" y="51606"/>
                  </a:lnTo>
                  <a:lnTo>
                    <a:pt x="44969" y="60331"/>
                  </a:lnTo>
                  <a:lnTo>
                    <a:pt x="47067" y="91673"/>
                  </a:lnTo>
                  <a:lnTo>
                    <a:pt x="48169" y="92865"/>
                  </a:lnTo>
                  <a:lnTo>
                    <a:pt x="52216" y="94190"/>
                  </a:lnTo>
                  <a:lnTo>
                    <a:pt x="53718" y="92427"/>
                  </a:lnTo>
                  <a:lnTo>
                    <a:pt x="61384" y="68642"/>
                  </a:lnTo>
                  <a:lnTo>
                    <a:pt x="82223" y="41757"/>
                  </a:lnTo>
                  <a:lnTo>
                    <a:pt x="86753" y="39725"/>
                  </a:lnTo>
                  <a:lnTo>
                    <a:pt x="89443" y="39183"/>
                  </a:lnTo>
                  <a:lnTo>
                    <a:pt x="91236" y="39881"/>
                  </a:lnTo>
                  <a:lnTo>
                    <a:pt x="92432" y="41404"/>
                  </a:lnTo>
                  <a:lnTo>
                    <a:pt x="93760" y="45918"/>
                  </a:lnTo>
                  <a:lnTo>
                    <a:pt x="102334" y="77779"/>
                  </a:lnTo>
                  <a:lnTo>
                    <a:pt x="114102" y="101638"/>
                  </a:lnTo>
                  <a:lnTo>
                    <a:pt x="117201" y="105858"/>
                  </a:lnTo>
                  <a:lnTo>
                    <a:pt x="121383" y="108672"/>
                  </a:lnTo>
                  <a:lnTo>
                    <a:pt x="131674" y="111799"/>
                  </a:lnTo>
                  <a:lnTo>
                    <a:pt x="136324" y="110516"/>
                  </a:lnTo>
                  <a:lnTo>
                    <a:pt x="159816" y="87565"/>
                  </a:lnTo>
                  <a:lnTo>
                    <a:pt x="166043" y="78429"/>
                  </a:lnTo>
                  <a:lnTo>
                    <a:pt x="180947" y="36623"/>
                  </a:lnTo>
                  <a:lnTo>
                    <a:pt x="188271" y="9821"/>
                  </a:lnTo>
                  <a:lnTo>
                    <a:pt x="187813" y="6547"/>
                  </a:lnTo>
                  <a:lnTo>
                    <a:pt x="186449" y="4365"/>
                  </a:lnTo>
                  <a:lnTo>
                    <a:pt x="184482" y="2910"/>
                  </a:lnTo>
                  <a:lnTo>
                    <a:pt x="181054" y="4057"/>
                  </a:lnTo>
                  <a:lnTo>
                    <a:pt x="171600" y="10975"/>
                  </a:lnTo>
                  <a:lnTo>
                    <a:pt x="165988" y="18284"/>
                  </a:lnTo>
                  <a:lnTo>
                    <a:pt x="155543" y="48974"/>
                  </a:lnTo>
                  <a:lnTo>
                    <a:pt x="153560" y="62689"/>
                  </a:lnTo>
                  <a:lnTo>
                    <a:pt x="157501" y="87366"/>
                  </a:lnTo>
                  <a:lnTo>
                    <a:pt x="165365" y="99860"/>
                  </a:lnTo>
                  <a:lnTo>
                    <a:pt x="176975" y="108941"/>
                  </a:lnTo>
                  <a:lnTo>
                    <a:pt x="201361" y="118944"/>
                  </a:lnTo>
                  <a:lnTo>
                    <a:pt x="237698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0" name="SMARTInkShape-Group681"/>
          <p:cNvGrpSpPr/>
          <p:nvPr/>
        </p:nvGrpSpPr>
        <p:grpSpPr>
          <a:xfrm>
            <a:off x="6939120" y="1506666"/>
            <a:ext cx="252256" cy="293168"/>
            <a:chOff x="6939120" y="1506666"/>
            <a:chExt cx="252256" cy="293168"/>
          </a:xfrm>
        </p:grpSpPr>
        <p:sp>
          <p:nvSpPr>
            <p:cNvPr id="886" name="SMARTInkShape-3565"/>
            <p:cNvSpPr/>
            <p:nvPr>
              <p:custDataLst>
                <p:tags r:id="rId140"/>
              </p:custDataLst>
            </p:nvPr>
          </p:nvSpPr>
          <p:spPr>
            <a:xfrm>
              <a:off x="7003279" y="1506666"/>
              <a:ext cx="64272" cy="284035"/>
            </a:xfrm>
            <a:custGeom>
              <a:avLst/>
              <a:gdLst/>
              <a:ahLst/>
              <a:cxnLst/>
              <a:rect l="0" t="0" r="0" b="0"/>
              <a:pathLst>
                <a:path w="64272" h="284035">
                  <a:moveTo>
                    <a:pt x="64271" y="17334"/>
                  </a:moveTo>
                  <a:lnTo>
                    <a:pt x="64271" y="17334"/>
                  </a:lnTo>
                  <a:lnTo>
                    <a:pt x="46938" y="0"/>
                  </a:lnTo>
                  <a:lnTo>
                    <a:pt x="45308" y="487"/>
                  </a:lnTo>
                  <a:lnTo>
                    <a:pt x="40673" y="3849"/>
                  </a:lnTo>
                  <a:lnTo>
                    <a:pt x="17819" y="44089"/>
                  </a:lnTo>
                  <a:lnTo>
                    <a:pt x="8176" y="90196"/>
                  </a:lnTo>
                  <a:lnTo>
                    <a:pt x="0" y="133797"/>
                  </a:lnTo>
                  <a:lnTo>
                    <a:pt x="1131" y="170375"/>
                  </a:lnTo>
                  <a:lnTo>
                    <a:pt x="5937" y="210548"/>
                  </a:lnTo>
                  <a:lnTo>
                    <a:pt x="7121" y="284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SMARTInkShape-3566"/>
            <p:cNvSpPr/>
            <p:nvPr>
              <p:custDataLst>
                <p:tags r:id="rId141"/>
              </p:custDataLst>
            </p:nvPr>
          </p:nvSpPr>
          <p:spPr>
            <a:xfrm>
              <a:off x="6939120" y="1704975"/>
              <a:ext cx="118906" cy="57151"/>
            </a:xfrm>
            <a:custGeom>
              <a:avLst/>
              <a:gdLst/>
              <a:ahLst/>
              <a:cxnLst/>
              <a:rect l="0" t="0" r="0" b="0"/>
              <a:pathLst>
                <a:path w="118906" h="57151">
                  <a:moveTo>
                    <a:pt x="14130" y="57150"/>
                  </a:moveTo>
                  <a:lnTo>
                    <a:pt x="14130" y="57150"/>
                  </a:lnTo>
                  <a:lnTo>
                    <a:pt x="6526" y="48488"/>
                  </a:lnTo>
                  <a:lnTo>
                    <a:pt x="873" y="38836"/>
                  </a:lnTo>
                  <a:lnTo>
                    <a:pt x="0" y="35415"/>
                  </a:lnTo>
                  <a:lnTo>
                    <a:pt x="477" y="33135"/>
                  </a:lnTo>
                  <a:lnTo>
                    <a:pt x="12725" y="21571"/>
                  </a:lnTo>
                  <a:lnTo>
                    <a:pt x="22678" y="15585"/>
                  </a:lnTo>
                  <a:lnTo>
                    <a:pt x="45238" y="11320"/>
                  </a:lnTo>
                  <a:lnTo>
                    <a:pt x="90663" y="6939"/>
                  </a:lnTo>
                  <a:lnTo>
                    <a:pt x="1189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SMARTInkShape-3567"/>
            <p:cNvSpPr/>
            <p:nvPr>
              <p:custDataLst>
                <p:tags r:id="rId142"/>
              </p:custDataLst>
            </p:nvPr>
          </p:nvSpPr>
          <p:spPr>
            <a:xfrm>
              <a:off x="7048971" y="1700992"/>
              <a:ext cx="94780" cy="70659"/>
            </a:xfrm>
            <a:custGeom>
              <a:avLst/>
              <a:gdLst/>
              <a:ahLst/>
              <a:cxnLst/>
              <a:rect l="0" t="0" r="0" b="0"/>
              <a:pathLst>
                <a:path w="94780" h="70659">
                  <a:moveTo>
                    <a:pt x="37629" y="3983"/>
                  </a:moveTo>
                  <a:lnTo>
                    <a:pt x="37629" y="3983"/>
                  </a:lnTo>
                  <a:lnTo>
                    <a:pt x="12094" y="3983"/>
                  </a:lnTo>
                  <a:lnTo>
                    <a:pt x="4898" y="9039"/>
                  </a:lnTo>
                  <a:lnTo>
                    <a:pt x="1915" y="14344"/>
                  </a:lnTo>
                  <a:lnTo>
                    <a:pt x="0" y="26373"/>
                  </a:lnTo>
                  <a:lnTo>
                    <a:pt x="4726" y="40839"/>
                  </a:lnTo>
                  <a:lnTo>
                    <a:pt x="7227" y="44428"/>
                  </a:lnTo>
                  <a:lnTo>
                    <a:pt x="12828" y="48417"/>
                  </a:lnTo>
                  <a:lnTo>
                    <a:pt x="26988" y="50663"/>
                  </a:lnTo>
                  <a:lnTo>
                    <a:pt x="35721" y="48366"/>
                  </a:lnTo>
                  <a:lnTo>
                    <a:pt x="39532" y="46272"/>
                  </a:lnTo>
                  <a:lnTo>
                    <a:pt x="42073" y="43817"/>
                  </a:lnTo>
                  <a:lnTo>
                    <a:pt x="44895" y="38268"/>
                  </a:lnTo>
                  <a:lnTo>
                    <a:pt x="47766" y="19536"/>
                  </a:lnTo>
                  <a:lnTo>
                    <a:pt x="54605" y="4546"/>
                  </a:lnTo>
                  <a:lnTo>
                    <a:pt x="55296" y="1183"/>
                  </a:lnTo>
                  <a:lnTo>
                    <a:pt x="56815" y="0"/>
                  </a:lnTo>
                  <a:lnTo>
                    <a:pt x="58886" y="269"/>
                  </a:lnTo>
                  <a:lnTo>
                    <a:pt x="66858" y="5705"/>
                  </a:lnTo>
                  <a:lnTo>
                    <a:pt x="84090" y="22080"/>
                  </a:lnTo>
                  <a:lnTo>
                    <a:pt x="90028" y="33545"/>
                  </a:lnTo>
                  <a:lnTo>
                    <a:pt x="94779" y="7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SMARTInkShape-3568"/>
            <p:cNvSpPr/>
            <p:nvPr>
              <p:custDataLst>
                <p:tags r:id="rId143"/>
              </p:custDataLst>
            </p:nvPr>
          </p:nvSpPr>
          <p:spPr>
            <a:xfrm>
              <a:off x="7143750" y="1695450"/>
              <a:ext cx="47626" cy="104384"/>
            </a:xfrm>
            <a:custGeom>
              <a:avLst/>
              <a:gdLst/>
              <a:ahLst/>
              <a:cxnLst/>
              <a:rect l="0" t="0" r="0" b="0"/>
              <a:pathLst>
                <a:path w="47626" h="104384">
                  <a:moveTo>
                    <a:pt x="0" y="95250"/>
                  </a:moveTo>
                  <a:lnTo>
                    <a:pt x="0" y="95250"/>
                  </a:lnTo>
                  <a:lnTo>
                    <a:pt x="0" y="104383"/>
                  </a:lnTo>
                  <a:lnTo>
                    <a:pt x="0" y="78226"/>
                  </a:lnTo>
                  <a:lnTo>
                    <a:pt x="10113" y="54928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6" name="SMARTInkShape-Group682"/>
          <p:cNvGrpSpPr/>
          <p:nvPr/>
        </p:nvGrpSpPr>
        <p:grpSpPr>
          <a:xfrm>
            <a:off x="7515906" y="1527918"/>
            <a:ext cx="799245" cy="287698"/>
            <a:chOff x="7515906" y="1527918"/>
            <a:chExt cx="799245" cy="287698"/>
          </a:xfrm>
        </p:grpSpPr>
        <p:sp>
          <p:nvSpPr>
            <p:cNvPr id="891" name="SMARTInkShape-3569"/>
            <p:cNvSpPr/>
            <p:nvPr>
              <p:custDataLst>
                <p:tags r:id="rId135"/>
              </p:custDataLst>
            </p:nvPr>
          </p:nvSpPr>
          <p:spPr>
            <a:xfrm>
              <a:off x="7515906" y="1706299"/>
              <a:ext cx="132670" cy="103452"/>
            </a:xfrm>
            <a:custGeom>
              <a:avLst/>
              <a:gdLst/>
              <a:ahLst/>
              <a:cxnLst/>
              <a:rect l="0" t="0" r="0" b="0"/>
              <a:pathLst>
                <a:path w="132670" h="103452">
                  <a:moveTo>
                    <a:pt x="75519" y="8201"/>
                  </a:moveTo>
                  <a:lnTo>
                    <a:pt x="75519" y="8201"/>
                  </a:lnTo>
                  <a:lnTo>
                    <a:pt x="65406" y="8201"/>
                  </a:lnTo>
                  <a:lnTo>
                    <a:pt x="62427" y="7143"/>
                  </a:lnTo>
                  <a:lnTo>
                    <a:pt x="60441" y="5379"/>
                  </a:lnTo>
                  <a:lnTo>
                    <a:pt x="59117" y="3145"/>
                  </a:lnTo>
                  <a:lnTo>
                    <a:pt x="56118" y="1655"/>
                  </a:lnTo>
                  <a:lnTo>
                    <a:pt x="47141" y="0"/>
                  </a:lnTo>
                  <a:lnTo>
                    <a:pt x="42842" y="1675"/>
                  </a:lnTo>
                  <a:lnTo>
                    <a:pt x="15196" y="25759"/>
                  </a:lnTo>
                  <a:lnTo>
                    <a:pt x="1619" y="51239"/>
                  </a:lnTo>
                  <a:lnTo>
                    <a:pt x="0" y="64580"/>
                  </a:lnTo>
                  <a:lnTo>
                    <a:pt x="2444" y="73122"/>
                  </a:lnTo>
                  <a:lnTo>
                    <a:pt x="4578" y="76882"/>
                  </a:lnTo>
                  <a:lnTo>
                    <a:pt x="8116" y="78330"/>
                  </a:lnTo>
                  <a:lnTo>
                    <a:pt x="17692" y="77117"/>
                  </a:lnTo>
                  <a:lnTo>
                    <a:pt x="34984" y="70483"/>
                  </a:lnTo>
                  <a:lnTo>
                    <a:pt x="73100" y="39018"/>
                  </a:lnTo>
                  <a:lnTo>
                    <a:pt x="74965" y="40387"/>
                  </a:lnTo>
                  <a:lnTo>
                    <a:pt x="79858" y="47553"/>
                  </a:lnTo>
                  <a:lnTo>
                    <a:pt x="86136" y="62854"/>
                  </a:lnTo>
                  <a:lnTo>
                    <a:pt x="110902" y="95323"/>
                  </a:lnTo>
                  <a:lnTo>
                    <a:pt x="132669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SMARTInkShape-3570"/>
            <p:cNvSpPr/>
            <p:nvPr>
              <p:custDataLst>
                <p:tags r:id="rId136"/>
              </p:custDataLst>
            </p:nvPr>
          </p:nvSpPr>
          <p:spPr>
            <a:xfrm>
              <a:off x="7972425" y="1578073"/>
              <a:ext cx="45841" cy="237543"/>
            </a:xfrm>
            <a:custGeom>
              <a:avLst/>
              <a:gdLst/>
              <a:ahLst/>
              <a:cxnLst/>
              <a:rect l="0" t="0" r="0" b="0"/>
              <a:pathLst>
                <a:path w="45841" h="237543">
                  <a:moveTo>
                    <a:pt x="0" y="60227"/>
                  </a:moveTo>
                  <a:lnTo>
                    <a:pt x="0" y="60227"/>
                  </a:lnTo>
                  <a:lnTo>
                    <a:pt x="1058" y="78590"/>
                  </a:lnTo>
                  <a:lnTo>
                    <a:pt x="8200" y="123597"/>
                  </a:lnTo>
                  <a:lnTo>
                    <a:pt x="16867" y="165408"/>
                  </a:lnTo>
                  <a:lnTo>
                    <a:pt x="26824" y="210629"/>
                  </a:lnTo>
                  <a:lnTo>
                    <a:pt x="28422" y="237542"/>
                  </a:lnTo>
                  <a:lnTo>
                    <a:pt x="23473" y="224948"/>
                  </a:lnTo>
                  <a:lnTo>
                    <a:pt x="18865" y="184644"/>
                  </a:lnTo>
                  <a:lnTo>
                    <a:pt x="11684" y="138739"/>
                  </a:lnTo>
                  <a:lnTo>
                    <a:pt x="9951" y="93727"/>
                  </a:lnTo>
                  <a:lnTo>
                    <a:pt x="9609" y="47245"/>
                  </a:lnTo>
                  <a:lnTo>
                    <a:pt x="9562" y="33996"/>
                  </a:lnTo>
                  <a:lnTo>
                    <a:pt x="15186" y="21758"/>
                  </a:lnTo>
                  <a:lnTo>
                    <a:pt x="24609" y="5790"/>
                  </a:lnTo>
                  <a:lnTo>
                    <a:pt x="25930" y="1711"/>
                  </a:lnTo>
                  <a:lnTo>
                    <a:pt x="27870" y="49"/>
                  </a:lnTo>
                  <a:lnTo>
                    <a:pt x="30222" y="0"/>
                  </a:lnTo>
                  <a:lnTo>
                    <a:pt x="32848" y="1026"/>
                  </a:lnTo>
                  <a:lnTo>
                    <a:pt x="41601" y="17639"/>
                  </a:lnTo>
                  <a:lnTo>
                    <a:pt x="45840" y="37613"/>
                  </a:lnTo>
                  <a:lnTo>
                    <a:pt x="39267" y="79212"/>
                  </a:lnTo>
                  <a:lnTo>
                    <a:pt x="35797" y="87362"/>
                  </a:lnTo>
                  <a:lnTo>
                    <a:pt x="33389" y="91017"/>
                  </a:lnTo>
                  <a:lnTo>
                    <a:pt x="19888" y="101218"/>
                  </a:lnTo>
                  <a:lnTo>
                    <a:pt x="16433" y="102371"/>
                  </a:lnTo>
                  <a:lnTo>
                    <a:pt x="9525" y="98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3571"/>
            <p:cNvSpPr/>
            <p:nvPr>
              <p:custDataLst>
                <p:tags r:id="rId137"/>
              </p:custDataLst>
            </p:nvPr>
          </p:nvSpPr>
          <p:spPr>
            <a:xfrm>
              <a:off x="8096652" y="1543050"/>
              <a:ext cx="75799" cy="242207"/>
            </a:xfrm>
            <a:custGeom>
              <a:avLst/>
              <a:gdLst/>
              <a:ahLst/>
              <a:cxnLst/>
              <a:rect l="0" t="0" r="0" b="0"/>
              <a:pathLst>
                <a:path w="75799" h="242207">
                  <a:moveTo>
                    <a:pt x="28173" y="0"/>
                  </a:moveTo>
                  <a:lnTo>
                    <a:pt x="28173" y="0"/>
                  </a:lnTo>
                  <a:lnTo>
                    <a:pt x="27115" y="9721"/>
                  </a:lnTo>
                  <a:lnTo>
                    <a:pt x="19531" y="52516"/>
                  </a:lnTo>
                  <a:lnTo>
                    <a:pt x="18764" y="98899"/>
                  </a:lnTo>
                  <a:lnTo>
                    <a:pt x="15841" y="146178"/>
                  </a:lnTo>
                  <a:lnTo>
                    <a:pt x="10007" y="186114"/>
                  </a:lnTo>
                  <a:lnTo>
                    <a:pt x="4183" y="229277"/>
                  </a:lnTo>
                  <a:lnTo>
                    <a:pt x="957" y="242206"/>
                  </a:lnTo>
                  <a:lnTo>
                    <a:pt x="504" y="241904"/>
                  </a:lnTo>
                  <a:lnTo>
                    <a:pt x="0" y="235924"/>
                  </a:lnTo>
                  <a:lnTo>
                    <a:pt x="2599" y="229033"/>
                  </a:lnTo>
                  <a:lnTo>
                    <a:pt x="12891" y="205873"/>
                  </a:lnTo>
                  <a:lnTo>
                    <a:pt x="20712" y="182163"/>
                  </a:lnTo>
                  <a:lnTo>
                    <a:pt x="26973" y="175153"/>
                  </a:lnTo>
                  <a:lnTo>
                    <a:pt x="36812" y="168510"/>
                  </a:lnTo>
                  <a:lnTo>
                    <a:pt x="40282" y="167373"/>
                  </a:lnTo>
                  <a:lnTo>
                    <a:pt x="42596" y="167674"/>
                  </a:lnTo>
                  <a:lnTo>
                    <a:pt x="56422" y="180817"/>
                  </a:lnTo>
                  <a:lnTo>
                    <a:pt x="61895" y="194663"/>
                  </a:lnTo>
                  <a:lnTo>
                    <a:pt x="75798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SMARTInkShape-3572"/>
            <p:cNvSpPr/>
            <p:nvPr>
              <p:custDataLst>
                <p:tags r:id="rId138"/>
              </p:custDataLst>
            </p:nvPr>
          </p:nvSpPr>
          <p:spPr>
            <a:xfrm>
              <a:off x="8239125" y="1611049"/>
              <a:ext cx="9526" cy="141552"/>
            </a:xfrm>
            <a:custGeom>
              <a:avLst/>
              <a:gdLst/>
              <a:ahLst/>
              <a:cxnLst/>
              <a:rect l="0" t="0" r="0" b="0"/>
              <a:pathLst>
                <a:path w="9526" h="141552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9525" y="47616"/>
                  </a:lnTo>
                  <a:lnTo>
                    <a:pt x="2980" y="86777"/>
                  </a:lnTo>
                  <a:lnTo>
                    <a:pt x="0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SMARTInkShape-3573"/>
            <p:cNvSpPr/>
            <p:nvPr>
              <p:custDataLst>
                <p:tags r:id="rId139"/>
              </p:custDataLst>
            </p:nvPr>
          </p:nvSpPr>
          <p:spPr>
            <a:xfrm>
              <a:off x="8210550" y="1527918"/>
              <a:ext cx="104601" cy="281833"/>
            </a:xfrm>
            <a:custGeom>
              <a:avLst/>
              <a:gdLst/>
              <a:ahLst/>
              <a:cxnLst/>
              <a:rect l="0" t="0" r="0" b="0"/>
              <a:pathLst>
                <a:path w="104601" h="281833">
                  <a:moveTo>
                    <a:pt x="38100" y="81807"/>
                  </a:moveTo>
                  <a:lnTo>
                    <a:pt x="38100" y="81807"/>
                  </a:lnTo>
                  <a:lnTo>
                    <a:pt x="38100" y="43184"/>
                  </a:lnTo>
                  <a:lnTo>
                    <a:pt x="39158" y="25483"/>
                  </a:lnTo>
                  <a:lnTo>
                    <a:pt x="43156" y="10560"/>
                  </a:lnTo>
                  <a:lnTo>
                    <a:pt x="48461" y="2517"/>
                  </a:lnTo>
                  <a:lnTo>
                    <a:pt x="51357" y="372"/>
                  </a:lnTo>
                  <a:lnTo>
                    <a:pt x="54346" y="0"/>
                  </a:lnTo>
                  <a:lnTo>
                    <a:pt x="60490" y="2410"/>
                  </a:lnTo>
                  <a:lnTo>
                    <a:pt x="74956" y="19829"/>
                  </a:lnTo>
                  <a:lnTo>
                    <a:pt x="91202" y="61764"/>
                  </a:lnTo>
                  <a:lnTo>
                    <a:pt x="101780" y="105169"/>
                  </a:lnTo>
                  <a:lnTo>
                    <a:pt x="104184" y="144865"/>
                  </a:lnTo>
                  <a:lnTo>
                    <a:pt x="104600" y="170929"/>
                  </a:lnTo>
                  <a:lnTo>
                    <a:pt x="94611" y="197114"/>
                  </a:lnTo>
                  <a:lnTo>
                    <a:pt x="68995" y="241042"/>
                  </a:lnTo>
                  <a:lnTo>
                    <a:pt x="49377" y="268601"/>
                  </a:lnTo>
                  <a:lnTo>
                    <a:pt x="0" y="281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3" name="SMARTInkShape-Group683"/>
          <p:cNvGrpSpPr/>
          <p:nvPr/>
        </p:nvGrpSpPr>
        <p:grpSpPr>
          <a:xfrm>
            <a:off x="8591550" y="1509419"/>
            <a:ext cx="695326" cy="305015"/>
            <a:chOff x="8591550" y="1509419"/>
            <a:chExt cx="695326" cy="305015"/>
          </a:xfrm>
        </p:grpSpPr>
        <p:sp>
          <p:nvSpPr>
            <p:cNvPr id="897" name="SMARTInkShape-3574"/>
            <p:cNvSpPr/>
            <p:nvPr>
              <p:custDataLst>
                <p:tags r:id="rId129"/>
              </p:custDataLst>
            </p:nvPr>
          </p:nvSpPr>
          <p:spPr>
            <a:xfrm>
              <a:off x="8591550" y="1630215"/>
              <a:ext cx="57151" cy="166361"/>
            </a:xfrm>
            <a:custGeom>
              <a:avLst/>
              <a:gdLst/>
              <a:ahLst/>
              <a:cxnLst/>
              <a:rect l="0" t="0" r="0" b="0"/>
              <a:pathLst>
                <a:path w="57151" h="166361">
                  <a:moveTo>
                    <a:pt x="57150" y="17610"/>
                  </a:moveTo>
                  <a:lnTo>
                    <a:pt x="57150" y="17610"/>
                  </a:lnTo>
                  <a:lnTo>
                    <a:pt x="42961" y="3421"/>
                  </a:lnTo>
                  <a:lnTo>
                    <a:pt x="37439" y="720"/>
                  </a:lnTo>
                  <a:lnTo>
                    <a:pt x="34484" y="0"/>
                  </a:lnTo>
                  <a:lnTo>
                    <a:pt x="31456" y="578"/>
                  </a:lnTo>
                  <a:lnTo>
                    <a:pt x="25269" y="4043"/>
                  </a:lnTo>
                  <a:lnTo>
                    <a:pt x="15836" y="17001"/>
                  </a:lnTo>
                  <a:lnTo>
                    <a:pt x="11395" y="29189"/>
                  </a:lnTo>
                  <a:lnTo>
                    <a:pt x="9689" y="67576"/>
                  </a:lnTo>
                  <a:lnTo>
                    <a:pt x="22797" y="114390"/>
                  </a:lnTo>
                  <a:lnTo>
                    <a:pt x="32921" y="143658"/>
                  </a:lnTo>
                  <a:lnTo>
                    <a:pt x="31213" y="156887"/>
                  </a:lnTo>
                  <a:lnTo>
                    <a:pt x="28217" y="161261"/>
                  </a:lnTo>
                  <a:lnTo>
                    <a:pt x="24103" y="164178"/>
                  </a:lnTo>
                  <a:lnTo>
                    <a:pt x="19244" y="166122"/>
                  </a:lnTo>
                  <a:lnTo>
                    <a:pt x="16004" y="166360"/>
                  </a:lnTo>
                  <a:lnTo>
                    <a:pt x="13844" y="165460"/>
                  </a:lnTo>
                  <a:lnTo>
                    <a:pt x="0" y="14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SMARTInkShape-3575"/>
            <p:cNvSpPr/>
            <p:nvPr>
              <p:custDataLst>
                <p:tags r:id="rId130"/>
              </p:custDataLst>
            </p:nvPr>
          </p:nvSpPr>
          <p:spPr>
            <a:xfrm>
              <a:off x="8735384" y="1518512"/>
              <a:ext cx="18092" cy="295922"/>
            </a:xfrm>
            <a:custGeom>
              <a:avLst/>
              <a:gdLst/>
              <a:ahLst/>
              <a:cxnLst/>
              <a:rect l="0" t="0" r="0" b="0"/>
              <a:pathLst>
                <a:path w="18092" h="295922">
                  <a:moveTo>
                    <a:pt x="18091" y="5488"/>
                  </a:moveTo>
                  <a:lnTo>
                    <a:pt x="18091" y="5488"/>
                  </a:lnTo>
                  <a:lnTo>
                    <a:pt x="18091" y="0"/>
                  </a:lnTo>
                  <a:lnTo>
                    <a:pt x="18091" y="39914"/>
                  </a:lnTo>
                  <a:lnTo>
                    <a:pt x="18091" y="85464"/>
                  </a:lnTo>
                  <a:lnTo>
                    <a:pt x="17033" y="128138"/>
                  </a:lnTo>
                  <a:lnTo>
                    <a:pt x="10551" y="174511"/>
                  </a:lnTo>
                  <a:lnTo>
                    <a:pt x="3900" y="219615"/>
                  </a:lnTo>
                  <a:lnTo>
                    <a:pt x="0" y="267173"/>
                  </a:lnTo>
                  <a:lnTo>
                    <a:pt x="384" y="289870"/>
                  </a:lnTo>
                  <a:lnTo>
                    <a:pt x="2052" y="293501"/>
                  </a:lnTo>
                  <a:lnTo>
                    <a:pt x="4223" y="295921"/>
                  </a:lnTo>
                  <a:lnTo>
                    <a:pt x="6730" y="295419"/>
                  </a:lnTo>
                  <a:lnTo>
                    <a:pt x="18091" y="281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3576"/>
            <p:cNvSpPr/>
            <p:nvPr>
              <p:custDataLst>
                <p:tags r:id="rId131"/>
              </p:custDataLst>
            </p:nvPr>
          </p:nvSpPr>
          <p:spPr>
            <a:xfrm>
              <a:off x="8678599" y="1676400"/>
              <a:ext cx="103452" cy="28576"/>
            </a:xfrm>
            <a:custGeom>
              <a:avLst/>
              <a:gdLst/>
              <a:ahLst/>
              <a:cxnLst/>
              <a:rect l="0" t="0" r="0" b="0"/>
              <a:pathLst>
                <a:path w="103452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8575"/>
                  </a:lnTo>
                  <a:lnTo>
                    <a:pt x="4125" y="23519"/>
                  </a:lnTo>
                  <a:lnTo>
                    <a:pt x="9212" y="21036"/>
                  </a:lnTo>
                  <a:lnTo>
                    <a:pt x="56433" y="12582"/>
                  </a:lnTo>
                  <a:lnTo>
                    <a:pt x="103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3577"/>
            <p:cNvSpPr/>
            <p:nvPr>
              <p:custDataLst>
                <p:tags r:id="rId132"/>
              </p:custDataLst>
            </p:nvPr>
          </p:nvSpPr>
          <p:spPr>
            <a:xfrm>
              <a:off x="8803040" y="1530770"/>
              <a:ext cx="358486" cy="238483"/>
            </a:xfrm>
            <a:custGeom>
              <a:avLst/>
              <a:gdLst/>
              <a:ahLst/>
              <a:cxnLst/>
              <a:rect l="0" t="0" r="0" b="0"/>
              <a:pathLst>
                <a:path w="358486" h="238483">
                  <a:moveTo>
                    <a:pt x="7585" y="155155"/>
                  </a:moveTo>
                  <a:lnTo>
                    <a:pt x="7585" y="155155"/>
                  </a:lnTo>
                  <a:lnTo>
                    <a:pt x="2528" y="160211"/>
                  </a:lnTo>
                  <a:lnTo>
                    <a:pt x="45" y="168338"/>
                  </a:lnTo>
                  <a:lnTo>
                    <a:pt x="0" y="180064"/>
                  </a:lnTo>
                  <a:lnTo>
                    <a:pt x="6378" y="212489"/>
                  </a:lnTo>
                  <a:lnTo>
                    <a:pt x="7837" y="215602"/>
                  </a:lnTo>
                  <a:lnTo>
                    <a:pt x="9871" y="217678"/>
                  </a:lnTo>
                  <a:lnTo>
                    <a:pt x="14951" y="219985"/>
                  </a:lnTo>
                  <a:lnTo>
                    <a:pt x="20737" y="221010"/>
                  </a:lnTo>
                  <a:lnTo>
                    <a:pt x="23762" y="219167"/>
                  </a:lnTo>
                  <a:lnTo>
                    <a:pt x="64062" y="174897"/>
                  </a:lnTo>
                  <a:lnTo>
                    <a:pt x="64536" y="179466"/>
                  </a:lnTo>
                  <a:lnTo>
                    <a:pt x="86176" y="209871"/>
                  </a:lnTo>
                  <a:lnTo>
                    <a:pt x="90671" y="213857"/>
                  </a:lnTo>
                  <a:lnTo>
                    <a:pt x="101309" y="218286"/>
                  </a:lnTo>
                  <a:lnTo>
                    <a:pt x="124255" y="220780"/>
                  </a:lnTo>
                  <a:lnTo>
                    <a:pt x="136344" y="218541"/>
                  </a:lnTo>
                  <a:lnTo>
                    <a:pt x="149100" y="211330"/>
                  </a:lnTo>
                  <a:lnTo>
                    <a:pt x="156205" y="204463"/>
                  </a:lnTo>
                  <a:lnTo>
                    <a:pt x="165098" y="189756"/>
                  </a:lnTo>
                  <a:lnTo>
                    <a:pt x="167550" y="181822"/>
                  </a:lnTo>
                  <a:lnTo>
                    <a:pt x="165816" y="171946"/>
                  </a:lnTo>
                  <a:lnTo>
                    <a:pt x="163872" y="166349"/>
                  </a:lnTo>
                  <a:lnTo>
                    <a:pt x="161517" y="162618"/>
                  </a:lnTo>
                  <a:lnTo>
                    <a:pt x="158890" y="160130"/>
                  </a:lnTo>
                  <a:lnTo>
                    <a:pt x="156081" y="158472"/>
                  </a:lnTo>
                  <a:lnTo>
                    <a:pt x="153148" y="158424"/>
                  </a:lnTo>
                  <a:lnTo>
                    <a:pt x="147069" y="161194"/>
                  </a:lnTo>
                  <a:lnTo>
                    <a:pt x="129054" y="178142"/>
                  </a:lnTo>
                  <a:lnTo>
                    <a:pt x="125072" y="185832"/>
                  </a:lnTo>
                  <a:lnTo>
                    <a:pt x="121968" y="232786"/>
                  </a:lnTo>
                  <a:lnTo>
                    <a:pt x="124058" y="235484"/>
                  </a:lnTo>
                  <a:lnTo>
                    <a:pt x="132023" y="238482"/>
                  </a:lnTo>
                  <a:lnTo>
                    <a:pt x="136051" y="237164"/>
                  </a:lnTo>
                  <a:lnTo>
                    <a:pt x="158466" y="214154"/>
                  </a:lnTo>
                  <a:lnTo>
                    <a:pt x="164602" y="202191"/>
                  </a:lnTo>
                  <a:lnTo>
                    <a:pt x="184073" y="155744"/>
                  </a:lnTo>
                  <a:lnTo>
                    <a:pt x="202335" y="112664"/>
                  </a:lnTo>
                  <a:lnTo>
                    <a:pt x="211624" y="73031"/>
                  </a:lnTo>
                  <a:lnTo>
                    <a:pt x="223650" y="33100"/>
                  </a:lnTo>
                  <a:lnTo>
                    <a:pt x="234325" y="2113"/>
                  </a:lnTo>
                  <a:lnTo>
                    <a:pt x="233887" y="210"/>
                  </a:lnTo>
                  <a:lnTo>
                    <a:pt x="232536" y="0"/>
                  </a:lnTo>
                  <a:lnTo>
                    <a:pt x="230577" y="918"/>
                  </a:lnTo>
                  <a:lnTo>
                    <a:pt x="222763" y="17380"/>
                  </a:lnTo>
                  <a:lnTo>
                    <a:pt x="210642" y="58992"/>
                  </a:lnTo>
                  <a:lnTo>
                    <a:pt x="201217" y="95500"/>
                  </a:lnTo>
                  <a:lnTo>
                    <a:pt x="191373" y="137296"/>
                  </a:lnTo>
                  <a:lnTo>
                    <a:pt x="189116" y="166797"/>
                  </a:lnTo>
                  <a:lnTo>
                    <a:pt x="193781" y="193882"/>
                  </a:lnTo>
                  <a:lnTo>
                    <a:pt x="198994" y="204117"/>
                  </a:lnTo>
                  <a:lnTo>
                    <a:pt x="201865" y="206846"/>
                  </a:lnTo>
                  <a:lnTo>
                    <a:pt x="205898" y="207607"/>
                  </a:lnTo>
                  <a:lnTo>
                    <a:pt x="216021" y="205631"/>
                  </a:lnTo>
                  <a:lnTo>
                    <a:pt x="227577" y="195581"/>
                  </a:lnTo>
                  <a:lnTo>
                    <a:pt x="247184" y="168314"/>
                  </a:lnTo>
                  <a:lnTo>
                    <a:pt x="254528" y="139908"/>
                  </a:lnTo>
                  <a:lnTo>
                    <a:pt x="253706" y="139699"/>
                  </a:lnTo>
                  <a:lnTo>
                    <a:pt x="246432" y="145519"/>
                  </a:lnTo>
                  <a:lnTo>
                    <a:pt x="236859" y="154753"/>
                  </a:lnTo>
                  <a:lnTo>
                    <a:pt x="231193" y="165912"/>
                  </a:lnTo>
                  <a:lnTo>
                    <a:pt x="227058" y="210427"/>
                  </a:lnTo>
                  <a:lnTo>
                    <a:pt x="226924" y="217403"/>
                  </a:lnTo>
                  <a:lnTo>
                    <a:pt x="227895" y="222054"/>
                  </a:lnTo>
                  <a:lnTo>
                    <a:pt x="229599" y="225154"/>
                  </a:lnTo>
                  <a:lnTo>
                    <a:pt x="231795" y="227221"/>
                  </a:lnTo>
                  <a:lnTo>
                    <a:pt x="234316" y="227541"/>
                  </a:lnTo>
                  <a:lnTo>
                    <a:pt x="239941" y="225074"/>
                  </a:lnTo>
                  <a:lnTo>
                    <a:pt x="285284" y="182190"/>
                  </a:lnTo>
                  <a:lnTo>
                    <a:pt x="289757" y="174932"/>
                  </a:lnTo>
                  <a:lnTo>
                    <a:pt x="290950" y="171515"/>
                  </a:lnTo>
                  <a:lnTo>
                    <a:pt x="291745" y="170295"/>
                  </a:lnTo>
                  <a:lnTo>
                    <a:pt x="292275" y="170540"/>
                  </a:lnTo>
                  <a:lnTo>
                    <a:pt x="292628" y="171761"/>
                  </a:lnTo>
                  <a:lnTo>
                    <a:pt x="284184" y="205664"/>
                  </a:lnTo>
                  <a:lnTo>
                    <a:pt x="283921" y="215394"/>
                  </a:lnTo>
                  <a:lnTo>
                    <a:pt x="284942" y="215422"/>
                  </a:lnTo>
                  <a:lnTo>
                    <a:pt x="288899" y="209810"/>
                  </a:lnTo>
                  <a:lnTo>
                    <a:pt x="303058" y="171826"/>
                  </a:lnTo>
                  <a:lnTo>
                    <a:pt x="342734" y="124997"/>
                  </a:lnTo>
                  <a:lnTo>
                    <a:pt x="345317" y="123408"/>
                  </a:lnTo>
                  <a:lnTo>
                    <a:pt x="347040" y="123407"/>
                  </a:lnTo>
                  <a:lnTo>
                    <a:pt x="348188" y="124465"/>
                  </a:lnTo>
                  <a:lnTo>
                    <a:pt x="354861" y="136066"/>
                  </a:lnTo>
                  <a:lnTo>
                    <a:pt x="358485" y="152909"/>
                  </a:lnTo>
                  <a:lnTo>
                    <a:pt x="340960" y="212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SMARTInkShape-3578"/>
            <p:cNvSpPr/>
            <p:nvPr>
              <p:custDataLst>
                <p:tags r:id="rId133"/>
              </p:custDataLst>
            </p:nvPr>
          </p:nvSpPr>
          <p:spPr>
            <a:xfrm>
              <a:off x="9210675" y="1509419"/>
              <a:ext cx="62639" cy="233657"/>
            </a:xfrm>
            <a:custGeom>
              <a:avLst/>
              <a:gdLst/>
              <a:ahLst/>
              <a:cxnLst/>
              <a:rect l="0" t="0" r="0" b="0"/>
              <a:pathLst>
                <a:path w="62639" h="233657">
                  <a:moveTo>
                    <a:pt x="57150" y="5056"/>
                  </a:moveTo>
                  <a:lnTo>
                    <a:pt x="57150" y="5056"/>
                  </a:lnTo>
                  <a:lnTo>
                    <a:pt x="62207" y="0"/>
                  </a:lnTo>
                  <a:lnTo>
                    <a:pt x="62638" y="1685"/>
                  </a:lnTo>
                  <a:lnTo>
                    <a:pt x="50167" y="44532"/>
                  </a:lnTo>
                  <a:lnTo>
                    <a:pt x="34841" y="85906"/>
                  </a:lnTo>
                  <a:lnTo>
                    <a:pt x="22209" y="127879"/>
                  </a:lnTo>
                  <a:lnTo>
                    <a:pt x="9521" y="171291"/>
                  </a:lnTo>
                  <a:lnTo>
                    <a:pt x="4232" y="189005"/>
                  </a:lnTo>
                  <a:lnTo>
                    <a:pt x="0" y="233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SMARTInkShape-3579"/>
            <p:cNvSpPr/>
            <p:nvPr>
              <p:custDataLst>
                <p:tags r:id="rId134"/>
              </p:custDataLst>
            </p:nvPr>
          </p:nvSpPr>
          <p:spPr>
            <a:xfrm>
              <a:off x="9192016" y="1600200"/>
              <a:ext cx="94860" cy="28576"/>
            </a:xfrm>
            <a:custGeom>
              <a:avLst/>
              <a:gdLst/>
              <a:ahLst/>
              <a:cxnLst/>
              <a:rect l="0" t="0" r="0" b="0"/>
              <a:pathLst>
                <a:path w="94860" h="28576">
                  <a:moveTo>
                    <a:pt x="9134" y="28575"/>
                  </a:moveTo>
                  <a:lnTo>
                    <a:pt x="9134" y="28575"/>
                  </a:lnTo>
                  <a:lnTo>
                    <a:pt x="933" y="28575"/>
                  </a:lnTo>
                  <a:lnTo>
                    <a:pt x="490" y="27517"/>
                  </a:lnTo>
                  <a:lnTo>
                    <a:pt x="0" y="23519"/>
                  </a:lnTo>
                  <a:lnTo>
                    <a:pt x="3044" y="22029"/>
                  </a:lnTo>
                  <a:lnTo>
                    <a:pt x="47156" y="11685"/>
                  </a:lnTo>
                  <a:lnTo>
                    <a:pt x="94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2" name="SMARTInkShape-Group684"/>
          <p:cNvGrpSpPr/>
          <p:nvPr/>
        </p:nvGrpSpPr>
        <p:grpSpPr>
          <a:xfrm>
            <a:off x="6299731" y="2083224"/>
            <a:ext cx="1329795" cy="495672"/>
            <a:chOff x="6299731" y="2083224"/>
            <a:chExt cx="1329795" cy="495672"/>
          </a:xfrm>
        </p:grpSpPr>
        <p:sp>
          <p:nvSpPr>
            <p:cNvPr id="904" name="SMARTInkShape-3580"/>
            <p:cNvSpPr/>
            <p:nvPr>
              <p:custDataLst>
                <p:tags r:id="rId121"/>
              </p:custDataLst>
            </p:nvPr>
          </p:nvSpPr>
          <p:spPr>
            <a:xfrm>
              <a:off x="6372277" y="2105141"/>
              <a:ext cx="112225" cy="265094"/>
            </a:xfrm>
            <a:custGeom>
              <a:avLst/>
              <a:gdLst/>
              <a:ahLst/>
              <a:cxnLst/>
              <a:rect l="0" t="0" r="0" b="0"/>
              <a:pathLst>
                <a:path w="112225" h="265094">
                  <a:moveTo>
                    <a:pt x="9473" y="9409"/>
                  </a:moveTo>
                  <a:lnTo>
                    <a:pt x="9473" y="9409"/>
                  </a:lnTo>
                  <a:lnTo>
                    <a:pt x="9473" y="1208"/>
                  </a:lnTo>
                  <a:lnTo>
                    <a:pt x="10531" y="767"/>
                  </a:lnTo>
                  <a:lnTo>
                    <a:pt x="14961" y="145"/>
                  </a:lnTo>
                  <a:lnTo>
                    <a:pt x="12617" y="0"/>
                  </a:lnTo>
                  <a:lnTo>
                    <a:pt x="10094" y="30324"/>
                  </a:lnTo>
                  <a:lnTo>
                    <a:pt x="9595" y="71435"/>
                  </a:lnTo>
                  <a:lnTo>
                    <a:pt x="6687" y="96579"/>
                  </a:lnTo>
                  <a:lnTo>
                    <a:pt x="836" y="138520"/>
                  </a:lnTo>
                  <a:lnTo>
                    <a:pt x="210" y="176899"/>
                  </a:lnTo>
                  <a:lnTo>
                    <a:pt x="0" y="219862"/>
                  </a:lnTo>
                  <a:lnTo>
                    <a:pt x="2785" y="241099"/>
                  </a:lnTo>
                  <a:lnTo>
                    <a:pt x="7559" y="255257"/>
                  </a:lnTo>
                  <a:lnTo>
                    <a:pt x="10314" y="259033"/>
                  </a:lnTo>
                  <a:lnTo>
                    <a:pt x="16197" y="263228"/>
                  </a:lnTo>
                  <a:lnTo>
                    <a:pt x="22339" y="265093"/>
                  </a:lnTo>
                  <a:lnTo>
                    <a:pt x="31419" y="260277"/>
                  </a:lnTo>
                  <a:lnTo>
                    <a:pt x="40393" y="252139"/>
                  </a:lnTo>
                  <a:lnTo>
                    <a:pt x="46504" y="239491"/>
                  </a:lnTo>
                  <a:lnTo>
                    <a:pt x="57515" y="213490"/>
                  </a:lnTo>
                  <a:lnTo>
                    <a:pt x="62575" y="204886"/>
                  </a:lnTo>
                  <a:lnTo>
                    <a:pt x="64823" y="197535"/>
                  </a:lnTo>
                  <a:lnTo>
                    <a:pt x="64365" y="196210"/>
                  </a:lnTo>
                  <a:lnTo>
                    <a:pt x="63001" y="196385"/>
                  </a:lnTo>
                  <a:lnTo>
                    <a:pt x="61034" y="197560"/>
                  </a:lnTo>
                  <a:lnTo>
                    <a:pt x="59721" y="199401"/>
                  </a:lnTo>
                  <a:lnTo>
                    <a:pt x="52387" y="218017"/>
                  </a:lnTo>
                  <a:lnTo>
                    <a:pt x="52534" y="229476"/>
                  </a:lnTo>
                  <a:lnTo>
                    <a:pt x="54055" y="235495"/>
                  </a:lnTo>
                  <a:lnTo>
                    <a:pt x="61390" y="245006"/>
                  </a:lnTo>
                  <a:lnTo>
                    <a:pt x="66310" y="249023"/>
                  </a:lnTo>
                  <a:lnTo>
                    <a:pt x="71706" y="250644"/>
                  </a:lnTo>
                  <a:lnTo>
                    <a:pt x="83346" y="249622"/>
                  </a:lnTo>
                  <a:lnTo>
                    <a:pt x="92753" y="245640"/>
                  </a:lnTo>
                  <a:lnTo>
                    <a:pt x="96742" y="243096"/>
                  </a:lnTo>
                  <a:lnTo>
                    <a:pt x="107415" y="229403"/>
                  </a:lnTo>
                  <a:lnTo>
                    <a:pt x="112224" y="211941"/>
                  </a:lnTo>
                  <a:lnTo>
                    <a:pt x="110526" y="199612"/>
                  </a:lnTo>
                  <a:lnTo>
                    <a:pt x="103621" y="183593"/>
                  </a:lnTo>
                  <a:lnTo>
                    <a:pt x="96825" y="175724"/>
                  </a:lnTo>
                  <a:lnTo>
                    <a:pt x="76148" y="161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SMARTInkShape-3581"/>
            <p:cNvSpPr/>
            <p:nvPr>
              <p:custDataLst>
                <p:tags r:id="rId122"/>
              </p:custDataLst>
            </p:nvPr>
          </p:nvSpPr>
          <p:spPr>
            <a:xfrm>
              <a:off x="6299731" y="2162175"/>
              <a:ext cx="177270" cy="66676"/>
            </a:xfrm>
            <a:custGeom>
              <a:avLst/>
              <a:gdLst/>
              <a:ahLst/>
              <a:cxnLst/>
              <a:rect l="0" t="0" r="0" b="0"/>
              <a:pathLst>
                <a:path w="177270" h="66676">
                  <a:moveTo>
                    <a:pt x="24869" y="66675"/>
                  </a:moveTo>
                  <a:lnTo>
                    <a:pt x="24869" y="66675"/>
                  </a:lnTo>
                  <a:lnTo>
                    <a:pt x="9699" y="66675"/>
                  </a:lnTo>
                  <a:lnTo>
                    <a:pt x="5231" y="65617"/>
                  </a:lnTo>
                  <a:lnTo>
                    <a:pt x="2252" y="63853"/>
                  </a:lnTo>
                  <a:lnTo>
                    <a:pt x="265" y="61619"/>
                  </a:lnTo>
                  <a:lnTo>
                    <a:pt x="0" y="59071"/>
                  </a:lnTo>
                  <a:lnTo>
                    <a:pt x="2527" y="53417"/>
                  </a:lnTo>
                  <a:lnTo>
                    <a:pt x="20013" y="44285"/>
                  </a:lnTo>
                  <a:lnTo>
                    <a:pt x="61689" y="33270"/>
                  </a:lnTo>
                  <a:lnTo>
                    <a:pt x="103512" y="20441"/>
                  </a:lnTo>
                  <a:lnTo>
                    <a:pt x="1772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SMARTInkShape-3582"/>
            <p:cNvSpPr/>
            <p:nvPr>
              <p:custDataLst>
                <p:tags r:id="rId123"/>
              </p:custDataLst>
            </p:nvPr>
          </p:nvSpPr>
          <p:spPr>
            <a:xfrm>
              <a:off x="6772275" y="2286392"/>
              <a:ext cx="85627" cy="292504"/>
            </a:xfrm>
            <a:custGeom>
              <a:avLst/>
              <a:gdLst/>
              <a:ahLst/>
              <a:cxnLst/>
              <a:rect l="0" t="0" r="0" b="0"/>
              <a:pathLst>
                <a:path w="85627" h="292504">
                  <a:moveTo>
                    <a:pt x="76200" y="9133"/>
                  </a:moveTo>
                  <a:lnTo>
                    <a:pt x="76200" y="9133"/>
                  </a:lnTo>
                  <a:lnTo>
                    <a:pt x="68000" y="932"/>
                  </a:lnTo>
                  <a:lnTo>
                    <a:pt x="62011" y="0"/>
                  </a:lnTo>
                  <a:lnTo>
                    <a:pt x="48478" y="4781"/>
                  </a:lnTo>
                  <a:lnTo>
                    <a:pt x="12496" y="43467"/>
                  </a:lnTo>
                  <a:lnTo>
                    <a:pt x="5554" y="53673"/>
                  </a:lnTo>
                  <a:lnTo>
                    <a:pt x="2469" y="62795"/>
                  </a:lnTo>
                  <a:lnTo>
                    <a:pt x="1097" y="73905"/>
                  </a:lnTo>
                  <a:lnTo>
                    <a:pt x="3310" y="83076"/>
                  </a:lnTo>
                  <a:lnTo>
                    <a:pt x="5381" y="87003"/>
                  </a:lnTo>
                  <a:lnTo>
                    <a:pt x="7821" y="89621"/>
                  </a:lnTo>
                  <a:lnTo>
                    <a:pt x="13353" y="92530"/>
                  </a:lnTo>
                  <a:lnTo>
                    <a:pt x="24985" y="88179"/>
                  </a:lnTo>
                  <a:lnTo>
                    <a:pt x="66360" y="63710"/>
                  </a:lnTo>
                  <a:lnTo>
                    <a:pt x="72815" y="58218"/>
                  </a:lnTo>
                  <a:lnTo>
                    <a:pt x="79987" y="46471"/>
                  </a:lnTo>
                  <a:lnTo>
                    <a:pt x="83175" y="37369"/>
                  </a:lnTo>
                  <a:lnTo>
                    <a:pt x="84025" y="36424"/>
                  </a:lnTo>
                  <a:lnTo>
                    <a:pt x="84591" y="36852"/>
                  </a:lnTo>
                  <a:lnTo>
                    <a:pt x="85626" y="79317"/>
                  </a:lnTo>
                  <a:lnTo>
                    <a:pt x="84647" y="123303"/>
                  </a:lnTo>
                  <a:lnTo>
                    <a:pt x="78182" y="166015"/>
                  </a:lnTo>
                  <a:lnTo>
                    <a:pt x="76591" y="205575"/>
                  </a:lnTo>
                  <a:lnTo>
                    <a:pt x="68713" y="250667"/>
                  </a:lnTo>
                  <a:lnTo>
                    <a:pt x="64457" y="267318"/>
                  </a:lnTo>
                  <a:lnTo>
                    <a:pt x="62021" y="273331"/>
                  </a:lnTo>
                  <a:lnTo>
                    <a:pt x="53670" y="282835"/>
                  </a:lnTo>
                  <a:lnTo>
                    <a:pt x="43962" y="289528"/>
                  </a:lnTo>
                  <a:lnTo>
                    <a:pt x="36120" y="292503"/>
                  </a:lnTo>
                  <a:lnTo>
                    <a:pt x="31488" y="291180"/>
                  </a:lnTo>
                  <a:lnTo>
                    <a:pt x="7779" y="273215"/>
                  </a:lnTo>
                  <a:lnTo>
                    <a:pt x="0" y="218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SMARTInkShape-3583"/>
            <p:cNvSpPr/>
            <p:nvPr>
              <p:custDataLst>
                <p:tags r:id="rId124"/>
              </p:custDataLst>
            </p:nvPr>
          </p:nvSpPr>
          <p:spPr>
            <a:xfrm>
              <a:off x="6906018" y="2266950"/>
              <a:ext cx="94858" cy="127300"/>
            </a:xfrm>
            <a:custGeom>
              <a:avLst/>
              <a:gdLst/>
              <a:ahLst/>
              <a:cxnLst/>
              <a:rect l="0" t="0" r="0" b="0"/>
              <a:pathLst>
                <a:path w="94858" h="127300">
                  <a:moveTo>
                    <a:pt x="9132" y="19050"/>
                  </a:moveTo>
                  <a:lnTo>
                    <a:pt x="9132" y="19050"/>
                  </a:lnTo>
                  <a:lnTo>
                    <a:pt x="932" y="27251"/>
                  </a:lnTo>
                  <a:lnTo>
                    <a:pt x="490" y="26634"/>
                  </a:lnTo>
                  <a:lnTo>
                    <a:pt x="0" y="23126"/>
                  </a:lnTo>
                  <a:lnTo>
                    <a:pt x="927" y="21768"/>
                  </a:lnTo>
                  <a:lnTo>
                    <a:pt x="2604" y="20862"/>
                  </a:lnTo>
                  <a:lnTo>
                    <a:pt x="4780" y="20258"/>
                  </a:lnTo>
                  <a:lnTo>
                    <a:pt x="7289" y="21972"/>
                  </a:lnTo>
                  <a:lnTo>
                    <a:pt x="22008" y="40615"/>
                  </a:lnTo>
                  <a:lnTo>
                    <a:pt x="31409" y="65774"/>
                  </a:lnTo>
                  <a:lnTo>
                    <a:pt x="36878" y="108537"/>
                  </a:lnTo>
                  <a:lnTo>
                    <a:pt x="37154" y="113633"/>
                  </a:lnTo>
                  <a:lnTo>
                    <a:pt x="34639" y="122117"/>
                  </a:lnTo>
                  <a:lnTo>
                    <a:pt x="32487" y="125862"/>
                  </a:lnTo>
                  <a:lnTo>
                    <a:pt x="29994" y="127299"/>
                  </a:lnTo>
                  <a:lnTo>
                    <a:pt x="27273" y="127200"/>
                  </a:lnTo>
                  <a:lnTo>
                    <a:pt x="24401" y="126075"/>
                  </a:lnTo>
                  <a:lnTo>
                    <a:pt x="22485" y="123208"/>
                  </a:lnTo>
                  <a:lnTo>
                    <a:pt x="20358" y="114378"/>
                  </a:lnTo>
                  <a:lnTo>
                    <a:pt x="24217" y="92451"/>
                  </a:lnTo>
                  <a:lnTo>
                    <a:pt x="41092" y="46055"/>
                  </a:lnTo>
                  <a:lnTo>
                    <a:pt x="64323" y="12977"/>
                  </a:lnTo>
                  <a:lnTo>
                    <a:pt x="68151" y="8651"/>
                  </a:lnTo>
                  <a:lnTo>
                    <a:pt x="948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SMARTInkShape-3584"/>
            <p:cNvSpPr/>
            <p:nvPr>
              <p:custDataLst>
                <p:tags r:id="rId125"/>
              </p:custDataLst>
            </p:nvPr>
          </p:nvSpPr>
          <p:spPr>
            <a:xfrm>
              <a:off x="7003415" y="2278851"/>
              <a:ext cx="111761" cy="92875"/>
            </a:xfrm>
            <a:custGeom>
              <a:avLst/>
              <a:gdLst/>
              <a:ahLst/>
              <a:cxnLst/>
              <a:rect l="0" t="0" r="0" b="0"/>
              <a:pathLst>
                <a:path w="111761" h="92875">
                  <a:moveTo>
                    <a:pt x="83185" y="54774"/>
                  </a:moveTo>
                  <a:lnTo>
                    <a:pt x="83185" y="54774"/>
                  </a:lnTo>
                  <a:lnTo>
                    <a:pt x="88241" y="54774"/>
                  </a:lnTo>
                  <a:lnTo>
                    <a:pt x="89730" y="53716"/>
                  </a:lnTo>
                  <a:lnTo>
                    <a:pt x="90723" y="51952"/>
                  </a:lnTo>
                  <a:lnTo>
                    <a:pt x="92122" y="41591"/>
                  </a:lnTo>
                  <a:lnTo>
                    <a:pt x="91390" y="30923"/>
                  </a:lnTo>
                  <a:lnTo>
                    <a:pt x="85028" y="14076"/>
                  </a:lnTo>
                  <a:lnTo>
                    <a:pt x="79417" y="5641"/>
                  </a:lnTo>
                  <a:lnTo>
                    <a:pt x="75382" y="2969"/>
                  </a:lnTo>
                  <a:lnTo>
                    <a:pt x="65252" y="0"/>
                  </a:lnTo>
                  <a:lnTo>
                    <a:pt x="50873" y="4324"/>
                  </a:lnTo>
                  <a:lnTo>
                    <a:pt x="27750" y="18659"/>
                  </a:lnTo>
                  <a:lnTo>
                    <a:pt x="10316" y="36312"/>
                  </a:lnTo>
                  <a:lnTo>
                    <a:pt x="6030" y="42466"/>
                  </a:lnTo>
                  <a:lnTo>
                    <a:pt x="1269" y="57770"/>
                  </a:lnTo>
                  <a:lnTo>
                    <a:pt x="0" y="66297"/>
                  </a:lnTo>
                  <a:lnTo>
                    <a:pt x="1270" y="73039"/>
                  </a:lnTo>
                  <a:lnTo>
                    <a:pt x="8325" y="83353"/>
                  </a:lnTo>
                  <a:lnTo>
                    <a:pt x="21339" y="88642"/>
                  </a:lnTo>
                  <a:lnTo>
                    <a:pt x="35589" y="89935"/>
                  </a:lnTo>
                  <a:lnTo>
                    <a:pt x="45451" y="86982"/>
                  </a:lnTo>
                  <a:lnTo>
                    <a:pt x="62010" y="74312"/>
                  </a:lnTo>
                  <a:lnTo>
                    <a:pt x="82490" y="46294"/>
                  </a:lnTo>
                  <a:lnTo>
                    <a:pt x="82876" y="48536"/>
                  </a:lnTo>
                  <a:lnTo>
                    <a:pt x="84203" y="62615"/>
                  </a:lnTo>
                  <a:lnTo>
                    <a:pt x="90777" y="77323"/>
                  </a:lnTo>
                  <a:lnTo>
                    <a:pt x="111760" y="92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SMARTInkShape-3585"/>
            <p:cNvSpPr/>
            <p:nvPr>
              <p:custDataLst>
                <p:tags r:id="rId126"/>
              </p:custDataLst>
            </p:nvPr>
          </p:nvSpPr>
          <p:spPr>
            <a:xfrm>
              <a:off x="7138969" y="2104173"/>
              <a:ext cx="96061" cy="272049"/>
            </a:xfrm>
            <a:custGeom>
              <a:avLst/>
              <a:gdLst/>
              <a:ahLst/>
              <a:cxnLst/>
              <a:rect l="0" t="0" r="0" b="0"/>
              <a:pathLst>
                <a:path w="96061" h="272049">
                  <a:moveTo>
                    <a:pt x="42881" y="229452"/>
                  </a:moveTo>
                  <a:lnTo>
                    <a:pt x="42881" y="229452"/>
                  </a:lnTo>
                  <a:lnTo>
                    <a:pt x="47937" y="229452"/>
                  </a:lnTo>
                  <a:lnTo>
                    <a:pt x="53242" y="223808"/>
                  </a:lnTo>
                  <a:lnTo>
                    <a:pt x="58069" y="215302"/>
                  </a:lnTo>
                  <a:lnTo>
                    <a:pt x="60214" y="207993"/>
                  </a:lnTo>
                  <a:lnTo>
                    <a:pt x="59728" y="204563"/>
                  </a:lnTo>
                  <a:lnTo>
                    <a:pt x="56365" y="197929"/>
                  </a:lnTo>
                  <a:lnTo>
                    <a:pt x="53987" y="195737"/>
                  </a:lnTo>
                  <a:lnTo>
                    <a:pt x="48523" y="193301"/>
                  </a:lnTo>
                  <a:lnTo>
                    <a:pt x="39744" y="195040"/>
                  </a:lnTo>
                  <a:lnTo>
                    <a:pt x="28787" y="200400"/>
                  </a:lnTo>
                  <a:lnTo>
                    <a:pt x="16861" y="209837"/>
                  </a:lnTo>
                  <a:lnTo>
                    <a:pt x="10150" y="221087"/>
                  </a:lnTo>
                  <a:lnTo>
                    <a:pt x="0" y="256259"/>
                  </a:lnTo>
                  <a:lnTo>
                    <a:pt x="536" y="260023"/>
                  </a:lnTo>
                  <a:lnTo>
                    <a:pt x="2894" y="265264"/>
                  </a:lnTo>
                  <a:lnTo>
                    <a:pt x="3943" y="271122"/>
                  </a:lnTo>
                  <a:lnTo>
                    <a:pt x="6338" y="272048"/>
                  </a:lnTo>
                  <a:lnTo>
                    <a:pt x="14646" y="270256"/>
                  </a:lnTo>
                  <a:lnTo>
                    <a:pt x="26165" y="263297"/>
                  </a:lnTo>
                  <a:lnTo>
                    <a:pt x="45982" y="223773"/>
                  </a:lnTo>
                  <a:lnTo>
                    <a:pt x="64229" y="178197"/>
                  </a:lnTo>
                  <a:lnTo>
                    <a:pt x="75561" y="133515"/>
                  </a:lnTo>
                  <a:lnTo>
                    <a:pt x="82027" y="94908"/>
                  </a:lnTo>
                  <a:lnTo>
                    <a:pt x="92697" y="61999"/>
                  </a:lnTo>
                  <a:lnTo>
                    <a:pt x="96060" y="18965"/>
                  </a:lnTo>
                  <a:lnTo>
                    <a:pt x="95444" y="6080"/>
                  </a:lnTo>
                  <a:lnTo>
                    <a:pt x="93798" y="1162"/>
                  </a:lnTo>
                  <a:lnTo>
                    <a:pt x="91642" y="0"/>
                  </a:lnTo>
                  <a:lnTo>
                    <a:pt x="89147" y="1343"/>
                  </a:lnTo>
                  <a:lnTo>
                    <a:pt x="86425" y="4354"/>
                  </a:lnTo>
                  <a:lnTo>
                    <a:pt x="83400" y="13345"/>
                  </a:lnTo>
                  <a:lnTo>
                    <a:pt x="74753" y="55610"/>
                  </a:lnTo>
                  <a:lnTo>
                    <a:pt x="66834" y="102307"/>
                  </a:lnTo>
                  <a:lnTo>
                    <a:pt x="61931" y="191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SMARTInkShape-3586"/>
            <p:cNvSpPr/>
            <p:nvPr>
              <p:custDataLst>
                <p:tags r:id="rId127"/>
              </p:custDataLst>
            </p:nvPr>
          </p:nvSpPr>
          <p:spPr>
            <a:xfrm>
              <a:off x="7239150" y="2083224"/>
              <a:ext cx="380851" cy="291540"/>
            </a:xfrm>
            <a:custGeom>
              <a:avLst/>
              <a:gdLst/>
              <a:ahLst/>
              <a:cxnLst/>
              <a:rect l="0" t="0" r="0" b="0"/>
              <a:pathLst>
                <a:path w="380851" h="291540">
                  <a:moveTo>
                    <a:pt x="18900" y="183726"/>
                  </a:moveTo>
                  <a:lnTo>
                    <a:pt x="18900" y="183726"/>
                  </a:lnTo>
                  <a:lnTo>
                    <a:pt x="13844" y="183726"/>
                  </a:lnTo>
                  <a:lnTo>
                    <a:pt x="8539" y="186548"/>
                  </a:lnTo>
                  <a:lnTo>
                    <a:pt x="5643" y="188782"/>
                  </a:lnTo>
                  <a:lnTo>
                    <a:pt x="2425" y="199732"/>
                  </a:lnTo>
                  <a:lnTo>
                    <a:pt x="76" y="245326"/>
                  </a:lnTo>
                  <a:lnTo>
                    <a:pt x="0" y="250192"/>
                  </a:lnTo>
                  <a:lnTo>
                    <a:pt x="2739" y="258422"/>
                  </a:lnTo>
                  <a:lnTo>
                    <a:pt x="4951" y="262099"/>
                  </a:lnTo>
                  <a:lnTo>
                    <a:pt x="7484" y="264549"/>
                  </a:lnTo>
                  <a:lnTo>
                    <a:pt x="13121" y="267272"/>
                  </a:lnTo>
                  <a:lnTo>
                    <a:pt x="16106" y="266940"/>
                  </a:lnTo>
                  <a:lnTo>
                    <a:pt x="22245" y="263749"/>
                  </a:lnTo>
                  <a:lnTo>
                    <a:pt x="36707" y="250946"/>
                  </a:lnTo>
                  <a:lnTo>
                    <a:pt x="42689" y="239707"/>
                  </a:lnTo>
                  <a:lnTo>
                    <a:pt x="46406" y="228715"/>
                  </a:lnTo>
                  <a:lnTo>
                    <a:pt x="55396" y="214671"/>
                  </a:lnTo>
                  <a:lnTo>
                    <a:pt x="55931" y="214940"/>
                  </a:lnTo>
                  <a:lnTo>
                    <a:pt x="56525" y="218060"/>
                  </a:lnTo>
                  <a:lnTo>
                    <a:pt x="56988" y="263364"/>
                  </a:lnTo>
                  <a:lnTo>
                    <a:pt x="58050" y="268568"/>
                  </a:lnTo>
                  <a:lnTo>
                    <a:pt x="59817" y="272037"/>
                  </a:lnTo>
                  <a:lnTo>
                    <a:pt x="62053" y="274351"/>
                  </a:lnTo>
                  <a:lnTo>
                    <a:pt x="67360" y="276920"/>
                  </a:lnTo>
                  <a:lnTo>
                    <a:pt x="70257" y="277606"/>
                  </a:lnTo>
                  <a:lnTo>
                    <a:pt x="84446" y="273514"/>
                  </a:lnTo>
                  <a:lnTo>
                    <a:pt x="126969" y="234041"/>
                  </a:lnTo>
                  <a:lnTo>
                    <a:pt x="161054" y="194060"/>
                  </a:lnTo>
                  <a:lnTo>
                    <a:pt x="166617" y="193491"/>
                  </a:lnTo>
                  <a:lnTo>
                    <a:pt x="168178" y="194469"/>
                  </a:lnTo>
                  <a:lnTo>
                    <a:pt x="169219" y="196180"/>
                  </a:lnTo>
                  <a:lnTo>
                    <a:pt x="170684" y="203644"/>
                  </a:lnTo>
                  <a:lnTo>
                    <a:pt x="171289" y="220352"/>
                  </a:lnTo>
                  <a:lnTo>
                    <a:pt x="171297" y="216333"/>
                  </a:lnTo>
                  <a:lnTo>
                    <a:pt x="168476" y="211271"/>
                  </a:lnTo>
                  <a:lnTo>
                    <a:pt x="164753" y="205493"/>
                  </a:lnTo>
                  <a:lnTo>
                    <a:pt x="163099" y="199397"/>
                  </a:lnTo>
                  <a:lnTo>
                    <a:pt x="161599" y="197349"/>
                  </a:lnTo>
                  <a:lnTo>
                    <a:pt x="159540" y="195983"/>
                  </a:lnTo>
                  <a:lnTo>
                    <a:pt x="157110" y="195072"/>
                  </a:lnTo>
                  <a:lnTo>
                    <a:pt x="154432" y="195523"/>
                  </a:lnTo>
                  <a:lnTo>
                    <a:pt x="148634" y="198847"/>
                  </a:lnTo>
                  <a:lnTo>
                    <a:pt x="121336" y="243681"/>
                  </a:lnTo>
                  <a:lnTo>
                    <a:pt x="116279" y="262992"/>
                  </a:lnTo>
                  <a:lnTo>
                    <a:pt x="115096" y="275752"/>
                  </a:lnTo>
                  <a:lnTo>
                    <a:pt x="117393" y="285657"/>
                  </a:lnTo>
                  <a:lnTo>
                    <a:pt x="119487" y="289780"/>
                  </a:lnTo>
                  <a:lnTo>
                    <a:pt x="121941" y="291471"/>
                  </a:lnTo>
                  <a:lnTo>
                    <a:pt x="124636" y="291539"/>
                  </a:lnTo>
                  <a:lnTo>
                    <a:pt x="127491" y="290526"/>
                  </a:lnTo>
                  <a:lnTo>
                    <a:pt x="157755" y="254030"/>
                  </a:lnTo>
                  <a:lnTo>
                    <a:pt x="170709" y="232360"/>
                  </a:lnTo>
                  <a:lnTo>
                    <a:pt x="171285" y="262900"/>
                  </a:lnTo>
                  <a:lnTo>
                    <a:pt x="172348" y="265084"/>
                  </a:lnTo>
                  <a:lnTo>
                    <a:pt x="174115" y="266539"/>
                  </a:lnTo>
                  <a:lnTo>
                    <a:pt x="178901" y="268157"/>
                  </a:lnTo>
                  <a:lnTo>
                    <a:pt x="184556" y="268876"/>
                  </a:lnTo>
                  <a:lnTo>
                    <a:pt x="187546" y="265892"/>
                  </a:lnTo>
                  <a:lnTo>
                    <a:pt x="213862" y="220677"/>
                  </a:lnTo>
                  <a:lnTo>
                    <a:pt x="239438" y="174050"/>
                  </a:lnTo>
                  <a:lnTo>
                    <a:pt x="255224" y="135468"/>
                  </a:lnTo>
                  <a:lnTo>
                    <a:pt x="266430" y="95720"/>
                  </a:lnTo>
                  <a:lnTo>
                    <a:pt x="284009" y="52121"/>
                  </a:lnTo>
                  <a:lnTo>
                    <a:pt x="296971" y="6563"/>
                  </a:lnTo>
                  <a:lnTo>
                    <a:pt x="301237" y="212"/>
                  </a:lnTo>
                  <a:lnTo>
                    <a:pt x="302375" y="0"/>
                  </a:lnTo>
                  <a:lnTo>
                    <a:pt x="303133" y="917"/>
                  </a:lnTo>
                  <a:lnTo>
                    <a:pt x="291259" y="39218"/>
                  </a:lnTo>
                  <a:lnTo>
                    <a:pt x="279114" y="84116"/>
                  </a:lnTo>
                  <a:lnTo>
                    <a:pt x="266523" y="121207"/>
                  </a:lnTo>
                  <a:lnTo>
                    <a:pt x="257217" y="168006"/>
                  </a:lnTo>
                  <a:lnTo>
                    <a:pt x="249733" y="213586"/>
                  </a:lnTo>
                  <a:lnTo>
                    <a:pt x="247941" y="248185"/>
                  </a:lnTo>
                  <a:lnTo>
                    <a:pt x="250969" y="252099"/>
                  </a:lnTo>
                  <a:lnTo>
                    <a:pt x="262801" y="256447"/>
                  </a:lnTo>
                  <a:lnTo>
                    <a:pt x="268284" y="256548"/>
                  </a:lnTo>
                  <a:lnTo>
                    <a:pt x="277198" y="253839"/>
                  </a:lnTo>
                  <a:lnTo>
                    <a:pt x="321961" y="213911"/>
                  </a:lnTo>
                  <a:lnTo>
                    <a:pt x="337546" y="190825"/>
                  </a:lnTo>
                  <a:lnTo>
                    <a:pt x="340438" y="182295"/>
                  </a:lnTo>
                  <a:lnTo>
                    <a:pt x="340150" y="180655"/>
                  </a:lnTo>
                  <a:lnTo>
                    <a:pt x="338900" y="180620"/>
                  </a:lnTo>
                  <a:lnTo>
                    <a:pt x="332085" y="185628"/>
                  </a:lnTo>
                  <a:lnTo>
                    <a:pt x="315243" y="206915"/>
                  </a:lnTo>
                  <a:lnTo>
                    <a:pt x="309358" y="220843"/>
                  </a:lnTo>
                  <a:lnTo>
                    <a:pt x="305580" y="247032"/>
                  </a:lnTo>
                  <a:lnTo>
                    <a:pt x="307387" y="252388"/>
                  </a:lnTo>
                  <a:lnTo>
                    <a:pt x="315039" y="261162"/>
                  </a:lnTo>
                  <a:lnTo>
                    <a:pt x="318985" y="262867"/>
                  </a:lnTo>
                  <a:lnTo>
                    <a:pt x="322673" y="262945"/>
                  </a:lnTo>
                  <a:lnTo>
                    <a:pt x="366345" y="250343"/>
                  </a:lnTo>
                  <a:lnTo>
                    <a:pt x="380850" y="240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SMARTInkShape-3587"/>
            <p:cNvSpPr/>
            <p:nvPr>
              <p:custDataLst>
                <p:tags r:id="rId128"/>
              </p:custDataLst>
            </p:nvPr>
          </p:nvSpPr>
          <p:spPr>
            <a:xfrm>
              <a:off x="7477518" y="2181225"/>
              <a:ext cx="152008" cy="19051"/>
            </a:xfrm>
            <a:custGeom>
              <a:avLst/>
              <a:gdLst/>
              <a:ahLst/>
              <a:cxnLst/>
              <a:rect l="0" t="0" r="0" b="0"/>
              <a:pathLst>
                <a:path w="152008" h="19051">
                  <a:moveTo>
                    <a:pt x="9132" y="19050"/>
                  </a:moveTo>
                  <a:lnTo>
                    <a:pt x="9132" y="19050"/>
                  </a:lnTo>
                  <a:lnTo>
                    <a:pt x="0" y="19050"/>
                  </a:lnTo>
                  <a:lnTo>
                    <a:pt x="4780" y="13994"/>
                  </a:lnTo>
                  <a:lnTo>
                    <a:pt x="46610" y="9917"/>
                  </a:lnTo>
                  <a:lnTo>
                    <a:pt x="89599" y="8544"/>
                  </a:lnTo>
                  <a:lnTo>
                    <a:pt x="1520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8" name="SMARTInkShape-Group685"/>
          <p:cNvGrpSpPr/>
          <p:nvPr/>
        </p:nvGrpSpPr>
        <p:grpSpPr>
          <a:xfrm>
            <a:off x="7852348" y="2219325"/>
            <a:ext cx="495377" cy="349755"/>
            <a:chOff x="7852348" y="2219325"/>
            <a:chExt cx="495377" cy="349755"/>
          </a:xfrm>
        </p:grpSpPr>
        <p:sp>
          <p:nvSpPr>
            <p:cNvPr id="913" name="SMARTInkShape-3588"/>
            <p:cNvSpPr/>
            <p:nvPr>
              <p:custDataLst>
                <p:tags r:id="rId116"/>
              </p:custDataLst>
            </p:nvPr>
          </p:nvSpPr>
          <p:spPr>
            <a:xfrm>
              <a:off x="7852348" y="2268666"/>
              <a:ext cx="148653" cy="300414"/>
            </a:xfrm>
            <a:custGeom>
              <a:avLst/>
              <a:gdLst/>
              <a:ahLst/>
              <a:cxnLst/>
              <a:rect l="0" t="0" r="0" b="0"/>
              <a:pathLst>
                <a:path w="148653" h="300414">
                  <a:moveTo>
                    <a:pt x="148652" y="17334"/>
                  </a:moveTo>
                  <a:lnTo>
                    <a:pt x="148652" y="17334"/>
                  </a:lnTo>
                  <a:lnTo>
                    <a:pt x="140452" y="17334"/>
                  </a:lnTo>
                  <a:lnTo>
                    <a:pt x="125239" y="9730"/>
                  </a:lnTo>
                  <a:lnTo>
                    <a:pt x="114315" y="2146"/>
                  </a:lnTo>
                  <a:lnTo>
                    <a:pt x="107639" y="0"/>
                  </a:lnTo>
                  <a:lnTo>
                    <a:pt x="87818" y="3849"/>
                  </a:lnTo>
                  <a:lnTo>
                    <a:pt x="66892" y="16749"/>
                  </a:lnTo>
                  <a:lnTo>
                    <a:pt x="52342" y="33976"/>
                  </a:lnTo>
                  <a:lnTo>
                    <a:pt x="41329" y="57543"/>
                  </a:lnTo>
                  <a:lnTo>
                    <a:pt x="40062" y="64248"/>
                  </a:lnTo>
                  <a:lnTo>
                    <a:pt x="41476" y="74521"/>
                  </a:lnTo>
                  <a:lnTo>
                    <a:pt x="45452" y="77684"/>
                  </a:lnTo>
                  <a:lnTo>
                    <a:pt x="58336" y="81198"/>
                  </a:lnTo>
                  <a:lnTo>
                    <a:pt x="69000" y="79937"/>
                  </a:lnTo>
                  <a:lnTo>
                    <a:pt x="100965" y="61052"/>
                  </a:lnTo>
                  <a:lnTo>
                    <a:pt x="113943" y="49808"/>
                  </a:lnTo>
                  <a:lnTo>
                    <a:pt x="118259" y="41890"/>
                  </a:lnTo>
                  <a:lnTo>
                    <a:pt x="118865" y="42171"/>
                  </a:lnTo>
                  <a:lnTo>
                    <a:pt x="119269" y="43417"/>
                  </a:lnTo>
                  <a:lnTo>
                    <a:pt x="116896" y="47624"/>
                  </a:lnTo>
                  <a:lnTo>
                    <a:pt x="114781" y="50227"/>
                  </a:lnTo>
                  <a:lnTo>
                    <a:pt x="105867" y="94749"/>
                  </a:lnTo>
                  <a:lnTo>
                    <a:pt x="101982" y="137362"/>
                  </a:lnTo>
                  <a:lnTo>
                    <a:pt x="96096" y="180222"/>
                  </a:lnTo>
                  <a:lnTo>
                    <a:pt x="87807" y="218232"/>
                  </a:lnTo>
                  <a:lnTo>
                    <a:pt x="74466" y="262217"/>
                  </a:lnTo>
                  <a:lnTo>
                    <a:pt x="58468" y="284390"/>
                  </a:lnTo>
                  <a:lnTo>
                    <a:pt x="46481" y="294070"/>
                  </a:lnTo>
                  <a:lnTo>
                    <a:pt x="34099" y="299078"/>
                  </a:lnTo>
                  <a:lnTo>
                    <a:pt x="27832" y="300413"/>
                  </a:lnTo>
                  <a:lnTo>
                    <a:pt x="21539" y="299187"/>
                  </a:lnTo>
                  <a:lnTo>
                    <a:pt x="8902" y="292180"/>
                  </a:lnTo>
                  <a:lnTo>
                    <a:pt x="4686" y="286289"/>
                  </a:lnTo>
                  <a:lnTo>
                    <a:pt x="0" y="271278"/>
                  </a:lnTo>
                  <a:lnTo>
                    <a:pt x="2418" y="244977"/>
                  </a:lnTo>
                  <a:lnTo>
                    <a:pt x="20321" y="202157"/>
                  </a:lnTo>
                  <a:lnTo>
                    <a:pt x="39132" y="178165"/>
                  </a:lnTo>
                  <a:lnTo>
                    <a:pt x="72452" y="150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SMARTInkShape-3589"/>
            <p:cNvSpPr/>
            <p:nvPr>
              <p:custDataLst>
                <p:tags r:id="rId117"/>
              </p:custDataLst>
            </p:nvPr>
          </p:nvSpPr>
          <p:spPr>
            <a:xfrm>
              <a:off x="8020050" y="230505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9491" y="18314"/>
                  </a:lnTo>
                  <a:lnTo>
                    <a:pt x="4031" y="41757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SMARTInkShape-3590"/>
            <p:cNvSpPr/>
            <p:nvPr>
              <p:custDataLst>
                <p:tags r:id="rId118"/>
              </p:custDataLst>
            </p:nvPr>
          </p:nvSpPr>
          <p:spPr>
            <a:xfrm>
              <a:off x="8020050" y="2219325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76200"/>
                  </a:moveTo>
                  <a:lnTo>
                    <a:pt x="0" y="76200"/>
                  </a:lnTo>
                  <a:lnTo>
                    <a:pt x="0" y="3642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SMARTInkShape-3591"/>
            <p:cNvSpPr/>
            <p:nvPr>
              <p:custDataLst>
                <p:tags r:id="rId119"/>
              </p:custDataLst>
            </p:nvPr>
          </p:nvSpPr>
          <p:spPr>
            <a:xfrm>
              <a:off x="8086725" y="2247900"/>
              <a:ext cx="76201" cy="103915"/>
            </a:xfrm>
            <a:custGeom>
              <a:avLst/>
              <a:gdLst/>
              <a:ahLst/>
              <a:cxnLst/>
              <a:rect l="0" t="0" r="0" b="0"/>
              <a:pathLst>
                <a:path w="76201" h="103915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8" y="13183"/>
                  </a:lnTo>
                  <a:lnTo>
                    <a:pt x="9132" y="30591"/>
                  </a:lnTo>
                  <a:lnTo>
                    <a:pt x="3959" y="59430"/>
                  </a:lnTo>
                  <a:lnTo>
                    <a:pt x="8583" y="94962"/>
                  </a:lnTo>
                  <a:lnTo>
                    <a:pt x="11013" y="98233"/>
                  </a:lnTo>
                  <a:lnTo>
                    <a:pt x="19359" y="101868"/>
                  </a:lnTo>
                  <a:lnTo>
                    <a:pt x="30901" y="103914"/>
                  </a:lnTo>
                  <a:lnTo>
                    <a:pt x="40545" y="98748"/>
                  </a:lnTo>
                  <a:lnTo>
                    <a:pt x="49770" y="90454"/>
                  </a:lnTo>
                  <a:lnTo>
                    <a:pt x="7620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SMARTInkShape-3592"/>
            <p:cNvSpPr/>
            <p:nvPr>
              <p:custDataLst>
                <p:tags r:id="rId120"/>
              </p:custDataLst>
            </p:nvPr>
          </p:nvSpPr>
          <p:spPr>
            <a:xfrm>
              <a:off x="8162925" y="2240577"/>
              <a:ext cx="184800" cy="111004"/>
            </a:xfrm>
            <a:custGeom>
              <a:avLst/>
              <a:gdLst/>
              <a:ahLst/>
              <a:cxnLst/>
              <a:rect l="0" t="0" r="0" b="0"/>
              <a:pathLst>
                <a:path w="184800" h="111004">
                  <a:moveTo>
                    <a:pt x="0" y="45423"/>
                  </a:moveTo>
                  <a:lnTo>
                    <a:pt x="0" y="45423"/>
                  </a:lnTo>
                  <a:lnTo>
                    <a:pt x="0" y="50479"/>
                  </a:lnTo>
                  <a:lnTo>
                    <a:pt x="2822" y="55784"/>
                  </a:lnTo>
                  <a:lnTo>
                    <a:pt x="5056" y="58681"/>
                  </a:lnTo>
                  <a:lnTo>
                    <a:pt x="13183" y="61899"/>
                  </a:lnTo>
                  <a:lnTo>
                    <a:pt x="18314" y="62757"/>
                  </a:lnTo>
                  <a:lnTo>
                    <a:pt x="26836" y="60888"/>
                  </a:lnTo>
                  <a:lnTo>
                    <a:pt x="40932" y="51065"/>
                  </a:lnTo>
                  <a:lnTo>
                    <a:pt x="50698" y="36982"/>
                  </a:lnTo>
                  <a:lnTo>
                    <a:pt x="55238" y="24460"/>
                  </a:lnTo>
                  <a:lnTo>
                    <a:pt x="56583" y="14047"/>
                  </a:lnTo>
                  <a:lnTo>
                    <a:pt x="54077" y="7489"/>
                  </a:lnTo>
                  <a:lnTo>
                    <a:pt x="51926" y="4259"/>
                  </a:lnTo>
                  <a:lnTo>
                    <a:pt x="48375" y="3164"/>
                  </a:lnTo>
                  <a:lnTo>
                    <a:pt x="38786" y="4769"/>
                  </a:lnTo>
                  <a:lnTo>
                    <a:pt x="30291" y="11832"/>
                  </a:lnTo>
                  <a:lnTo>
                    <a:pt x="26543" y="16679"/>
                  </a:lnTo>
                  <a:lnTo>
                    <a:pt x="22381" y="30531"/>
                  </a:lnTo>
                  <a:lnTo>
                    <a:pt x="19707" y="65294"/>
                  </a:lnTo>
                  <a:lnTo>
                    <a:pt x="24302" y="88235"/>
                  </a:lnTo>
                  <a:lnTo>
                    <a:pt x="32365" y="103381"/>
                  </a:lnTo>
                  <a:lnTo>
                    <a:pt x="36393" y="105228"/>
                  </a:lnTo>
                  <a:lnTo>
                    <a:pt x="46513" y="104459"/>
                  </a:lnTo>
                  <a:lnTo>
                    <a:pt x="64112" y="98075"/>
                  </a:lnTo>
                  <a:lnTo>
                    <a:pt x="73650" y="89638"/>
                  </a:lnTo>
                  <a:lnTo>
                    <a:pt x="102850" y="47803"/>
                  </a:lnTo>
                  <a:lnTo>
                    <a:pt x="103491" y="48068"/>
                  </a:lnTo>
                  <a:lnTo>
                    <a:pt x="104204" y="51185"/>
                  </a:lnTo>
                  <a:lnTo>
                    <a:pt x="88278" y="93397"/>
                  </a:lnTo>
                  <a:lnTo>
                    <a:pt x="87426" y="99631"/>
                  </a:lnTo>
                  <a:lnTo>
                    <a:pt x="85801" y="103786"/>
                  </a:lnTo>
                  <a:lnTo>
                    <a:pt x="83659" y="106557"/>
                  </a:lnTo>
                  <a:lnTo>
                    <a:pt x="77674" y="111003"/>
                  </a:lnTo>
                  <a:lnTo>
                    <a:pt x="99078" y="80579"/>
                  </a:lnTo>
                  <a:lnTo>
                    <a:pt x="122200" y="35510"/>
                  </a:lnTo>
                  <a:lnTo>
                    <a:pt x="135103" y="17321"/>
                  </a:lnTo>
                  <a:lnTo>
                    <a:pt x="150685" y="5229"/>
                  </a:lnTo>
                  <a:lnTo>
                    <a:pt x="163651" y="0"/>
                  </a:lnTo>
                  <a:lnTo>
                    <a:pt x="167310" y="2441"/>
                  </a:lnTo>
                  <a:lnTo>
                    <a:pt x="184022" y="32707"/>
                  </a:lnTo>
                  <a:lnTo>
                    <a:pt x="184799" y="48238"/>
                  </a:lnTo>
                  <a:lnTo>
                    <a:pt x="181616" y="63608"/>
                  </a:lnTo>
                  <a:lnTo>
                    <a:pt x="171450" y="102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2" name="SMARTInkShape-Group686"/>
          <p:cNvGrpSpPr/>
          <p:nvPr/>
        </p:nvGrpSpPr>
        <p:grpSpPr>
          <a:xfrm>
            <a:off x="8593267" y="2155130"/>
            <a:ext cx="226884" cy="223421"/>
            <a:chOff x="8593267" y="2155130"/>
            <a:chExt cx="226884" cy="223421"/>
          </a:xfrm>
        </p:grpSpPr>
        <p:sp>
          <p:nvSpPr>
            <p:cNvPr id="919" name="SMARTInkShape-3593"/>
            <p:cNvSpPr/>
            <p:nvPr>
              <p:custDataLst>
                <p:tags r:id="rId113"/>
              </p:custDataLst>
            </p:nvPr>
          </p:nvSpPr>
          <p:spPr>
            <a:xfrm>
              <a:off x="8620125" y="2190750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19050" y="0"/>
                  </a:moveTo>
                  <a:lnTo>
                    <a:pt x="19050" y="0"/>
                  </a:lnTo>
                  <a:lnTo>
                    <a:pt x="10850" y="34716"/>
                  </a:lnTo>
                  <a:lnTo>
                    <a:pt x="8729" y="80980"/>
                  </a:lnTo>
                  <a:lnTo>
                    <a:pt x="906" y="128308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SMARTInkShape-3594"/>
            <p:cNvSpPr/>
            <p:nvPr>
              <p:custDataLst>
                <p:tags r:id="rId114"/>
              </p:custDataLst>
            </p:nvPr>
          </p:nvSpPr>
          <p:spPr>
            <a:xfrm>
              <a:off x="8593267" y="2155130"/>
              <a:ext cx="106891" cy="223421"/>
            </a:xfrm>
            <a:custGeom>
              <a:avLst/>
              <a:gdLst/>
              <a:ahLst/>
              <a:cxnLst/>
              <a:rect l="0" t="0" r="0" b="0"/>
              <a:pathLst>
                <a:path w="106891" h="223421">
                  <a:moveTo>
                    <a:pt x="17333" y="92770"/>
                  </a:moveTo>
                  <a:lnTo>
                    <a:pt x="17333" y="92770"/>
                  </a:lnTo>
                  <a:lnTo>
                    <a:pt x="16275" y="83049"/>
                  </a:lnTo>
                  <a:lnTo>
                    <a:pt x="9729" y="63431"/>
                  </a:lnTo>
                  <a:lnTo>
                    <a:pt x="2145" y="47859"/>
                  </a:lnTo>
                  <a:lnTo>
                    <a:pt x="0" y="32593"/>
                  </a:lnTo>
                  <a:lnTo>
                    <a:pt x="1868" y="20869"/>
                  </a:lnTo>
                  <a:lnTo>
                    <a:pt x="3849" y="16261"/>
                  </a:lnTo>
                  <a:lnTo>
                    <a:pt x="14515" y="8319"/>
                  </a:lnTo>
                  <a:lnTo>
                    <a:pt x="30897" y="2320"/>
                  </a:lnTo>
                  <a:lnTo>
                    <a:pt x="60745" y="0"/>
                  </a:lnTo>
                  <a:lnTo>
                    <a:pt x="84744" y="8162"/>
                  </a:lnTo>
                  <a:lnTo>
                    <a:pt x="90849" y="10965"/>
                  </a:lnTo>
                  <a:lnTo>
                    <a:pt x="94918" y="14950"/>
                  </a:lnTo>
                  <a:lnTo>
                    <a:pt x="99440" y="25022"/>
                  </a:lnTo>
                  <a:lnTo>
                    <a:pt x="99588" y="29613"/>
                  </a:lnTo>
                  <a:lnTo>
                    <a:pt x="96929" y="37536"/>
                  </a:lnTo>
                  <a:lnTo>
                    <a:pt x="84426" y="53003"/>
                  </a:lnTo>
                  <a:lnTo>
                    <a:pt x="76081" y="59221"/>
                  </a:lnTo>
                  <a:lnTo>
                    <a:pt x="72373" y="60879"/>
                  </a:lnTo>
                  <a:lnTo>
                    <a:pt x="65432" y="68366"/>
                  </a:lnTo>
                  <a:lnTo>
                    <a:pt x="58818" y="76632"/>
                  </a:lnTo>
                  <a:lnTo>
                    <a:pt x="52352" y="80306"/>
                  </a:lnTo>
                  <a:lnTo>
                    <a:pt x="51262" y="83402"/>
                  </a:lnTo>
                  <a:lnTo>
                    <a:pt x="52874" y="92487"/>
                  </a:lnTo>
                  <a:lnTo>
                    <a:pt x="59731" y="104445"/>
                  </a:lnTo>
                  <a:lnTo>
                    <a:pt x="82170" y="124032"/>
                  </a:lnTo>
                  <a:lnTo>
                    <a:pt x="106125" y="162808"/>
                  </a:lnTo>
                  <a:lnTo>
                    <a:pt x="106890" y="177167"/>
                  </a:lnTo>
                  <a:lnTo>
                    <a:pt x="105613" y="183960"/>
                  </a:lnTo>
                  <a:lnTo>
                    <a:pt x="93701" y="203633"/>
                  </a:lnTo>
                  <a:lnTo>
                    <a:pt x="79849" y="213656"/>
                  </a:lnTo>
                  <a:lnTo>
                    <a:pt x="57023" y="222427"/>
                  </a:lnTo>
                  <a:lnTo>
                    <a:pt x="43439" y="223420"/>
                  </a:lnTo>
                  <a:lnTo>
                    <a:pt x="30347" y="220334"/>
                  </a:lnTo>
                  <a:lnTo>
                    <a:pt x="26009" y="216971"/>
                  </a:lnTo>
                  <a:lnTo>
                    <a:pt x="21189" y="207590"/>
                  </a:lnTo>
                  <a:lnTo>
                    <a:pt x="20961" y="203184"/>
                  </a:lnTo>
                  <a:lnTo>
                    <a:pt x="26858" y="188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SMARTInkShape-3595"/>
            <p:cNvSpPr/>
            <p:nvPr>
              <p:custDataLst>
                <p:tags r:id="rId115"/>
              </p:custDataLst>
            </p:nvPr>
          </p:nvSpPr>
          <p:spPr>
            <a:xfrm>
              <a:off x="8724900" y="2157210"/>
              <a:ext cx="95251" cy="193382"/>
            </a:xfrm>
            <a:custGeom>
              <a:avLst/>
              <a:gdLst/>
              <a:ahLst/>
              <a:cxnLst/>
              <a:rect l="0" t="0" r="0" b="0"/>
              <a:pathLst>
                <a:path w="95251" h="193382">
                  <a:moveTo>
                    <a:pt x="95250" y="24015"/>
                  </a:moveTo>
                  <a:lnTo>
                    <a:pt x="95250" y="24015"/>
                  </a:lnTo>
                  <a:lnTo>
                    <a:pt x="87049" y="7613"/>
                  </a:lnTo>
                  <a:lnTo>
                    <a:pt x="76004" y="693"/>
                  </a:lnTo>
                  <a:lnTo>
                    <a:pt x="70778" y="0"/>
                  </a:lnTo>
                  <a:lnTo>
                    <a:pt x="59327" y="2053"/>
                  </a:lnTo>
                  <a:lnTo>
                    <a:pt x="50004" y="9315"/>
                  </a:lnTo>
                  <a:lnTo>
                    <a:pt x="43390" y="18540"/>
                  </a:lnTo>
                  <a:lnTo>
                    <a:pt x="40451" y="26168"/>
                  </a:lnTo>
                  <a:lnTo>
                    <a:pt x="38307" y="67609"/>
                  </a:lnTo>
                  <a:lnTo>
                    <a:pt x="46320" y="114691"/>
                  </a:lnTo>
                  <a:lnTo>
                    <a:pt x="55711" y="162268"/>
                  </a:lnTo>
                  <a:lnTo>
                    <a:pt x="53689" y="172950"/>
                  </a:lnTo>
                  <a:lnTo>
                    <a:pt x="51666" y="177280"/>
                  </a:lnTo>
                  <a:lnTo>
                    <a:pt x="43777" y="184913"/>
                  </a:lnTo>
                  <a:lnTo>
                    <a:pt x="33214" y="190775"/>
                  </a:lnTo>
                  <a:lnTo>
                    <a:pt x="21465" y="193381"/>
                  </a:lnTo>
                  <a:lnTo>
                    <a:pt x="0" y="185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7" name="SMARTInkShape-Group687"/>
          <p:cNvGrpSpPr/>
          <p:nvPr/>
        </p:nvGrpSpPr>
        <p:grpSpPr>
          <a:xfrm>
            <a:off x="9065790" y="2097883"/>
            <a:ext cx="554461" cy="424536"/>
            <a:chOff x="9065790" y="2097883"/>
            <a:chExt cx="554461" cy="424536"/>
          </a:xfrm>
        </p:grpSpPr>
        <p:sp>
          <p:nvSpPr>
            <p:cNvPr id="923" name="SMARTInkShape-3596"/>
            <p:cNvSpPr/>
            <p:nvPr>
              <p:custDataLst>
                <p:tags r:id="rId109"/>
              </p:custDataLst>
            </p:nvPr>
          </p:nvSpPr>
          <p:spPr>
            <a:xfrm>
              <a:off x="9065790" y="2097883"/>
              <a:ext cx="240136" cy="302418"/>
            </a:xfrm>
            <a:custGeom>
              <a:avLst/>
              <a:gdLst/>
              <a:ahLst/>
              <a:cxnLst/>
              <a:rect l="0" t="0" r="0" b="0"/>
              <a:pathLst>
                <a:path w="240136" h="302418">
                  <a:moveTo>
                    <a:pt x="78210" y="207167"/>
                  </a:moveTo>
                  <a:lnTo>
                    <a:pt x="78210" y="207167"/>
                  </a:lnTo>
                  <a:lnTo>
                    <a:pt x="78210" y="202111"/>
                  </a:lnTo>
                  <a:lnTo>
                    <a:pt x="73153" y="188853"/>
                  </a:lnTo>
                  <a:lnTo>
                    <a:pt x="69547" y="185433"/>
                  </a:lnTo>
                  <a:lnTo>
                    <a:pt x="59896" y="181632"/>
                  </a:lnTo>
                  <a:lnTo>
                    <a:pt x="47619" y="179493"/>
                  </a:lnTo>
                  <a:lnTo>
                    <a:pt x="37803" y="184637"/>
                  </a:lnTo>
                  <a:lnTo>
                    <a:pt x="14254" y="205186"/>
                  </a:lnTo>
                  <a:lnTo>
                    <a:pt x="581" y="228452"/>
                  </a:lnTo>
                  <a:lnTo>
                    <a:pt x="0" y="235116"/>
                  </a:lnTo>
                  <a:lnTo>
                    <a:pt x="1728" y="240616"/>
                  </a:lnTo>
                  <a:lnTo>
                    <a:pt x="4997" y="245341"/>
                  </a:lnTo>
                  <a:lnTo>
                    <a:pt x="9293" y="248492"/>
                  </a:lnTo>
                  <a:lnTo>
                    <a:pt x="19710" y="251992"/>
                  </a:lnTo>
                  <a:lnTo>
                    <a:pt x="25453" y="250809"/>
                  </a:lnTo>
                  <a:lnTo>
                    <a:pt x="43645" y="239030"/>
                  </a:lnTo>
                  <a:lnTo>
                    <a:pt x="70025" y="214995"/>
                  </a:lnTo>
                  <a:lnTo>
                    <a:pt x="87494" y="169575"/>
                  </a:lnTo>
                  <a:lnTo>
                    <a:pt x="97189" y="134998"/>
                  </a:lnTo>
                  <a:lnTo>
                    <a:pt x="106764" y="94061"/>
                  </a:lnTo>
                  <a:lnTo>
                    <a:pt x="116304" y="55121"/>
                  </a:lnTo>
                  <a:lnTo>
                    <a:pt x="120540" y="32699"/>
                  </a:lnTo>
                  <a:lnTo>
                    <a:pt x="117076" y="5660"/>
                  </a:lnTo>
                  <a:lnTo>
                    <a:pt x="114704" y="2979"/>
                  </a:lnTo>
                  <a:lnTo>
                    <a:pt x="106425" y="0"/>
                  </a:lnTo>
                  <a:lnTo>
                    <a:pt x="102311" y="2381"/>
                  </a:lnTo>
                  <a:lnTo>
                    <a:pt x="84807" y="27486"/>
                  </a:lnTo>
                  <a:lnTo>
                    <a:pt x="81142" y="40525"/>
                  </a:lnTo>
                  <a:lnTo>
                    <a:pt x="73733" y="84880"/>
                  </a:lnTo>
                  <a:lnTo>
                    <a:pt x="69351" y="127185"/>
                  </a:lnTo>
                  <a:lnTo>
                    <a:pt x="68816" y="173376"/>
                  </a:lnTo>
                  <a:lnTo>
                    <a:pt x="73782" y="205621"/>
                  </a:lnTo>
                  <a:lnTo>
                    <a:pt x="94224" y="240811"/>
                  </a:lnTo>
                  <a:lnTo>
                    <a:pt x="101554" y="243287"/>
                  </a:lnTo>
                  <a:lnTo>
                    <a:pt x="106473" y="243947"/>
                  </a:lnTo>
                  <a:lnTo>
                    <a:pt x="117582" y="239036"/>
                  </a:lnTo>
                  <a:lnTo>
                    <a:pt x="141961" y="223693"/>
                  </a:lnTo>
                  <a:lnTo>
                    <a:pt x="146111" y="218184"/>
                  </a:lnTo>
                  <a:lnTo>
                    <a:pt x="151951" y="197378"/>
                  </a:lnTo>
                  <a:lnTo>
                    <a:pt x="153316" y="187647"/>
                  </a:lnTo>
                  <a:lnTo>
                    <a:pt x="149030" y="171162"/>
                  </a:lnTo>
                  <a:lnTo>
                    <a:pt x="145532" y="168347"/>
                  </a:lnTo>
                  <a:lnTo>
                    <a:pt x="141083" y="167529"/>
                  </a:lnTo>
                  <a:lnTo>
                    <a:pt x="135999" y="168041"/>
                  </a:lnTo>
                  <a:lnTo>
                    <a:pt x="132611" y="169442"/>
                  </a:lnTo>
                  <a:lnTo>
                    <a:pt x="130353" y="171434"/>
                  </a:lnTo>
                  <a:lnTo>
                    <a:pt x="128846" y="173820"/>
                  </a:lnTo>
                  <a:lnTo>
                    <a:pt x="126727" y="187291"/>
                  </a:lnTo>
                  <a:lnTo>
                    <a:pt x="131156" y="209744"/>
                  </a:lnTo>
                  <a:lnTo>
                    <a:pt x="139171" y="226393"/>
                  </a:lnTo>
                  <a:lnTo>
                    <a:pt x="150813" y="234409"/>
                  </a:lnTo>
                  <a:lnTo>
                    <a:pt x="174043" y="243122"/>
                  </a:lnTo>
                  <a:lnTo>
                    <a:pt x="187478" y="238669"/>
                  </a:lnTo>
                  <a:lnTo>
                    <a:pt x="216917" y="218564"/>
                  </a:lnTo>
                  <a:lnTo>
                    <a:pt x="224524" y="206588"/>
                  </a:lnTo>
                  <a:lnTo>
                    <a:pt x="230253" y="172796"/>
                  </a:lnTo>
                  <a:lnTo>
                    <a:pt x="229315" y="172611"/>
                  </a:lnTo>
                  <a:lnTo>
                    <a:pt x="225448" y="175228"/>
                  </a:lnTo>
                  <a:lnTo>
                    <a:pt x="208211" y="199755"/>
                  </a:lnTo>
                  <a:lnTo>
                    <a:pt x="207210" y="204342"/>
                  </a:lnTo>
                  <a:lnTo>
                    <a:pt x="208921" y="215084"/>
                  </a:lnTo>
                  <a:lnTo>
                    <a:pt x="210859" y="218795"/>
                  </a:lnTo>
                  <a:lnTo>
                    <a:pt x="213210" y="221269"/>
                  </a:lnTo>
                  <a:lnTo>
                    <a:pt x="219529" y="225240"/>
                  </a:lnTo>
                  <a:lnTo>
                    <a:pt x="223216" y="222960"/>
                  </a:lnTo>
                  <a:lnTo>
                    <a:pt x="225681" y="220871"/>
                  </a:lnTo>
                  <a:lnTo>
                    <a:pt x="231242" y="218549"/>
                  </a:lnTo>
                  <a:lnTo>
                    <a:pt x="238379" y="217059"/>
                  </a:lnTo>
                  <a:lnTo>
                    <a:pt x="238965" y="217995"/>
                  </a:lnTo>
                  <a:lnTo>
                    <a:pt x="240067" y="246365"/>
                  </a:lnTo>
                  <a:lnTo>
                    <a:pt x="240135" y="302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SMARTInkShape-3597"/>
            <p:cNvSpPr/>
            <p:nvPr>
              <p:custDataLst>
                <p:tags r:id="rId110"/>
              </p:custDataLst>
            </p:nvPr>
          </p:nvSpPr>
          <p:spPr>
            <a:xfrm>
              <a:off x="9239250" y="2457450"/>
              <a:ext cx="47626" cy="64969"/>
            </a:xfrm>
            <a:custGeom>
              <a:avLst/>
              <a:gdLst/>
              <a:ahLst/>
              <a:cxnLst/>
              <a:rect l="0" t="0" r="0" b="0"/>
              <a:pathLst>
                <a:path w="47626" h="64969">
                  <a:moveTo>
                    <a:pt x="47625" y="19050"/>
                  </a:moveTo>
                  <a:lnTo>
                    <a:pt x="47625" y="19050"/>
                  </a:lnTo>
                  <a:lnTo>
                    <a:pt x="46567" y="28771"/>
                  </a:lnTo>
                  <a:lnTo>
                    <a:pt x="40020" y="47330"/>
                  </a:lnTo>
                  <a:lnTo>
                    <a:pt x="37264" y="50603"/>
                  </a:lnTo>
                  <a:lnTo>
                    <a:pt x="20179" y="60913"/>
                  </a:lnTo>
                  <a:lnTo>
                    <a:pt x="7625" y="64968"/>
                  </a:lnTo>
                  <a:lnTo>
                    <a:pt x="5084" y="613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SMARTInkShape-3598"/>
            <p:cNvSpPr/>
            <p:nvPr>
              <p:custDataLst>
                <p:tags r:id="rId111"/>
              </p:custDataLst>
            </p:nvPr>
          </p:nvSpPr>
          <p:spPr>
            <a:xfrm>
              <a:off x="9363075" y="2238375"/>
              <a:ext cx="38101" cy="89539"/>
            </a:xfrm>
            <a:custGeom>
              <a:avLst/>
              <a:gdLst/>
              <a:ahLst/>
              <a:cxnLst/>
              <a:rect l="0" t="0" r="0" b="0"/>
              <a:pathLst>
                <a:path w="38101" h="89539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2117"/>
                  </a:lnTo>
                  <a:lnTo>
                    <a:pt x="9701" y="14150"/>
                  </a:lnTo>
                  <a:lnTo>
                    <a:pt x="15810" y="27006"/>
                  </a:lnTo>
                  <a:lnTo>
                    <a:pt x="18623" y="62666"/>
                  </a:lnTo>
                  <a:lnTo>
                    <a:pt x="16039" y="73007"/>
                  </a:lnTo>
                  <a:lnTo>
                    <a:pt x="5755" y="88269"/>
                  </a:lnTo>
                  <a:lnTo>
                    <a:pt x="3836" y="89538"/>
                  </a:lnTo>
                  <a:lnTo>
                    <a:pt x="2558" y="89325"/>
                  </a:lnTo>
                  <a:lnTo>
                    <a:pt x="1705" y="88125"/>
                  </a:lnTo>
                  <a:lnTo>
                    <a:pt x="505" y="76323"/>
                  </a:lnTo>
                  <a:lnTo>
                    <a:pt x="5206" y="49308"/>
                  </a:lnTo>
                  <a:lnTo>
                    <a:pt x="18359" y="24605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SMARTInkShape-3599"/>
            <p:cNvSpPr/>
            <p:nvPr>
              <p:custDataLst>
                <p:tags r:id="rId112"/>
              </p:custDataLst>
            </p:nvPr>
          </p:nvSpPr>
          <p:spPr>
            <a:xfrm>
              <a:off x="9429750" y="2220317"/>
              <a:ext cx="190501" cy="101245"/>
            </a:xfrm>
            <a:custGeom>
              <a:avLst/>
              <a:gdLst/>
              <a:ahLst/>
              <a:cxnLst/>
              <a:rect l="0" t="0" r="0" b="0"/>
              <a:pathLst>
                <a:path w="190501" h="101245">
                  <a:moveTo>
                    <a:pt x="0" y="37108"/>
                  </a:moveTo>
                  <a:lnTo>
                    <a:pt x="0" y="37108"/>
                  </a:lnTo>
                  <a:lnTo>
                    <a:pt x="5057" y="37108"/>
                  </a:lnTo>
                  <a:lnTo>
                    <a:pt x="18314" y="32052"/>
                  </a:lnTo>
                  <a:lnTo>
                    <a:pt x="37675" y="18144"/>
                  </a:lnTo>
                  <a:lnTo>
                    <a:pt x="42497" y="13510"/>
                  </a:lnTo>
                  <a:lnTo>
                    <a:pt x="43148" y="11851"/>
                  </a:lnTo>
                  <a:lnTo>
                    <a:pt x="42524" y="10745"/>
                  </a:lnTo>
                  <a:lnTo>
                    <a:pt x="41049" y="10008"/>
                  </a:lnTo>
                  <a:lnTo>
                    <a:pt x="39008" y="10575"/>
                  </a:lnTo>
                  <a:lnTo>
                    <a:pt x="15480" y="25924"/>
                  </a:lnTo>
                  <a:lnTo>
                    <a:pt x="7586" y="36018"/>
                  </a:lnTo>
                  <a:lnTo>
                    <a:pt x="3371" y="50382"/>
                  </a:lnTo>
                  <a:lnTo>
                    <a:pt x="198" y="95214"/>
                  </a:lnTo>
                  <a:lnTo>
                    <a:pt x="1191" y="98070"/>
                  </a:lnTo>
                  <a:lnTo>
                    <a:pt x="2911" y="99975"/>
                  </a:lnTo>
                  <a:lnTo>
                    <a:pt x="5115" y="101244"/>
                  </a:lnTo>
                  <a:lnTo>
                    <a:pt x="13209" y="99832"/>
                  </a:lnTo>
                  <a:lnTo>
                    <a:pt x="59248" y="76271"/>
                  </a:lnTo>
                  <a:lnTo>
                    <a:pt x="105605" y="51094"/>
                  </a:lnTo>
                  <a:lnTo>
                    <a:pt x="138240" y="21263"/>
                  </a:lnTo>
                  <a:lnTo>
                    <a:pt x="150326" y="2357"/>
                  </a:lnTo>
                  <a:lnTo>
                    <a:pt x="149959" y="1241"/>
                  </a:lnTo>
                  <a:lnTo>
                    <a:pt x="148655" y="496"/>
                  </a:lnTo>
                  <a:lnTo>
                    <a:pt x="146729" y="0"/>
                  </a:lnTo>
                  <a:lnTo>
                    <a:pt x="133904" y="4359"/>
                  </a:lnTo>
                  <a:lnTo>
                    <a:pt x="116699" y="17409"/>
                  </a:lnTo>
                  <a:lnTo>
                    <a:pt x="103250" y="34681"/>
                  </a:lnTo>
                  <a:lnTo>
                    <a:pt x="97621" y="48148"/>
                  </a:lnTo>
                  <a:lnTo>
                    <a:pt x="98947" y="52935"/>
                  </a:lnTo>
                  <a:lnTo>
                    <a:pt x="106066" y="63898"/>
                  </a:lnTo>
                  <a:lnTo>
                    <a:pt x="111985" y="67668"/>
                  </a:lnTo>
                  <a:lnTo>
                    <a:pt x="134428" y="72974"/>
                  </a:lnTo>
                  <a:lnTo>
                    <a:pt x="190500" y="75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8" name="SMARTInkShape-3600"/>
          <p:cNvSpPr/>
          <p:nvPr>
            <p:custDataLst>
              <p:tags r:id="rId17"/>
            </p:custDataLst>
          </p:nvPr>
        </p:nvSpPr>
        <p:spPr>
          <a:xfrm>
            <a:off x="8467725" y="904875"/>
            <a:ext cx="104660" cy="237668"/>
          </a:xfrm>
          <a:custGeom>
            <a:avLst/>
            <a:gdLst/>
            <a:ahLst/>
            <a:cxnLst/>
            <a:rect l="0" t="0" r="0" b="0"/>
            <a:pathLst>
              <a:path w="104660" h="237668">
                <a:moveTo>
                  <a:pt x="95250" y="0"/>
                </a:moveTo>
                <a:lnTo>
                  <a:pt x="95250" y="0"/>
                </a:lnTo>
                <a:lnTo>
                  <a:pt x="104659" y="0"/>
                </a:lnTo>
                <a:lnTo>
                  <a:pt x="99685" y="0"/>
                </a:lnTo>
                <a:lnTo>
                  <a:pt x="94399" y="2822"/>
                </a:lnTo>
                <a:lnTo>
                  <a:pt x="64774" y="30591"/>
                </a:lnTo>
                <a:lnTo>
                  <a:pt x="44562" y="77213"/>
                </a:lnTo>
                <a:lnTo>
                  <a:pt x="23873" y="121136"/>
                </a:lnTo>
                <a:lnTo>
                  <a:pt x="13140" y="168313"/>
                </a:lnTo>
                <a:lnTo>
                  <a:pt x="9737" y="215883"/>
                </a:lnTo>
                <a:lnTo>
                  <a:pt x="9666" y="220122"/>
                </a:lnTo>
                <a:lnTo>
                  <a:pt x="11735" y="222948"/>
                </a:lnTo>
                <a:lnTo>
                  <a:pt x="35481" y="234650"/>
                </a:lnTo>
                <a:lnTo>
                  <a:pt x="58935" y="237667"/>
                </a:lnTo>
                <a:lnTo>
                  <a:pt x="68879" y="232277"/>
                </a:lnTo>
                <a:lnTo>
                  <a:pt x="87454" y="216626"/>
                </a:lnTo>
                <a:lnTo>
                  <a:pt x="91784" y="207051"/>
                </a:lnTo>
                <a:lnTo>
                  <a:pt x="94566" y="188713"/>
                </a:lnTo>
                <a:lnTo>
                  <a:pt x="89302" y="178770"/>
                </a:lnTo>
                <a:lnTo>
                  <a:pt x="82023" y="168353"/>
                </a:lnTo>
                <a:lnTo>
                  <a:pt x="74528" y="153042"/>
                </a:lnTo>
                <a:lnTo>
                  <a:pt x="71910" y="149653"/>
                </a:lnTo>
                <a:lnTo>
                  <a:pt x="63357" y="145888"/>
                </a:lnTo>
                <a:lnTo>
                  <a:pt x="58114" y="144884"/>
                </a:lnTo>
                <a:lnTo>
                  <a:pt x="0" y="152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1" name="SMARTInkShape-Group689"/>
          <p:cNvGrpSpPr/>
          <p:nvPr/>
        </p:nvGrpSpPr>
        <p:grpSpPr>
          <a:xfrm>
            <a:off x="1333500" y="3269281"/>
            <a:ext cx="390526" cy="454995"/>
            <a:chOff x="1333500" y="3269281"/>
            <a:chExt cx="390526" cy="454995"/>
          </a:xfrm>
        </p:grpSpPr>
        <p:sp>
          <p:nvSpPr>
            <p:cNvPr id="929" name="SMARTInkShape-3601"/>
            <p:cNvSpPr/>
            <p:nvPr>
              <p:custDataLst>
                <p:tags r:id="rId107"/>
              </p:custDataLst>
            </p:nvPr>
          </p:nvSpPr>
          <p:spPr>
            <a:xfrm>
              <a:off x="1333500" y="3269281"/>
              <a:ext cx="120840" cy="396354"/>
            </a:xfrm>
            <a:custGeom>
              <a:avLst/>
              <a:gdLst/>
              <a:ahLst/>
              <a:cxnLst/>
              <a:rect l="0" t="0" r="0" b="0"/>
              <a:pathLst>
                <a:path w="120840" h="396354">
                  <a:moveTo>
                    <a:pt x="0" y="93044"/>
                  </a:moveTo>
                  <a:lnTo>
                    <a:pt x="0" y="93044"/>
                  </a:lnTo>
                  <a:lnTo>
                    <a:pt x="0" y="84843"/>
                  </a:lnTo>
                  <a:lnTo>
                    <a:pt x="0" y="130807"/>
                  </a:lnTo>
                  <a:lnTo>
                    <a:pt x="2822" y="171999"/>
                  </a:lnTo>
                  <a:lnTo>
                    <a:pt x="8201" y="215531"/>
                  </a:lnTo>
                  <a:lnTo>
                    <a:pt x="14189" y="255160"/>
                  </a:lnTo>
                  <a:lnTo>
                    <a:pt x="17610" y="295360"/>
                  </a:lnTo>
                  <a:lnTo>
                    <a:pt x="18623" y="334082"/>
                  </a:lnTo>
                  <a:lnTo>
                    <a:pt x="21683" y="351161"/>
                  </a:lnTo>
                  <a:lnTo>
                    <a:pt x="25512" y="364396"/>
                  </a:lnTo>
                  <a:lnTo>
                    <a:pt x="28455" y="396353"/>
                  </a:lnTo>
                  <a:lnTo>
                    <a:pt x="28565" y="352884"/>
                  </a:lnTo>
                  <a:lnTo>
                    <a:pt x="25751" y="310484"/>
                  </a:lnTo>
                  <a:lnTo>
                    <a:pt x="20374" y="273696"/>
                  </a:lnTo>
                  <a:lnTo>
                    <a:pt x="14386" y="235236"/>
                  </a:lnTo>
                  <a:lnTo>
                    <a:pt x="9427" y="187924"/>
                  </a:lnTo>
                  <a:lnTo>
                    <a:pt x="3263" y="146086"/>
                  </a:lnTo>
                  <a:lnTo>
                    <a:pt x="645" y="99131"/>
                  </a:lnTo>
                  <a:lnTo>
                    <a:pt x="3013" y="72975"/>
                  </a:lnTo>
                  <a:lnTo>
                    <a:pt x="15214" y="28351"/>
                  </a:lnTo>
                  <a:lnTo>
                    <a:pt x="17345" y="17372"/>
                  </a:lnTo>
                  <a:lnTo>
                    <a:pt x="20030" y="12963"/>
                  </a:lnTo>
                  <a:lnTo>
                    <a:pt x="28658" y="5241"/>
                  </a:lnTo>
                  <a:lnTo>
                    <a:pt x="42370" y="1103"/>
                  </a:lnTo>
                  <a:lnTo>
                    <a:pt x="50472" y="0"/>
                  </a:lnTo>
                  <a:lnTo>
                    <a:pt x="65118" y="4419"/>
                  </a:lnTo>
                  <a:lnTo>
                    <a:pt x="91768" y="24502"/>
                  </a:lnTo>
                  <a:lnTo>
                    <a:pt x="98994" y="36476"/>
                  </a:lnTo>
                  <a:lnTo>
                    <a:pt x="108707" y="57939"/>
                  </a:lnTo>
                  <a:lnTo>
                    <a:pt x="117106" y="74266"/>
                  </a:lnTo>
                  <a:lnTo>
                    <a:pt x="120839" y="88579"/>
                  </a:lnTo>
                  <a:lnTo>
                    <a:pt x="117884" y="113594"/>
                  </a:lnTo>
                  <a:lnTo>
                    <a:pt x="107233" y="157094"/>
                  </a:lnTo>
                  <a:lnTo>
                    <a:pt x="106414" y="164319"/>
                  </a:lnTo>
                  <a:lnTo>
                    <a:pt x="97036" y="177991"/>
                  </a:lnTo>
                  <a:lnTo>
                    <a:pt x="65146" y="204016"/>
                  </a:lnTo>
                  <a:lnTo>
                    <a:pt x="32591" y="218117"/>
                  </a:lnTo>
                  <a:lnTo>
                    <a:pt x="16954" y="219893"/>
                  </a:lnTo>
                  <a:lnTo>
                    <a:pt x="11303" y="218885"/>
                  </a:lnTo>
                  <a:lnTo>
                    <a:pt x="7535" y="216097"/>
                  </a:lnTo>
                  <a:lnTo>
                    <a:pt x="0" y="197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3602"/>
            <p:cNvSpPr/>
            <p:nvPr>
              <p:custDataLst>
                <p:tags r:id="rId108"/>
              </p:custDataLst>
            </p:nvPr>
          </p:nvSpPr>
          <p:spPr>
            <a:xfrm>
              <a:off x="1585305" y="3281219"/>
              <a:ext cx="138721" cy="443057"/>
            </a:xfrm>
            <a:custGeom>
              <a:avLst/>
              <a:gdLst/>
              <a:ahLst/>
              <a:cxnLst/>
              <a:rect l="0" t="0" r="0" b="0"/>
              <a:pathLst>
                <a:path w="138721" h="443057">
                  <a:moveTo>
                    <a:pt x="110145" y="23956"/>
                  </a:moveTo>
                  <a:lnTo>
                    <a:pt x="110145" y="23956"/>
                  </a:lnTo>
                  <a:lnTo>
                    <a:pt x="110145" y="0"/>
                  </a:lnTo>
                  <a:lnTo>
                    <a:pt x="108028" y="577"/>
                  </a:lnTo>
                  <a:lnTo>
                    <a:pt x="71549" y="29440"/>
                  </a:lnTo>
                  <a:lnTo>
                    <a:pt x="41440" y="76871"/>
                  </a:lnTo>
                  <a:lnTo>
                    <a:pt x="22726" y="118369"/>
                  </a:lnTo>
                  <a:lnTo>
                    <a:pt x="12159" y="157646"/>
                  </a:lnTo>
                  <a:lnTo>
                    <a:pt x="7382" y="197741"/>
                  </a:lnTo>
                  <a:lnTo>
                    <a:pt x="2813" y="244070"/>
                  </a:lnTo>
                  <a:lnTo>
                    <a:pt x="0" y="265718"/>
                  </a:lnTo>
                  <a:lnTo>
                    <a:pt x="3308" y="312547"/>
                  </a:lnTo>
                  <a:lnTo>
                    <a:pt x="5818" y="356174"/>
                  </a:lnTo>
                  <a:lnTo>
                    <a:pt x="13852" y="379801"/>
                  </a:lnTo>
                  <a:lnTo>
                    <a:pt x="23603" y="396951"/>
                  </a:lnTo>
                  <a:lnTo>
                    <a:pt x="51107" y="419400"/>
                  </a:lnTo>
                  <a:lnTo>
                    <a:pt x="89664" y="437286"/>
                  </a:lnTo>
                  <a:lnTo>
                    <a:pt x="138720" y="443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4" name="SMARTInkShape-Group690"/>
          <p:cNvGrpSpPr/>
          <p:nvPr/>
        </p:nvGrpSpPr>
        <p:grpSpPr>
          <a:xfrm>
            <a:off x="1905000" y="3314700"/>
            <a:ext cx="266585" cy="416285"/>
            <a:chOff x="1905000" y="3314700"/>
            <a:chExt cx="266585" cy="416285"/>
          </a:xfrm>
        </p:grpSpPr>
        <p:sp>
          <p:nvSpPr>
            <p:cNvPr id="932" name="SMARTInkShape-3603"/>
            <p:cNvSpPr/>
            <p:nvPr>
              <p:custDataLst>
                <p:tags r:id="rId105"/>
              </p:custDataLst>
            </p:nvPr>
          </p:nvSpPr>
          <p:spPr>
            <a:xfrm>
              <a:off x="1905000" y="3314700"/>
              <a:ext cx="171451" cy="189870"/>
            </a:xfrm>
            <a:custGeom>
              <a:avLst/>
              <a:gdLst/>
              <a:ahLst/>
              <a:cxnLst/>
              <a:rect l="0" t="0" r="0" b="0"/>
              <a:pathLst>
                <a:path w="171451" h="189870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8314" y="5057"/>
                  </a:lnTo>
                  <a:lnTo>
                    <a:pt x="61526" y="42815"/>
                  </a:lnTo>
                  <a:lnTo>
                    <a:pt x="106181" y="89973"/>
                  </a:lnTo>
                  <a:lnTo>
                    <a:pt x="139194" y="134334"/>
                  </a:lnTo>
                  <a:lnTo>
                    <a:pt x="152752" y="167190"/>
                  </a:lnTo>
                  <a:lnTo>
                    <a:pt x="157848" y="175907"/>
                  </a:lnTo>
                  <a:lnTo>
                    <a:pt x="161388" y="188370"/>
                  </a:lnTo>
                  <a:lnTo>
                    <a:pt x="162626" y="189080"/>
                  </a:lnTo>
                  <a:lnTo>
                    <a:pt x="166823" y="189869"/>
                  </a:lnTo>
                  <a:lnTo>
                    <a:pt x="168365" y="189021"/>
                  </a:lnTo>
                  <a:lnTo>
                    <a:pt x="17145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SMARTInkShape-3604"/>
            <p:cNvSpPr/>
            <p:nvPr>
              <p:custDataLst>
                <p:tags r:id="rId106"/>
              </p:custDataLst>
            </p:nvPr>
          </p:nvSpPr>
          <p:spPr>
            <a:xfrm>
              <a:off x="2019343" y="3334143"/>
              <a:ext cx="152242" cy="396842"/>
            </a:xfrm>
            <a:custGeom>
              <a:avLst/>
              <a:gdLst/>
              <a:ahLst/>
              <a:cxnLst/>
              <a:rect l="0" t="0" r="0" b="0"/>
              <a:pathLst>
                <a:path w="152242" h="396842">
                  <a:moveTo>
                    <a:pt x="142832" y="9132"/>
                  </a:moveTo>
                  <a:lnTo>
                    <a:pt x="142832" y="9132"/>
                  </a:lnTo>
                  <a:lnTo>
                    <a:pt x="147888" y="9132"/>
                  </a:lnTo>
                  <a:lnTo>
                    <a:pt x="149378" y="8074"/>
                  </a:lnTo>
                  <a:lnTo>
                    <a:pt x="150371" y="6310"/>
                  </a:lnTo>
                  <a:lnTo>
                    <a:pt x="152241" y="0"/>
                  </a:lnTo>
                  <a:lnTo>
                    <a:pt x="113346" y="41443"/>
                  </a:lnTo>
                  <a:lnTo>
                    <a:pt x="74810" y="86287"/>
                  </a:lnTo>
                  <a:lnTo>
                    <a:pt x="28356" y="133118"/>
                  </a:lnTo>
                  <a:lnTo>
                    <a:pt x="17870" y="144670"/>
                  </a:lnTo>
                  <a:lnTo>
                    <a:pt x="10909" y="156066"/>
                  </a:lnTo>
                  <a:lnTo>
                    <a:pt x="0" y="161513"/>
                  </a:lnTo>
                  <a:lnTo>
                    <a:pt x="8162" y="169731"/>
                  </a:lnTo>
                  <a:lnTo>
                    <a:pt x="9091" y="175721"/>
                  </a:lnTo>
                  <a:lnTo>
                    <a:pt x="12253" y="195947"/>
                  </a:lnTo>
                  <a:lnTo>
                    <a:pt x="18118" y="224351"/>
                  </a:lnTo>
                  <a:lnTo>
                    <a:pt x="18890" y="264049"/>
                  </a:lnTo>
                  <a:lnTo>
                    <a:pt x="18991" y="301379"/>
                  </a:lnTo>
                  <a:lnTo>
                    <a:pt x="19006" y="343391"/>
                  </a:lnTo>
                  <a:lnTo>
                    <a:pt x="21829" y="364641"/>
                  </a:lnTo>
                  <a:lnTo>
                    <a:pt x="28140" y="396841"/>
                  </a:lnTo>
                  <a:lnTo>
                    <a:pt x="28270" y="396722"/>
                  </a:lnTo>
                  <a:lnTo>
                    <a:pt x="28532" y="390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5" name="SMARTInkShape-3605"/>
          <p:cNvSpPr/>
          <p:nvPr>
            <p:custDataLst>
              <p:tags r:id="rId18"/>
            </p:custDataLst>
          </p:nvPr>
        </p:nvSpPr>
        <p:spPr>
          <a:xfrm>
            <a:off x="2458166" y="3429000"/>
            <a:ext cx="291163" cy="295134"/>
          </a:xfrm>
          <a:custGeom>
            <a:avLst/>
            <a:gdLst/>
            <a:ahLst/>
            <a:cxnLst/>
            <a:rect l="0" t="0" r="0" b="0"/>
            <a:pathLst>
              <a:path w="291163" h="295134">
                <a:moveTo>
                  <a:pt x="237409" y="0"/>
                </a:moveTo>
                <a:lnTo>
                  <a:pt x="237409" y="0"/>
                </a:lnTo>
                <a:lnTo>
                  <a:pt x="245610" y="0"/>
                </a:lnTo>
                <a:lnTo>
                  <a:pt x="228493" y="23851"/>
                </a:lnTo>
                <a:lnTo>
                  <a:pt x="188610" y="54189"/>
                </a:lnTo>
                <a:lnTo>
                  <a:pt x="145964" y="77300"/>
                </a:lnTo>
                <a:lnTo>
                  <a:pt x="103096" y="94729"/>
                </a:lnTo>
                <a:lnTo>
                  <a:pt x="56937" y="117151"/>
                </a:lnTo>
                <a:lnTo>
                  <a:pt x="16061" y="138622"/>
                </a:lnTo>
                <a:lnTo>
                  <a:pt x="1702" y="142315"/>
                </a:lnTo>
                <a:lnTo>
                  <a:pt x="896" y="143560"/>
                </a:lnTo>
                <a:lnTo>
                  <a:pt x="0" y="147766"/>
                </a:lnTo>
                <a:lnTo>
                  <a:pt x="1878" y="150369"/>
                </a:lnTo>
                <a:lnTo>
                  <a:pt x="25862" y="165251"/>
                </a:lnTo>
                <a:lnTo>
                  <a:pt x="73416" y="188392"/>
                </a:lnTo>
                <a:lnTo>
                  <a:pt x="117571" y="211402"/>
                </a:lnTo>
                <a:lnTo>
                  <a:pt x="158912" y="228426"/>
                </a:lnTo>
                <a:lnTo>
                  <a:pt x="205748" y="250998"/>
                </a:lnTo>
                <a:lnTo>
                  <a:pt x="247991" y="274536"/>
                </a:lnTo>
                <a:lnTo>
                  <a:pt x="291051" y="293659"/>
                </a:lnTo>
                <a:lnTo>
                  <a:pt x="291162" y="294198"/>
                </a:lnTo>
                <a:lnTo>
                  <a:pt x="288463" y="294796"/>
                </a:lnTo>
                <a:lnTo>
                  <a:pt x="280993" y="295133"/>
                </a:lnTo>
                <a:lnTo>
                  <a:pt x="279165" y="294122"/>
                </a:lnTo>
                <a:lnTo>
                  <a:pt x="275509" y="285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9" name="SMARTInkShape-Group692"/>
          <p:cNvGrpSpPr/>
          <p:nvPr/>
        </p:nvGrpSpPr>
        <p:grpSpPr>
          <a:xfrm>
            <a:off x="3163020" y="3240332"/>
            <a:ext cx="484945" cy="493469"/>
            <a:chOff x="3163020" y="3240332"/>
            <a:chExt cx="484945" cy="493469"/>
          </a:xfrm>
        </p:grpSpPr>
        <p:sp>
          <p:nvSpPr>
            <p:cNvPr id="936" name="SMARTInkShape-3606"/>
            <p:cNvSpPr/>
            <p:nvPr>
              <p:custDataLst>
                <p:tags r:id="rId102"/>
              </p:custDataLst>
            </p:nvPr>
          </p:nvSpPr>
          <p:spPr>
            <a:xfrm>
              <a:off x="3171825" y="3343275"/>
              <a:ext cx="227034" cy="302434"/>
            </a:xfrm>
            <a:custGeom>
              <a:avLst/>
              <a:gdLst/>
              <a:ahLst/>
              <a:cxnLst/>
              <a:rect l="0" t="0" r="0" b="0"/>
              <a:pathLst>
                <a:path w="227034" h="302434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47946" y="57419"/>
                  </a:lnTo>
                  <a:lnTo>
                    <a:pt x="84905" y="102028"/>
                  </a:lnTo>
                  <a:lnTo>
                    <a:pt x="111825" y="135002"/>
                  </a:lnTo>
                  <a:lnTo>
                    <a:pt x="151911" y="176833"/>
                  </a:lnTo>
                  <a:lnTo>
                    <a:pt x="193105" y="221359"/>
                  </a:lnTo>
                  <a:lnTo>
                    <a:pt x="209734" y="248327"/>
                  </a:lnTo>
                  <a:lnTo>
                    <a:pt x="226249" y="292820"/>
                  </a:lnTo>
                  <a:lnTo>
                    <a:pt x="227033" y="296813"/>
                  </a:lnTo>
                  <a:lnTo>
                    <a:pt x="226497" y="299475"/>
                  </a:lnTo>
                  <a:lnTo>
                    <a:pt x="225081" y="301250"/>
                  </a:lnTo>
                  <a:lnTo>
                    <a:pt x="223079" y="302433"/>
                  </a:lnTo>
                  <a:lnTo>
                    <a:pt x="222803" y="302164"/>
                  </a:lnTo>
                  <a:lnTo>
                    <a:pt x="225318" y="299042"/>
                  </a:lnTo>
                  <a:lnTo>
                    <a:pt x="225354" y="296728"/>
                  </a:lnTo>
                  <a:lnTo>
                    <a:pt x="219075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SMARTInkShape-3607"/>
            <p:cNvSpPr/>
            <p:nvPr>
              <p:custDataLst>
                <p:tags r:id="rId103"/>
              </p:custDataLst>
            </p:nvPr>
          </p:nvSpPr>
          <p:spPr>
            <a:xfrm>
              <a:off x="3163020" y="3327498"/>
              <a:ext cx="246931" cy="361612"/>
            </a:xfrm>
            <a:custGeom>
              <a:avLst/>
              <a:gdLst/>
              <a:ahLst/>
              <a:cxnLst/>
              <a:rect l="0" t="0" r="0" b="0"/>
              <a:pathLst>
                <a:path w="246931" h="361612">
                  <a:moveTo>
                    <a:pt x="246930" y="44352"/>
                  </a:moveTo>
                  <a:lnTo>
                    <a:pt x="246930" y="44352"/>
                  </a:lnTo>
                  <a:lnTo>
                    <a:pt x="246930" y="34239"/>
                  </a:lnTo>
                  <a:lnTo>
                    <a:pt x="244108" y="26452"/>
                  </a:lnTo>
                  <a:lnTo>
                    <a:pt x="230683" y="4091"/>
                  </a:lnTo>
                  <a:lnTo>
                    <a:pt x="224540" y="0"/>
                  </a:lnTo>
                  <a:lnTo>
                    <a:pt x="221420" y="2084"/>
                  </a:lnTo>
                  <a:lnTo>
                    <a:pt x="200584" y="41843"/>
                  </a:lnTo>
                  <a:lnTo>
                    <a:pt x="167658" y="86930"/>
                  </a:lnTo>
                  <a:lnTo>
                    <a:pt x="142136" y="129080"/>
                  </a:lnTo>
                  <a:lnTo>
                    <a:pt x="113159" y="174748"/>
                  </a:lnTo>
                  <a:lnTo>
                    <a:pt x="82833" y="215609"/>
                  </a:lnTo>
                  <a:lnTo>
                    <a:pt x="58274" y="255340"/>
                  </a:lnTo>
                  <a:lnTo>
                    <a:pt x="33942" y="298832"/>
                  </a:lnTo>
                  <a:lnTo>
                    <a:pt x="4745" y="343232"/>
                  </a:lnTo>
                  <a:lnTo>
                    <a:pt x="899" y="354688"/>
                  </a:lnTo>
                  <a:lnTo>
                    <a:pt x="0" y="361490"/>
                  </a:lnTo>
                  <a:lnTo>
                    <a:pt x="818" y="361611"/>
                  </a:lnTo>
                  <a:lnTo>
                    <a:pt x="18330" y="339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SMARTInkShape-3608"/>
            <p:cNvSpPr/>
            <p:nvPr>
              <p:custDataLst>
                <p:tags r:id="rId104"/>
              </p:custDataLst>
            </p:nvPr>
          </p:nvSpPr>
          <p:spPr>
            <a:xfrm>
              <a:off x="3505200" y="3240332"/>
              <a:ext cx="142765" cy="493469"/>
            </a:xfrm>
            <a:custGeom>
              <a:avLst/>
              <a:gdLst/>
              <a:ahLst/>
              <a:cxnLst/>
              <a:rect l="0" t="0" r="0" b="0"/>
              <a:pathLst>
                <a:path w="142765" h="493469">
                  <a:moveTo>
                    <a:pt x="47625" y="26743"/>
                  </a:moveTo>
                  <a:lnTo>
                    <a:pt x="47625" y="26743"/>
                  </a:lnTo>
                  <a:lnTo>
                    <a:pt x="47625" y="21686"/>
                  </a:lnTo>
                  <a:lnTo>
                    <a:pt x="50447" y="16382"/>
                  </a:lnTo>
                  <a:lnTo>
                    <a:pt x="60882" y="4353"/>
                  </a:lnTo>
                  <a:lnTo>
                    <a:pt x="66923" y="917"/>
                  </a:lnTo>
                  <a:lnTo>
                    <a:pt x="70015" y="0"/>
                  </a:lnTo>
                  <a:lnTo>
                    <a:pt x="73135" y="448"/>
                  </a:lnTo>
                  <a:lnTo>
                    <a:pt x="79424" y="3768"/>
                  </a:lnTo>
                  <a:lnTo>
                    <a:pt x="102796" y="35437"/>
                  </a:lnTo>
                  <a:lnTo>
                    <a:pt x="120390" y="75513"/>
                  </a:lnTo>
                  <a:lnTo>
                    <a:pt x="133298" y="115516"/>
                  </a:lnTo>
                  <a:lnTo>
                    <a:pt x="140038" y="159938"/>
                  </a:lnTo>
                  <a:lnTo>
                    <a:pt x="141614" y="196007"/>
                  </a:lnTo>
                  <a:lnTo>
                    <a:pt x="142501" y="240114"/>
                  </a:lnTo>
                  <a:lnTo>
                    <a:pt x="142764" y="279993"/>
                  </a:lnTo>
                  <a:lnTo>
                    <a:pt x="141784" y="317562"/>
                  </a:lnTo>
                  <a:lnTo>
                    <a:pt x="132507" y="359238"/>
                  </a:lnTo>
                  <a:lnTo>
                    <a:pt x="117931" y="394077"/>
                  </a:lnTo>
                  <a:lnTo>
                    <a:pt x="93504" y="432269"/>
                  </a:lnTo>
                  <a:lnTo>
                    <a:pt x="61545" y="475805"/>
                  </a:lnTo>
                  <a:lnTo>
                    <a:pt x="49931" y="489498"/>
                  </a:lnTo>
                  <a:lnTo>
                    <a:pt x="41754" y="492938"/>
                  </a:lnTo>
                  <a:lnTo>
                    <a:pt x="0" y="493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0" name="SMARTInkShape-Group693"/>
          <p:cNvGrpSpPr/>
          <p:nvPr/>
        </p:nvGrpSpPr>
        <p:grpSpPr>
          <a:xfrm>
            <a:off x="9976739" y="381508"/>
            <a:ext cx="1167512" cy="6047868"/>
            <a:chOff x="9976739" y="381508"/>
            <a:chExt cx="1167512" cy="6047868"/>
          </a:xfrm>
        </p:grpSpPr>
        <p:sp>
          <p:nvSpPr>
            <p:cNvPr id="940" name="SMARTInkShape-3609"/>
            <p:cNvSpPr/>
            <p:nvPr>
              <p:custDataLst>
                <p:tags r:id="rId92"/>
              </p:custDataLst>
            </p:nvPr>
          </p:nvSpPr>
          <p:spPr>
            <a:xfrm>
              <a:off x="9976739" y="495300"/>
              <a:ext cx="239523" cy="5934076"/>
            </a:xfrm>
            <a:custGeom>
              <a:avLst/>
              <a:gdLst/>
              <a:ahLst/>
              <a:cxnLst/>
              <a:rect l="0" t="0" r="0" b="0"/>
              <a:pathLst>
                <a:path w="239523" h="5934076">
                  <a:moveTo>
                    <a:pt x="205486" y="0"/>
                  </a:moveTo>
                  <a:lnTo>
                    <a:pt x="205486" y="0"/>
                  </a:lnTo>
                  <a:lnTo>
                    <a:pt x="205486" y="42194"/>
                  </a:lnTo>
                  <a:lnTo>
                    <a:pt x="205486" y="86264"/>
                  </a:lnTo>
                  <a:lnTo>
                    <a:pt x="205486" y="124573"/>
                  </a:lnTo>
                  <a:lnTo>
                    <a:pt x="205486" y="169437"/>
                  </a:lnTo>
                  <a:lnTo>
                    <a:pt x="205486" y="203364"/>
                  </a:lnTo>
                  <a:lnTo>
                    <a:pt x="206544" y="240667"/>
                  </a:lnTo>
                  <a:lnTo>
                    <a:pt x="210543" y="281941"/>
                  </a:lnTo>
                  <a:lnTo>
                    <a:pt x="213024" y="324979"/>
                  </a:lnTo>
                  <a:lnTo>
                    <a:pt x="214128" y="369860"/>
                  </a:lnTo>
                  <a:lnTo>
                    <a:pt x="214423" y="393682"/>
                  </a:lnTo>
                  <a:lnTo>
                    <a:pt x="214620" y="418030"/>
                  </a:lnTo>
                  <a:lnTo>
                    <a:pt x="214751" y="442728"/>
                  </a:lnTo>
                  <a:lnTo>
                    <a:pt x="214837" y="467660"/>
                  </a:lnTo>
                  <a:lnTo>
                    <a:pt x="214896" y="492749"/>
                  </a:lnTo>
                  <a:lnTo>
                    <a:pt x="214934" y="517941"/>
                  </a:lnTo>
                  <a:lnTo>
                    <a:pt x="214959" y="543202"/>
                  </a:lnTo>
                  <a:lnTo>
                    <a:pt x="214976" y="568510"/>
                  </a:lnTo>
                  <a:lnTo>
                    <a:pt x="216046" y="593848"/>
                  </a:lnTo>
                  <a:lnTo>
                    <a:pt x="217818" y="619207"/>
                  </a:lnTo>
                  <a:lnTo>
                    <a:pt x="220056" y="644580"/>
                  </a:lnTo>
                  <a:lnTo>
                    <a:pt x="221550" y="671020"/>
                  </a:lnTo>
                  <a:lnTo>
                    <a:pt x="222545" y="698172"/>
                  </a:lnTo>
                  <a:lnTo>
                    <a:pt x="223209" y="725798"/>
                  </a:lnTo>
                  <a:lnTo>
                    <a:pt x="224710" y="752682"/>
                  </a:lnTo>
                  <a:lnTo>
                    <a:pt x="226768" y="779071"/>
                  </a:lnTo>
                  <a:lnTo>
                    <a:pt x="229199" y="805131"/>
                  </a:lnTo>
                  <a:lnTo>
                    <a:pt x="230820" y="833087"/>
                  </a:lnTo>
                  <a:lnTo>
                    <a:pt x="231900" y="862308"/>
                  </a:lnTo>
                  <a:lnTo>
                    <a:pt x="232620" y="892372"/>
                  </a:lnTo>
                  <a:lnTo>
                    <a:pt x="233102" y="922998"/>
                  </a:lnTo>
                  <a:lnTo>
                    <a:pt x="233420" y="953999"/>
                  </a:lnTo>
                  <a:lnTo>
                    <a:pt x="233634" y="985249"/>
                  </a:lnTo>
                  <a:lnTo>
                    <a:pt x="233776" y="1016666"/>
                  </a:lnTo>
                  <a:lnTo>
                    <a:pt x="233871" y="1048194"/>
                  </a:lnTo>
                  <a:lnTo>
                    <a:pt x="233934" y="1079796"/>
                  </a:lnTo>
                  <a:lnTo>
                    <a:pt x="235035" y="1111447"/>
                  </a:lnTo>
                  <a:lnTo>
                    <a:pt x="236827" y="1143132"/>
                  </a:lnTo>
                  <a:lnTo>
                    <a:pt x="239080" y="1174838"/>
                  </a:lnTo>
                  <a:lnTo>
                    <a:pt x="239522" y="1206558"/>
                  </a:lnTo>
                  <a:lnTo>
                    <a:pt x="238761" y="1238289"/>
                  </a:lnTo>
                  <a:lnTo>
                    <a:pt x="237195" y="1270026"/>
                  </a:lnTo>
                  <a:lnTo>
                    <a:pt x="236151" y="1302826"/>
                  </a:lnTo>
                  <a:lnTo>
                    <a:pt x="235454" y="1336334"/>
                  </a:lnTo>
                  <a:lnTo>
                    <a:pt x="234989" y="1370314"/>
                  </a:lnTo>
                  <a:lnTo>
                    <a:pt x="233621" y="1404609"/>
                  </a:lnTo>
                  <a:lnTo>
                    <a:pt x="231652" y="1439115"/>
                  </a:lnTo>
                  <a:lnTo>
                    <a:pt x="229280" y="1473760"/>
                  </a:lnTo>
                  <a:lnTo>
                    <a:pt x="227699" y="1509557"/>
                  </a:lnTo>
                  <a:lnTo>
                    <a:pt x="226642" y="1546121"/>
                  </a:lnTo>
                  <a:lnTo>
                    <a:pt x="225941" y="1583198"/>
                  </a:lnTo>
                  <a:lnTo>
                    <a:pt x="224415" y="1618498"/>
                  </a:lnTo>
                  <a:lnTo>
                    <a:pt x="222338" y="1652615"/>
                  </a:lnTo>
                  <a:lnTo>
                    <a:pt x="219895" y="1685944"/>
                  </a:lnTo>
                  <a:lnTo>
                    <a:pt x="217209" y="1720862"/>
                  </a:lnTo>
                  <a:lnTo>
                    <a:pt x="214360" y="1756842"/>
                  </a:lnTo>
                  <a:lnTo>
                    <a:pt x="211402" y="1793528"/>
                  </a:lnTo>
                  <a:lnTo>
                    <a:pt x="208372" y="1830685"/>
                  </a:lnTo>
                  <a:lnTo>
                    <a:pt x="205293" y="1868157"/>
                  </a:lnTo>
                  <a:lnTo>
                    <a:pt x="202183" y="1905838"/>
                  </a:lnTo>
                  <a:lnTo>
                    <a:pt x="199049" y="1943659"/>
                  </a:lnTo>
                  <a:lnTo>
                    <a:pt x="195903" y="1981572"/>
                  </a:lnTo>
                  <a:lnTo>
                    <a:pt x="192746" y="2019548"/>
                  </a:lnTo>
                  <a:lnTo>
                    <a:pt x="189586" y="2057565"/>
                  </a:lnTo>
                  <a:lnTo>
                    <a:pt x="186418" y="2095611"/>
                  </a:lnTo>
                  <a:lnTo>
                    <a:pt x="183251" y="2133674"/>
                  </a:lnTo>
                  <a:lnTo>
                    <a:pt x="180077" y="2172807"/>
                  </a:lnTo>
                  <a:lnTo>
                    <a:pt x="176907" y="2212655"/>
                  </a:lnTo>
                  <a:lnTo>
                    <a:pt x="173732" y="2252978"/>
                  </a:lnTo>
                  <a:lnTo>
                    <a:pt x="171618" y="2293619"/>
                  </a:lnTo>
                  <a:lnTo>
                    <a:pt x="170207" y="2334471"/>
                  </a:lnTo>
                  <a:lnTo>
                    <a:pt x="169266" y="2375464"/>
                  </a:lnTo>
                  <a:lnTo>
                    <a:pt x="167581" y="2415492"/>
                  </a:lnTo>
                  <a:lnTo>
                    <a:pt x="165399" y="2454878"/>
                  </a:lnTo>
                  <a:lnTo>
                    <a:pt x="162886" y="2493836"/>
                  </a:lnTo>
                  <a:lnTo>
                    <a:pt x="160152" y="2533566"/>
                  </a:lnTo>
                  <a:lnTo>
                    <a:pt x="157273" y="2573810"/>
                  </a:lnTo>
                  <a:lnTo>
                    <a:pt x="154293" y="2614399"/>
                  </a:lnTo>
                  <a:lnTo>
                    <a:pt x="152308" y="2654157"/>
                  </a:lnTo>
                  <a:lnTo>
                    <a:pt x="150984" y="2693364"/>
                  </a:lnTo>
                  <a:lnTo>
                    <a:pt x="150101" y="2732200"/>
                  </a:lnTo>
                  <a:lnTo>
                    <a:pt x="148456" y="2770792"/>
                  </a:lnTo>
                  <a:lnTo>
                    <a:pt x="146298" y="2809220"/>
                  </a:lnTo>
                  <a:lnTo>
                    <a:pt x="143803" y="2847538"/>
                  </a:lnTo>
                  <a:lnTo>
                    <a:pt x="141081" y="2886842"/>
                  </a:lnTo>
                  <a:lnTo>
                    <a:pt x="138207" y="2926803"/>
                  </a:lnTo>
                  <a:lnTo>
                    <a:pt x="135233" y="2967202"/>
                  </a:lnTo>
                  <a:lnTo>
                    <a:pt x="133251" y="3007893"/>
                  </a:lnTo>
                  <a:lnTo>
                    <a:pt x="131930" y="3048779"/>
                  </a:lnTo>
                  <a:lnTo>
                    <a:pt x="131049" y="3089794"/>
                  </a:lnTo>
                  <a:lnTo>
                    <a:pt x="129401" y="3129838"/>
                  </a:lnTo>
                  <a:lnTo>
                    <a:pt x="127248" y="3169234"/>
                  </a:lnTo>
                  <a:lnTo>
                    <a:pt x="124751" y="3208198"/>
                  </a:lnTo>
                  <a:lnTo>
                    <a:pt x="123089" y="3247932"/>
                  </a:lnTo>
                  <a:lnTo>
                    <a:pt x="121979" y="3288180"/>
                  </a:lnTo>
                  <a:lnTo>
                    <a:pt x="121240" y="3328770"/>
                  </a:lnTo>
                  <a:lnTo>
                    <a:pt x="119689" y="3369588"/>
                  </a:lnTo>
                  <a:lnTo>
                    <a:pt x="117596" y="3410559"/>
                  </a:lnTo>
                  <a:lnTo>
                    <a:pt x="115143" y="3451631"/>
                  </a:lnTo>
                  <a:lnTo>
                    <a:pt x="113507" y="3491712"/>
                  </a:lnTo>
                  <a:lnTo>
                    <a:pt x="112416" y="3531133"/>
                  </a:lnTo>
                  <a:lnTo>
                    <a:pt x="111689" y="3570114"/>
                  </a:lnTo>
                  <a:lnTo>
                    <a:pt x="110146" y="3609859"/>
                  </a:lnTo>
                  <a:lnTo>
                    <a:pt x="108060" y="3650115"/>
                  </a:lnTo>
                  <a:lnTo>
                    <a:pt x="105611" y="3690710"/>
                  </a:lnTo>
                  <a:lnTo>
                    <a:pt x="102919" y="3731532"/>
                  </a:lnTo>
                  <a:lnTo>
                    <a:pt x="100067" y="3772505"/>
                  </a:lnTo>
                  <a:lnTo>
                    <a:pt x="97106" y="3813578"/>
                  </a:lnTo>
                  <a:lnTo>
                    <a:pt x="94073" y="3852602"/>
                  </a:lnTo>
                  <a:lnTo>
                    <a:pt x="90996" y="3890260"/>
                  </a:lnTo>
                  <a:lnTo>
                    <a:pt x="87884" y="3927006"/>
                  </a:lnTo>
                  <a:lnTo>
                    <a:pt x="85810" y="3965263"/>
                  </a:lnTo>
                  <a:lnTo>
                    <a:pt x="84427" y="4004526"/>
                  </a:lnTo>
                  <a:lnTo>
                    <a:pt x="83505" y="4044459"/>
                  </a:lnTo>
                  <a:lnTo>
                    <a:pt x="81832" y="4083780"/>
                  </a:lnTo>
                  <a:lnTo>
                    <a:pt x="79658" y="4122695"/>
                  </a:lnTo>
                  <a:lnTo>
                    <a:pt x="77150" y="4161338"/>
                  </a:lnTo>
                  <a:lnTo>
                    <a:pt x="74421" y="4198743"/>
                  </a:lnTo>
                  <a:lnTo>
                    <a:pt x="71543" y="4235320"/>
                  </a:lnTo>
                  <a:lnTo>
                    <a:pt x="68565" y="4271347"/>
                  </a:lnTo>
                  <a:lnTo>
                    <a:pt x="66582" y="4308064"/>
                  </a:lnTo>
                  <a:lnTo>
                    <a:pt x="65257" y="4345243"/>
                  </a:lnTo>
                  <a:lnTo>
                    <a:pt x="64376" y="4382728"/>
                  </a:lnTo>
                  <a:lnTo>
                    <a:pt x="63786" y="4419360"/>
                  </a:lnTo>
                  <a:lnTo>
                    <a:pt x="63395" y="4455424"/>
                  </a:lnTo>
                  <a:lnTo>
                    <a:pt x="63134" y="4491108"/>
                  </a:lnTo>
                  <a:lnTo>
                    <a:pt x="61902" y="4526538"/>
                  </a:lnTo>
                  <a:lnTo>
                    <a:pt x="60022" y="4561801"/>
                  </a:lnTo>
                  <a:lnTo>
                    <a:pt x="57710" y="4596949"/>
                  </a:lnTo>
                  <a:lnTo>
                    <a:pt x="56170" y="4632025"/>
                  </a:lnTo>
                  <a:lnTo>
                    <a:pt x="55142" y="4667050"/>
                  </a:lnTo>
                  <a:lnTo>
                    <a:pt x="54456" y="4702042"/>
                  </a:lnTo>
                  <a:lnTo>
                    <a:pt x="52940" y="4737012"/>
                  </a:lnTo>
                  <a:lnTo>
                    <a:pt x="50872" y="4771966"/>
                  </a:lnTo>
                  <a:lnTo>
                    <a:pt x="48435" y="4806911"/>
                  </a:lnTo>
                  <a:lnTo>
                    <a:pt x="46810" y="4840791"/>
                  </a:lnTo>
                  <a:lnTo>
                    <a:pt x="45728" y="4873961"/>
                  </a:lnTo>
                  <a:lnTo>
                    <a:pt x="45005" y="4906657"/>
                  </a:lnTo>
                  <a:lnTo>
                    <a:pt x="43466" y="4939038"/>
                  </a:lnTo>
                  <a:lnTo>
                    <a:pt x="41381" y="4971209"/>
                  </a:lnTo>
                  <a:lnTo>
                    <a:pt x="38932" y="5003239"/>
                  </a:lnTo>
                  <a:lnTo>
                    <a:pt x="37300" y="5035176"/>
                  </a:lnTo>
                  <a:lnTo>
                    <a:pt x="36212" y="5067051"/>
                  </a:lnTo>
                  <a:lnTo>
                    <a:pt x="35486" y="5098884"/>
                  </a:lnTo>
                  <a:lnTo>
                    <a:pt x="33944" y="5129631"/>
                  </a:lnTo>
                  <a:lnTo>
                    <a:pt x="31859" y="5159654"/>
                  </a:lnTo>
                  <a:lnTo>
                    <a:pt x="29410" y="5189194"/>
                  </a:lnTo>
                  <a:lnTo>
                    <a:pt x="27776" y="5218413"/>
                  </a:lnTo>
                  <a:lnTo>
                    <a:pt x="26688" y="5247417"/>
                  </a:lnTo>
                  <a:lnTo>
                    <a:pt x="25962" y="5276278"/>
                  </a:lnTo>
                  <a:lnTo>
                    <a:pt x="24420" y="5303985"/>
                  </a:lnTo>
                  <a:lnTo>
                    <a:pt x="22334" y="5330923"/>
                  </a:lnTo>
                  <a:lnTo>
                    <a:pt x="19885" y="5357349"/>
                  </a:lnTo>
                  <a:lnTo>
                    <a:pt x="18251" y="5383433"/>
                  </a:lnTo>
                  <a:lnTo>
                    <a:pt x="17163" y="5409288"/>
                  </a:lnTo>
                  <a:lnTo>
                    <a:pt x="16437" y="5434991"/>
                  </a:lnTo>
                  <a:lnTo>
                    <a:pt x="14895" y="5460595"/>
                  </a:lnTo>
                  <a:lnTo>
                    <a:pt x="12809" y="5486130"/>
                  </a:lnTo>
                  <a:lnTo>
                    <a:pt x="10360" y="5511619"/>
                  </a:lnTo>
                  <a:lnTo>
                    <a:pt x="8726" y="5536021"/>
                  </a:lnTo>
                  <a:lnTo>
                    <a:pt x="6912" y="5582889"/>
                  </a:lnTo>
                  <a:lnTo>
                    <a:pt x="6106" y="5625593"/>
                  </a:lnTo>
                  <a:lnTo>
                    <a:pt x="5749" y="5665739"/>
                  </a:lnTo>
                  <a:lnTo>
                    <a:pt x="5589" y="5704748"/>
                  </a:lnTo>
                  <a:lnTo>
                    <a:pt x="2695" y="5740429"/>
                  </a:lnTo>
                  <a:lnTo>
                    <a:pt x="0" y="5773927"/>
                  </a:lnTo>
                  <a:lnTo>
                    <a:pt x="2314" y="5820419"/>
                  </a:lnTo>
                  <a:lnTo>
                    <a:pt x="330" y="5865646"/>
                  </a:lnTo>
                  <a:lnTo>
                    <a:pt x="9504" y="5910210"/>
                  </a:lnTo>
                  <a:lnTo>
                    <a:pt x="13361" y="5927005"/>
                  </a:lnTo>
                  <a:lnTo>
                    <a:pt x="14961" y="5929361"/>
                  </a:lnTo>
                  <a:lnTo>
                    <a:pt x="24511" y="5934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3610"/>
            <p:cNvSpPr/>
            <p:nvPr>
              <p:custDataLst>
                <p:tags r:id="rId93"/>
              </p:custDataLst>
            </p:nvPr>
          </p:nvSpPr>
          <p:spPr>
            <a:xfrm>
              <a:off x="10420350" y="411785"/>
              <a:ext cx="132975" cy="324122"/>
            </a:xfrm>
            <a:custGeom>
              <a:avLst/>
              <a:gdLst/>
              <a:ahLst/>
              <a:cxnLst/>
              <a:rect l="0" t="0" r="0" b="0"/>
              <a:pathLst>
                <a:path w="132975" h="324122">
                  <a:moveTo>
                    <a:pt x="57150" y="73990"/>
                  </a:moveTo>
                  <a:lnTo>
                    <a:pt x="57150" y="73990"/>
                  </a:lnTo>
                  <a:lnTo>
                    <a:pt x="57150" y="111550"/>
                  </a:lnTo>
                  <a:lnTo>
                    <a:pt x="57150" y="155571"/>
                  </a:lnTo>
                  <a:lnTo>
                    <a:pt x="57150" y="192489"/>
                  </a:lnTo>
                  <a:lnTo>
                    <a:pt x="57150" y="239919"/>
                  </a:lnTo>
                  <a:lnTo>
                    <a:pt x="57150" y="284799"/>
                  </a:lnTo>
                  <a:lnTo>
                    <a:pt x="57150" y="324121"/>
                  </a:lnTo>
                  <a:lnTo>
                    <a:pt x="56092" y="313438"/>
                  </a:lnTo>
                  <a:lnTo>
                    <a:pt x="47448" y="270316"/>
                  </a:lnTo>
                  <a:lnTo>
                    <a:pt x="40261" y="229540"/>
                  </a:lnTo>
                  <a:lnTo>
                    <a:pt x="38741" y="186401"/>
                  </a:lnTo>
                  <a:lnTo>
                    <a:pt x="38290" y="140105"/>
                  </a:lnTo>
                  <a:lnTo>
                    <a:pt x="40980" y="101341"/>
                  </a:lnTo>
                  <a:lnTo>
                    <a:pt x="47808" y="54779"/>
                  </a:lnTo>
                  <a:lnTo>
                    <a:pt x="54971" y="28434"/>
                  </a:lnTo>
                  <a:lnTo>
                    <a:pt x="60768" y="17407"/>
                  </a:lnTo>
                  <a:lnTo>
                    <a:pt x="82559" y="0"/>
                  </a:lnTo>
                  <a:lnTo>
                    <a:pt x="89963" y="4417"/>
                  </a:lnTo>
                  <a:lnTo>
                    <a:pt x="99250" y="11319"/>
                  </a:lnTo>
                  <a:lnTo>
                    <a:pt x="106905" y="14386"/>
                  </a:lnTo>
                  <a:lnTo>
                    <a:pt x="113836" y="27038"/>
                  </a:lnTo>
                  <a:lnTo>
                    <a:pt x="129056" y="69649"/>
                  </a:lnTo>
                  <a:lnTo>
                    <a:pt x="132078" y="108099"/>
                  </a:lnTo>
                  <a:lnTo>
                    <a:pt x="132974" y="145715"/>
                  </a:lnTo>
                  <a:lnTo>
                    <a:pt x="130452" y="190228"/>
                  </a:lnTo>
                  <a:lnTo>
                    <a:pt x="120077" y="234416"/>
                  </a:lnTo>
                  <a:lnTo>
                    <a:pt x="106777" y="266115"/>
                  </a:lnTo>
                  <a:lnTo>
                    <a:pt x="90787" y="285197"/>
                  </a:lnTo>
                  <a:lnTo>
                    <a:pt x="78802" y="294154"/>
                  </a:lnTo>
                  <a:lnTo>
                    <a:pt x="63597" y="298841"/>
                  </a:lnTo>
                  <a:lnTo>
                    <a:pt x="46258" y="299865"/>
                  </a:lnTo>
                  <a:lnTo>
                    <a:pt x="14991" y="294170"/>
                  </a:lnTo>
                  <a:lnTo>
                    <a:pt x="0" y="264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SMARTInkShape-3611"/>
            <p:cNvSpPr/>
            <p:nvPr>
              <p:custDataLst>
                <p:tags r:id="rId94"/>
              </p:custDataLst>
            </p:nvPr>
          </p:nvSpPr>
          <p:spPr>
            <a:xfrm>
              <a:off x="10593943" y="544767"/>
              <a:ext cx="121683" cy="101134"/>
            </a:xfrm>
            <a:custGeom>
              <a:avLst/>
              <a:gdLst/>
              <a:ahLst/>
              <a:cxnLst/>
              <a:rect l="0" t="0" r="0" b="0"/>
              <a:pathLst>
                <a:path w="121683" h="101134">
                  <a:moveTo>
                    <a:pt x="16907" y="26733"/>
                  </a:moveTo>
                  <a:lnTo>
                    <a:pt x="16907" y="26733"/>
                  </a:lnTo>
                  <a:lnTo>
                    <a:pt x="7773" y="26733"/>
                  </a:lnTo>
                  <a:lnTo>
                    <a:pt x="7497" y="31790"/>
                  </a:lnTo>
                  <a:lnTo>
                    <a:pt x="8519" y="33279"/>
                  </a:lnTo>
                  <a:lnTo>
                    <a:pt x="10255" y="34272"/>
                  </a:lnTo>
                  <a:lnTo>
                    <a:pt x="12472" y="34934"/>
                  </a:lnTo>
                  <a:lnTo>
                    <a:pt x="48083" y="26480"/>
                  </a:lnTo>
                  <a:lnTo>
                    <a:pt x="60245" y="19367"/>
                  </a:lnTo>
                  <a:lnTo>
                    <a:pt x="67213" y="13582"/>
                  </a:lnTo>
                  <a:lnTo>
                    <a:pt x="71015" y="7482"/>
                  </a:lnTo>
                  <a:lnTo>
                    <a:pt x="72029" y="4374"/>
                  </a:lnTo>
                  <a:lnTo>
                    <a:pt x="71647" y="2302"/>
                  </a:lnTo>
                  <a:lnTo>
                    <a:pt x="70333" y="921"/>
                  </a:lnTo>
                  <a:lnTo>
                    <a:pt x="68399" y="0"/>
                  </a:lnTo>
                  <a:lnTo>
                    <a:pt x="60606" y="1799"/>
                  </a:lnTo>
                  <a:lnTo>
                    <a:pt x="33299" y="16634"/>
                  </a:lnTo>
                  <a:lnTo>
                    <a:pt x="16709" y="33854"/>
                  </a:lnTo>
                  <a:lnTo>
                    <a:pt x="5090" y="52361"/>
                  </a:lnTo>
                  <a:lnTo>
                    <a:pt x="0" y="71251"/>
                  </a:lnTo>
                  <a:lnTo>
                    <a:pt x="1402" y="77578"/>
                  </a:lnTo>
                  <a:lnTo>
                    <a:pt x="8606" y="90253"/>
                  </a:lnTo>
                  <a:lnTo>
                    <a:pt x="13490" y="94480"/>
                  </a:lnTo>
                  <a:lnTo>
                    <a:pt x="24562" y="99176"/>
                  </a:lnTo>
                  <a:lnTo>
                    <a:pt x="63065" y="101133"/>
                  </a:lnTo>
                  <a:lnTo>
                    <a:pt x="121682" y="838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SMARTInkShape-3612"/>
            <p:cNvSpPr/>
            <p:nvPr>
              <p:custDataLst>
                <p:tags r:id="rId95"/>
              </p:custDataLst>
            </p:nvPr>
          </p:nvSpPr>
          <p:spPr>
            <a:xfrm>
              <a:off x="10772775" y="381508"/>
              <a:ext cx="47626" cy="261422"/>
            </a:xfrm>
            <a:custGeom>
              <a:avLst/>
              <a:gdLst/>
              <a:ahLst/>
              <a:cxnLst/>
              <a:rect l="0" t="0" r="0" b="0"/>
              <a:pathLst>
                <a:path w="47626" h="261422">
                  <a:moveTo>
                    <a:pt x="0" y="18542"/>
                  </a:moveTo>
                  <a:lnTo>
                    <a:pt x="0" y="18542"/>
                  </a:lnTo>
                  <a:lnTo>
                    <a:pt x="5057" y="13485"/>
                  </a:lnTo>
                  <a:lnTo>
                    <a:pt x="7538" y="8181"/>
                  </a:lnTo>
                  <a:lnTo>
                    <a:pt x="9410" y="0"/>
                  </a:lnTo>
                  <a:lnTo>
                    <a:pt x="4435" y="4699"/>
                  </a:lnTo>
                  <a:lnTo>
                    <a:pt x="1314" y="22907"/>
                  </a:lnTo>
                  <a:lnTo>
                    <a:pt x="260" y="66167"/>
                  </a:lnTo>
                  <a:lnTo>
                    <a:pt x="77" y="107207"/>
                  </a:lnTo>
                  <a:lnTo>
                    <a:pt x="15" y="153413"/>
                  </a:lnTo>
                  <a:lnTo>
                    <a:pt x="3" y="192880"/>
                  </a:lnTo>
                  <a:lnTo>
                    <a:pt x="1" y="219423"/>
                  </a:lnTo>
                  <a:lnTo>
                    <a:pt x="10112" y="247396"/>
                  </a:lnTo>
                  <a:lnTo>
                    <a:pt x="17900" y="257838"/>
                  </a:lnTo>
                  <a:lnTo>
                    <a:pt x="21458" y="260623"/>
                  </a:lnTo>
                  <a:lnTo>
                    <a:pt x="24889" y="261421"/>
                  </a:lnTo>
                  <a:lnTo>
                    <a:pt x="47625" y="2471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SMARTInkShape-3613"/>
            <p:cNvSpPr/>
            <p:nvPr>
              <p:custDataLst>
                <p:tags r:id="rId96"/>
              </p:custDataLst>
            </p:nvPr>
          </p:nvSpPr>
          <p:spPr>
            <a:xfrm>
              <a:off x="10716016" y="495300"/>
              <a:ext cx="104385" cy="28576"/>
            </a:xfrm>
            <a:custGeom>
              <a:avLst/>
              <a:gdLst/>
              <a:ahLst/>
              <a:cxnLst/>
              <a:rect l="0" t="0" r="0" b="0"/>
              <a:pathLst>
                <a:path w="104385" h="28576">
                  <a:moveTo>
                    <a:pt x="9134" y="28575"/>
                  </a:moveTo>
                  <a:lnTo>
                    <a:pt x="9134" y="28575"/>
                  </a:lnTo>
                  <a:lnTo>
                    <a:pt x="0" y="28575"/>
                  </a:lnTo>
                  <a:lnTo>
                    <a:pt x="4783" y="23518"/>
                  </a:lnTo>
                  <a:lnTo>
                    <a:pt x="23015" y="15318"/>
                  </a:lnTo>
                  <a:lnTo>
                    <a:pt x="62142" y="7466"/>
                  </a:lnTo>
                  <a:lnTo>
                    <a:pt x="10438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SMARTInkShape-3614"/>
            <p:cNvSpPr/>
            <p:nvPr>
              <p:custDataLst>
                <p:tags r:id="rId97"/>
              </p:custDataLst>
            </p:nvPr>
          </p:nvSpPr>
          <p:spPr>
            <a:xfrm>
              <a:off x="10859054" y="504825"/>
              <a:ext cx="56014" cy="94407"/>
            </a:xfrm>
            <a:custGeom>
              <a:avLst/>
              <a:gdLst/>
              <a:ahLst/>
              <a:cxnLst/>
              <a:rect l="0" t="0" r="0" b="0"/>
              <a:pathLst>
                <a:path w="56014" h="94407">
                  <a:moveTo>
                    <a:pt x="47071" y="9525"/>
                  </a:moveTo>
                  <a:lnTo>
                    <a:pt x="47071" y="9525"/>
                  </a:lnTo>
                  <a:lnTo>
                    <a:pt x="38869" y="9525"/>
                  </a:lnTo>
                  <a:lnTo>
                    <a:pt x="30204" y="2979"/>
                  </a:lnTo>
                  <a:lnTo>
                    <a:pt x="21377" y="883"/>
                  </a:lnTo>
                  <a:lnTo>
                    <a:pt x="15191" y="392"/>
                  </a:lnTo>
                  <a:lnTo>
                    <a:pt x="8912" y="2997"/>
                  </a:lnTo>
                  <a:lnTo>
                    <a:pt x="5756" y="5173"/>
                  </a:lnTo>
                  <a:lnTo>
                    <a:pt x="2251" y="16057"/>
                  </a:lnTo>
                  <a:lnTo>
                    <a:pt x="0" y="43859"/>
                  </a:lnTo>
                  <a:lnTo>
                    <a:pt x="15898" y="85643"/>
                  </a:lnTo>
                  <a:lnTo>
                    <a:pt x="18880" y="88845"/>
                  </a:lnTo>
                  <a:lnTo>
                    <a:pt x="27839" y="92403"/>
                  </a:lnTo>
                  <a:lnTo>
                    <a:pt x="39726" y="94406"/>
                  </a:lnTo>
                  <a:lnTo>
                    <a:pt x="43232" y="92571"/>
                  </a:lnTo>
                  <a:lnTo>
                    <a:pt x="49951" y="84887"/>
                  </a:lnTo>
                  <a:lnTo>
                    <a:pt x="53642" y="71594"/>
                  </a:lnTo>
                  <a:lnTo>
                    <a:pt x="56013" y="42247"/>
                  </a:lnTo>
                  <a:lnTo>
                    <a:pt x="50692" y="29007"/>
                  </a:lnTo>
                  <a:lnTo>
                    <a:pt x="35086" y="8317"/>
                  </a:lnTo>
                  <a:lnTo>
                    <a:pt x="1849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SMARTInkShape-3615"/>
            <p:cNvSpPr/>
            <p:nvPr>
              <p:custDataLst>
                <p:tags r:id="rId98"/>
              </p:custDataLst>
            </p:nvPr>
          </p:nvSpPr>
          <p:spPr>
            <a:xfrm>
              <a:off x="10944302" y="490695"/>
              <a:ext cx="104699" cy="121558"/>
            </a:xfrm>
            <a:custGeom>
              <a:avLst/>
              <a:gdLst/>
              <a:ahLst/>
              <a:cxnLst/>
              <a:rect l="0" t="0" r="0" b="0"/>
              <a:pathLst>
                <a:path w="104699" h="121558">
                  <a:moveTo>
                    <a:pt x="9448" y="14130"/>
                  </a:moveTo>
                  <a:lnTo>
                    <a:pt x="9448" y="14130"/>
                  </a:lnTo>
                  <a:lnTo>
                    <a:pt x="9448" y="0"/>
                  </a:lnTo>
                  <a:lnTo>
                    <a:pt x="9448" y="1853"/>
                  </a:lnTo>
                  <a:lnTo>
                    <a:pt x="8390" y="2770"/>
                  </a:lnTo>
                  <a:lnTo>
                    <a:pt x="4391" y="3790"/>
                  </a:lnTo>
                  <a:lnTo>
                    <a:pt x="2902" y="5120"/>
                  </a:lnTo>
                  <a:lnTo>
                    <a:pt x="1246" y="9420"/>
                  </a:lnTo>
                  <a:lnTo>
                    <a:pt x="0" y="55010"/>
                  </a:lnTo>
                  <a:lnTo>
                    <a:pt x="2760" y="95387"/>
                  </a:lnTo>
                  <a:lnTo>
                    <a:pt x="10288" y="114759"/>
                  </a:lnTo>
                  <a:lnTo>
                    <a:pt x="13183" y="119316"/>
                  </a:lnTo>
                  <a:lnTo>
                    <a:pt x="16171" y="121296"/>
                  </a:lnTo>
                  <a:lnTo>
                    <a:pt x="19222" y="121557"/>
                  </a:lnTo>
                  <a:lnTo>
                    <a:pt x="36779" y="114372"/>
                  </a:lnTo>
                  <a:lnTo>
                    <a:pt x="45583" y="100310"/>
                  </a:lnTo>
                  <a:lnTo>
                    <a:pt x="63603" y="53106"/>
                  </a:lnTo>
                  <a:lnTo>
                    <a:pt x="66325" y="40978"/>
                  </a:lnTo>
                  <a:lnTo>
                    <a:pt x="74625" y="26145"/>
                  </a:lnTo>
                  <a:lnTo>
                    <a:pt x="75122" y="27432"/>
                  </a:lnTo>
                  <a:lnTo>
                    <a:pt x="76083" y="71645"/>
                  </a:lnTo>
                  <a:lnTo>
                    <a:pt x="81168" y="88204"/>
                  </a:lnTo>
                  <a:lnTo>
                    <a:pt x="104698" y="1093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SMARTInkShape-3616"/>
            <p:cNvSpPr/>
            <p:nvPr>
              <p:custDataLst>
                <p:tags r:id="rId99"/>
              </p:custDataLst>
            </p:nvPr>
          </p:nvSpPr>
          <p:spPr>
            <a:xfrm>
              <a:off x="11079427" y="476250"/>
              <a:ext cx="64824" cy="120309"/>
            </a:xfrm>
            <a:custGeom>
              <a:avLst/>
              <a:gdLst/>
              <a:ahLst/>
              <a:cxnLst/>
              <a:rect l="0" t="0" r="0" b="0"/>
              <a:pathLst>
                <a:path w="64824" h="120309">
                  <a:moveTo>
                    <a:pt x="17198" y="9525"/>
                  </a:moveTo>
                  <a:lnTo>
                    <a:pt x="17198" y="9525"/>
                  </a:lnTo>
                  <a:lnTo>
                    <a:pt x="17198" y="1324"/>
                  </a:lnTo>
                  <a:lnTo>
                    <a:pt x="7086" y="5449"/>
                  </a:lnTo>
                  <a:lnTo>
                    <a:pt x="6223" y="7866"/>
                  </a:lnTo>
                  <a:lnTo>
                    <a:pt x="7765" y="10536"/>
                  </a:lnTo>
                  <a:lnTo>
                    <a:pt x="14063" y="17382"/>
                  </a:lnTo>
                  <a:lnTo>
                    <a:pt x="29902" y="50123"/>
                  </a:lnTo>
                  <a:lnTo>
                    <a:pt x="30607" y="67785"/>
                  </a:lnTo>
                  <a:lnTo>
                    <a:pt x="27390" y="84102"/>
                  </a:lnTo>
                  <a:lnTo>
                    <a:pt x="13692" y="111956"/>
                  </a:lnTo>
                  <a:lnTo>
                    <a:pt x="7526" y="118550"/>
                  </a:lnTo>
                  <a:lnTo>
                    <a:pt x="4401" y="120308"/>
                  </a:lnTo>
                  <a:lnTo>
                    <a:pt x="2316" y="118306"/>
                  </a:lnTo>
                  <a:lnTo>
                    <a:pt x="0" y="107614"/>
                  </a:lnTo>
                  <a:lnTo>
                    <a:pt x="3754" y="73631"/>
                  </a:lnTo>
                  <a:lnTo>
                    <a:pt x="22107" y="29949"/>
                  </a:lnTo>
                  <a:lnTo>
                    <a:pt x="33844" y="10136"/>
                  </a:lnTo>
                  <a:lnTo>
                    <a:pt x="6482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SMARTInkShape-3617"/>
            <p:cNvSpPr/>
            <p:nvPr>
              <p:custDataLst>
                <p:tags r:id="rId100"/>
              </p:custDataLst>
            </p:nvPr>
          </p:nvSpPr>
          <p:spPr>
            <a:xfrm>
              <a:off x="10335948" y="723900"/>
              <a:ext cx="694003" cy="85726"/>
            </a:xfrm>
            <a:custGeom>
              <a:avLst/>
              <a:gdLst/>
              <a:ahLst/>
              <a:cxnLst/>
              <a:rect l="0" t="0" r="0" b="0"/>
              <a:pathLst>
                <a:path w="694003" h="85726">
                  <a:moveTo>
                    <a:pt x="8202" y="85725"/>
                  </a:moveTo>
                  <a:lnTo>
                    <a:pt x="8202" y="85725"/>
                  </a:lnTo>
                  <a:lnTo>
                    <a:pt x="3145" y="85725"/>
                  </a:lnTo>
                  <a:lnTo>
                    <a:pt x="1656" y="84667"/>
                  </a:lnTo>
                  <a:lnTo>
                    <a:pt x="664" y="82903"/>
                  </a:lnTo>
                  <a:lnTo>
                    <a:pt x="0" y="80669"/>
                  </a:lnTo>
                  <a:lnTo>
                    <a:pt x="3792" y="79179"/>
                  </a:lnTo>
                  <a:lnTo>
                    <a:pt x="43118" y="73966"/>
                  </a:lnTo>
                  <a:lnTo>
                    <a:pt x="80637" y="66013"/>
                  </a:lnTo>
                  <a:lnTo>
                    <a:pt x="126815" y="58901"/>
                  </a:lnTo>
                  <a:lnTo>
                    <a:pt x="169170" y="52612"/>
                  </a:lnTo>
                  <a:lnTo>
                    <a:pt x="215234" y="44046"/>
                  </a:lnTo>
                  <a:lnTo>
                    <a:pt x="249441" y="40743"/>
                  </a:lnTo>
                  <a:lnTo>
                    <a:pt x="286868" y="38216"/>
                  </a:lnTo>
                  <a:lnTo>
                    <a:pt x="328199" y="33566"/>
                  </a:lnTo>
                  <a:lnTo>
                    <a:pt x="368440" y="30793"/>
                  </a:lnTo>
                  <a:lnTo>
                    <a:pt x="407492" y="28502"/>
                  </a:lnTo>
                  <a:lnTo>
                    <a:pt x="446014" y="23957"/>
                  </a:lnTo>
                  <a:lnTo>
                    <a:pt x="487124" y="21231"/>
                  </a:lnTo>
                  <a:lnTo>
                    <a:pt x="529030" y="18961"/>
                  </a:lnTo>
                  <a:lnTo>
                    <a:pt x="568823" y="14424"/>
                  </a:lnTo>
                  <a:lnTo>
                    <a:pt x="604853" y="11703"/>
                  </a:lnTo>
                  <a:lnTo>
                    <a:pt x="6940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SMARTInkShape-3618"/>
            <p:cNvSpPr/>
            <p:nvPr>
              <p:custDataLst>
                <p:tags r:id="rId101"/>
              </p:custDataLst>
            </p:nvPr>
          </p:nvSpPr>
          <p:spPr>
            <a:xfrm>
              <a:off x="10379181" y="790575"/>
              <a:ext cx="603145" cy="89577"/>
            </a:xfrm>
            <a:custGeom>
              <a:avLst/>
              <a:gdLst/>
              <a:ahLst/>
              <a:cxnLst/>
              <a:rect l="0" t="0" r="0" b="0"/>
              <a:pathLst>
                <a:path w="603145" h="89577">
                  <a:moveTo>
                    <a:pt x="69744" y="47625"/>
                  </a:moveTo>
                  <a:lnTo>
                    <a:pt x="69744" y="47625"/>
                  </a:lnTo>
                  <a:lnTo>
                    <a:pt x="26826" y="69083"/>
                  </a:lnTo>
                  <a:lnTo>
                    <a:pt x="1640" y="79148"/>
                  </a:lnTo>
                  <a:lnTo>
                    <a:pt x="0" y="82399"/>
                  </a:lnTo>
                  <a:lnTo>
                    <a:pt x="3140" y="85624"/>
                  </a:lnTo>
                  <a:lnTo>
                    <a:pt x="9466" y="88833"/>
                  </a:lnTo>
                  <a:lnTo>
                    <a:pt x="39073" y="89576"/>
                  </a:lnTo>
                  <a:lnTo>
                    <a:pt x="77279" y="86378"/>
                  </a:lnTo>
                  <a:lnTo>
                    <a:pt x="111899" y="81429"/>
                  </a:lnTo>
                  <a:lnTo>
                    <a:pt x="144924" y="75702"/>
                  </a:lnTo>
                  <a:lnTo>
                    <a:pt x="180416" y="69629"/>
                  </a:lnTo>
                  <a:lnTo>
                    <a:pt x="224411" y="63401"/>
                  </a:lnTo>
                  <a:lnTo>
                    <a:pt x="269366" y="57106"/>
                  </a:lnTo>
                  <a:lnTo>
                    <a:pt x="315097" y="50781"/>
                  </a:lnTo>
                  <a:lnTo>
                    <a:pt x="339145" y="47612"/>
                  </a:lnTo>
                  <a:lnTo>
                    <a:pt x="363645" y="44441"/>
                  </a:lnTo>
                  <a:lnTo>
                    <a:pt x="410620" y="35274"/>
                  </a:lnTo>
                  <a:lnTo>
                    <a:pt x="456197" y="25202"/>
                  </a:lnTo>
                  <a:lnTo>
                    <a:pt x="501144" y="17198"/>
                  </a:lnTo>
                  <a:lnTo>
                    <a:pt x="6031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5" name="SMARTInkShape-Group694"/>
          <p:cNvGrpSpPr/>
          <p:nvPr/>
        </p:nvGrpSpPr>
        <p:grpSpPr>
          <a:xfrm>
            <a:off x="10391906" y="1021284"/>
            <a:ext cx="1691022" cy="434541"/>
            <a:chOff x="10391906" y="1021284"/>
            <a:chExt cx="1691022" cy="434541"/>
          </a:xfrm>
        </p:grpSpPr>
        <p:sp>
          <p:nvSpPr>
            <p:cNvPr id="951" name="SMARTInkShape-3619"/>
            <p:cNvSpPr/>
            <p:nvPr>
              <p:custDataLst>
                <p:tags r:id="rId78"/>
              </p:custDataLst>
            </p:nvPr>
          </p:nvSpPr>
          <p:spPr>
            <a:xfrm>
              <a:off x="11963400" y="1066800"/>
              <a:ext cx="119528" cy="295276"/>
            </a:xfrm>
            <a:custGeom>
              <a:avLst/>
              <a:gdLst/>
              <a:ahLst/>
              <a:cxnLst/>
              <a:rect l="0" t="0" r="0" b="0"/>
              <a:pathLst>
                <a:path w="119528" h="295276">
                  <a:moveTo>
                    <a:pt x="104775" y="0"/>
                  </a:moveTo>
                  <a:lnTo>
                    <a:pt x="104775" y="0"/>
                  </a:lnTo>
                  <a:lnTo>
                    <a:pt x="109833" y="10113"/>
                  </a:lnTo>
                  <a:lnTo>
                    <a:pt x="116535" y="51779"/>
                  </a:lnTo>
                  <a:lnTo>
                    <a:pt x="119527" y="72755"/>
                  </a:lnTo>
                  <a:lnTo>
                    <a:pt x="112824" y="111934"/>
                  </a:lnTo>
                  <a:lnTo>
                    <a:pt x="104338" y="148877"/>
                  </a:lnTo>
                  <a:lnTo>
                    <a:pt x="91988" y="189804"/>
                  </a:lnTo>
                  <a:lnTo>
                    <a:pt x="78299" y="220858"/>
                  </a:lnTo>
                  <a:lnTo>
                    <a:pt x="41960" y="261286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SMARTInkShape-3620"/>
            <p:cNvSpPr/>
            <p:nvPr>
              <p:custDataLst>
                <p:tags r:id="rId79"/>
              </p:custDataLst>
            </p:nvPr>
          </p:nvSpPr>
          <p:spPr>
            <a:xfrm>
              <a:off x="11906250" y="1086634"/>
              <a:ext cx="88802" cy="196814"/>
            </a:xfrm>
            <a:custGeom>
              <a:avLst/>
              <a:gdLst/>
              <a:ahLst/>
              <a:cxnLst/>
              <a:rect l="0" t="0" r="0" b="0"/>
              <a:pathLst>
                <a:path w="88802" h="196814">
                  <a:moveTo>
                    <a:pt x="47625" y="18266"/>
                  </a:moveTo>
                  <a:lnTo>
                    <a:pt x="47625" y="18266"/>
                  </a:lnTo>
                  <a:lnTo>
                    <a:pt x="52683" y="8153"/>
                  </a:lnTo>
                  <a:lnTo>
                    <a:pt x="53113" y="5174"/>
                  </a:lnTo>
                  <a:lnTo>
                    <a:pt x="52342" y="3188"/>
                  </a:lnTo>
                  <a:lnTo>
                    <a:pt x="48556" y="0"/>
                  </a:lnTo>
                  <a:lnTo>
                    <a:pt x="42845" y="4505"/>
                  </a:lnTo>
                  <a:lnTo>
                    <a:pt x="39037" y="44868"/>
                  </a:lnTo>
                  <a:lnTo>
                    <a:pt x="38378" y="82122"/>
                  </a:lnTo>
                  <a:lnTo>
                    <a:pt x="37124" y="116796"/>
                  </a:lnTo>
                  <a:lnTo>
                    <a:pt x="24854" y="158777"/>
                  </a:lnTo>
                  <a:lnTo>
                    <a:pt x="19389" y="192009"/>
                  </a:lnTo>
                  <a:lnTo>
                    <a:pt x="19201" y="186855"/>
                  </a:lnTo>
                  <a:lnTo>
                    <a:pt x="24762" y="177508"/>
                  </a:lnTo>
                  <a:lnTo>
                    <a:pt x="33230" y="165240"/>
                  </a:lnTo>
                  <a:lnTo>
                    <a:pt x="55634" y="127383"/>
                  </a:lnTo>
                  <a:lnTo>
                    <a:pt x="67412" y="119679"/>
                  </a:lnTo>
                  <a:lnTo>
                    <a:pt x="73515" y="117625"/>
                  </a:lnTo>
                  <a:lnTo>
                    <a:pt x="78644" y="118372"/>
                  </a:lnTo>
                  <a:lnTo>
                    <a:pt x="83121" y="120986"/>
                  </a:lnTo>
                  <a:lnTo>
                    <a:pt x="87164" y="124846"/>
                  </a:lnTo>
                  <a:lnTo>
                    <a:pt x="88801" y="129536"/>
                  </a:lnTo>
                  <a:lnTo>
                    <a:pt x="87799" y="140391"/>
                  </a:lnTo>
                  <a:lnTo>
                    <a:pt x="72650" y="177146"/>
                  </a:lnTo>
                  <a:lnTo>
                    <a:pt x="60864" y="186951"/>
                  </a:lnTo>
                  <a:lnTo>
                    <a:pt x="46100" y="193779"/>
                  </a:lnTo>
                  <a:lnTo>
                    <a:pt x="32484" y="196813"/>
                  </a:lnTo>
                  <a:lnTo>
                    <a:pt x="19376" y="195340"/>
                  </a:lnTo>
                  <a:lnTo>
                    <a:pt x="12918" y="193465"/>
                  </a:lnTo>
                  <a:lnTo>
                    <a:pt x="8613" y="189040"/>
                  </a:lnTo>
                  <a:lnTo>
                    <a:pt x="0" y="1611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SMARTInkShape-3621"/>
            <p:cNvSpPr/>
            <p:nvPr>
              <p:custDataLst>
                <p:tags r:id="rId80"/>
              </p:custDataLst>
            </p:nvPr>
          </p:nvSpPr>
          <p:spPr>
            <a:xfrm>
              <a:off x="11791950" y="1304925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SMARTInkShape-3622"/>
            <p:cNvSpPr/>
            <p:nvPr>
              <p:custDataLst>
                <p:tags r:id="rId81"/>
              </p:custDataLst>
            </p:nvPr>
          </p:nvSpPr>
          <p:spPr>
            <a:xfrm>
              <a:off x="11654944" y="1186903"/>
              <a:ext cx="89382" cy="79923"/>
            </a:xfrm>
            <a:custGeom>
              <a:avLst/>
              <a:gdLst/>
              <a:ahLst/>
              <a:cxnLst/>
              <a:rect l="0" t="0" r="0" b="0"/>
              <a:pathLst>
                <a:path w="89382" h="79923">
                  <a:moveTo>
                    <a:pt x="70331" y="22772"/>
                  </a:moveTo>
                  <a:lnTo>
                    <a:pt x="70331" y="22772"/>
                  </a:lnTo>
                  <a:lnTo>
                    <a:pt x="57075" y="1314"/>
                  </a:lnTo>
                  <a:lnTo>
                    <a:pt x="53027" y="0"/>
                  </a:lnTo>
                  <a:lnTo>
                    <a:pt x="42885" y="1362"/>
                  </a:lnTo>
                  <a:lnTo>
                    <a:pt x="20185" y="10860"/>
                  </a:lnTo>
                  <a:lnTo>
                    <a:pt x="11708" y="16772"/>
                  </a:lnTo>
                  <a:lnTo>
                    <a:pt x="986" y="36164"/>
                  </a:lnTo>
                  <a:lnTo>
                    <a:pt x="0" y="50243"/>
                  </a:lnTo>
                  <a:lnTo>
                    <a:pt x="3089" y="61440"/>
                  </a:lnTo>
                  <a:lnTo>
                    <a:pt x="5395" y="64426"/>
                  </a:lnTo>
                  <a:lnTo>
                    <a:pt x="7991" y="66416"/>
                  </a:lnTo>
                  <a:lnTo>
                    <a:pt x="26814" y="69218"/>
                  </a:lnTo>
                  <a:lnTo>
                    <a:pt x="40758" y="64228"/>
                  </a:lnTo>
                  <a:lnTo>
                    <a:pt x="52955" y="54955"/>
                  </a:lnTo>
                  <a:lnTo>
                    <a:pt x="64713" y="38893"/>
                  </a:lnTo>
                  <a:lnTo>
                    <a:pt x="68666" y="26961"/>
                  </a:lnTo>
                  <a:lnTo>
                    <a:pt x="69591" y="20047"/>
                  </a:lnTo>
                  <a:lnTo>
                    <a:pt x="69838" y="19897"/>
                  </a:lnTo>
                  <a:lnTo>
                    <a:pt x="70112" y="25375"/>
                  </a:lnTo>
                  <a:lnTo>
                    <a:pt x="73056" y="32043"/>
                  </a:lnTo>
                  <a:lnTo>
                    <a:pt x="83568" y="50003"/>
                  </a:lnTo>
                  <a:lnTo>
                    <a:pt x="89381" y="799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SMARTInkShape-3623"/>
            <p:cNvSpPr/>
            <p:nvPr>
              <p:custDataLst>
                <p:tags r:id="rId82"/>
              </p:custDataLst>
            </p:nvPr>
          </p:nvSpPr>
          <p:spPr>
            <a:xfrm>
              <a:off x="11575197" y="1047750"/>
              <a:ext cx="102454" cy="266701"/>
            </a:xfrm>
            <a:custGeom>
              <a:avLst/>
              <a:gdLst/>
              <a:ahLst/>
              <a:cxnLst/>
              <a:rect l="0" t="0" r="0" b="0"/>
              <a:pathLst>
                <a:path w="102454" h="266701">
                  <a:moveTo>
                    <a:pt x="102453" y="0"/>
                  </a:moveTo>
                  <a:lnTo>
                    <a:pt x="102453" y="0"/>
                  </a:lnTo>
                  <a:lnTo>
                    <a:pt x="88262" y="0"/>
                  </a:lnTo>
                  <a:lnTo>
                    <a:pt x="74730" y="10113"/>
                  </a:lnTo>
                  <a:lnTo>
                    <a:pt x="42168" y="57566"/>
                  </a:lnTo>
                  <a:lnTo>
                    <a:pt x="23500" y="96768"/>
                  </a:lnTo>
                  <a:lnTo>
                    <a:pt x="10462" y="142313"/>
                  </a:lnTo>
                  <a:lnTo>
                    <a:pt x="1936" y="183748"/>
                  </a:lnTo>
                  <a:lnTo>
                    <a:pt x="0" y="217074"/>
                  </a:lnTo>
                  <a:lnTo>
                    <a:pt x="5656" y="243882"/>
                  </a:lnTo>
                  <a:lnTo>
                    <a:pt x="8288" y="248313"/>
                  </a:lnTo>
                  <a:lnTo>
                    <a:pt x="15093" y="254295"/>
                  </a:lnTo>
                  <a:lnTo>
                    <a:pt x="35778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SMARTInkShape-3624"/>
            <p:cNvSpPr/>
            <p:nvPr>
              <p:custDataLst>
                <p:tags r:id="rId83"/>
              </p:custDataLst>
            </p:nvPr>
          </p:nvSpPr>
          <p:spPr>
            <a:xfrm>
              <a:off x="11383698" y="1190625"/>
              <a:ext cx="103453" cy="57151"/>
            </a:xfrm>
            <a:custGeom>
              <a:avLst/>
              <a:gdLst/>
              <a:ahLst/>
              <a:cxnLst/>
              <a:rect l="0" t="0" r="0" b="0"/>
              <a:pathLst>
                <a:path w="103453" h="57151">
                  <a:moveTo>
                    <a:pt x="8202" y="57150"/>
                  </a:moveTo>
                  <a:lnTo>
                    <a:pt x="8202" y="57150"/>
                  </a:lnTo>
                  <a:lnTo>
                    <a:pt x="3145" y="52094"/>
                  </a:lnTo>
                  <a:lnTo>
                    <a:pt x="664" y="46789"/>
                  </a:lnTo>
                  <a:lnTo>
                    <a:pt x="0" y="43893"/>
                  </a:lnTo>
                  <a:lnTo>
                    <a:pt x="618" y="41962"/>
                  </a:lnTo>
                  <a:lnTo>
                    <a:pt x="2088" y="40675"/>
                  </a:lnTo>
                  <a:lnTo>
                    <a:pt x="42560" y="21849"/>
                  </a:lnTo>
                  <a:lnTo>
                    <a:pt x="73903" y="11998"/>
                  </a:lnTo>
                  <a:lnTo>
                    <a:pt x="1034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SMARTInkShape-3625"/>
            <p:cNvSpPr/>
            <p:nvPr>
              <p:custDataLst>
                <p:tags r:id="rId84"/>
              </p:custDataLst>
            </p:nvPr>
          </p:nvSpPr>
          <p:spPr>
            <a:xfrm>
              <a:off x="11430000" y="1021284"/>
              <a:ext cx="66676" cy="255067"/>
            </a:xfrm>
            <a:custGeom>
              <a:avLst/>
              <a:gdLst/>
              <a:ahLst/>
              <a:cxnLst/>
              <a:rect l="0" t="0" r="0" b="0"/>
              <a:pathLst>
                <a:path w="66676" h="255067">
                  <a:moveTo>
                    <a:pt x="66675" y="26466"/>
                  </a:moveTo>
                  <a:lnTo>
                    <a:pt x="66675" y="26466"/>
                  </a:lnTo>
                  <a:lnTo>
                    <a:pt x="53418" y="5008"/>
                  </a:lnTo>
                  <a:lnTo>
                    <a:pt x="47379" y="1054"/>
                  </a:lnTo>
                  <a:lnTo>
                    <a:pt x="44286" y="0"/>
                  </a:lnTo>
                  <a:lnTo>
                    <a:pt x="41166" y="1413"/>
                  </a:lnTo>
                  <a:lnTo>
                    <a:pt x="34875" y="8629"/>
                  </a:lnTo>
                  <a:lnTo>
                    <a:pt x="19044" y="54469"/>
                  </a:lnTo>
                  <a:lnTo>
                    <a:pt x="12344" y="86269"/>
                  </a:lnTo>
                  <a:lnTo>
                    <a:pt x="10082" y="124827"/>
                  </a:lnTo>
                  <a:lnTo>
                    <a:pt x="8577" y="168035"/>
                  </a:lnTo>
                  <a:lnTo>
                    <a:pt x="1339" y="214743"/>
                  </a:lnTo>
                  <a:lnTo>
                    <a:pt x="0" y="2550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SMARTInkShape-3626"/>
            <p:cNvSpPr/>
            <p:nvPr>
              <p:custDataLst>
                <p:tags r:id="rId85"/>
              </p:custDataLst>
            </p:nvPr>
          </p:nvSpPr>
          <p:spPr>
            <a:xfrm>
              <a:off x="11372850" y="1095375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57150"/>
                  </a:move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SMARTInkShape-3627"/>
            <p:cNvSpPr/>
            <p:nvPr>
              <p:custDataLst>
                <p:tags r:id="rId86"/>
              </p:custDataLst>
            </p:nvPr>
          </p:nvSpPr>
          <p:spPr>
            <a:xfrm>
              <a:off x="11363325" y="123825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9134" y="13257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SMARTInkShape-3628"/>
            <p:cNvSpPr/>
            <p:nvPr>
              <p:custDataLst>
                <p:tags r:id="rId87"/>
              </p:custDataLst>
            </p:nvPr>
          </p:nvSpPr>
          <p:spPr>
            <a:xfrm>
              <a:off x="11229984" y="1212593"/>
              <a:ext cx="66667" cy="120908"/>
            </a:xfrm>
            <a:custGeom>
              <a:avLst/>
              <a:gdLst/>
              <a:ahLst/>
              <a:cxnLst/>
              <a:rect l="0" t="0" r="0" b="0"/>
              <a:pathLst>
                <a:path w="66667" h="120908">
                  <a:moveTo>
                    <a:pt x="9516" y="54232"/>
                  </a:moveTo>
                  <a:lnTo>
                    <a:pt x="9516" y="54232"/>
                  </a:lnTo>
                  <a:lnTo>
                    <a:pt x="9516" y="67489"/>
                  </a:lnTo>
                  <a:lnTo>
                    <a:pt x="165" y="112612"/>
                  </a:lnTo>
                  <a:lnTo>
                    <a:pt x="68" y="116162"/>
                  </a:lnTo>
                  <a:lnTo>
                    <a:pt x="0" y="107164"/>
                  </a:lnTo>
                  <a:lnTo>
                    <a:pt x="9693" y="66520"/>
                  </a:lnTo>
                  <a:lnTo>
                    <a:pt x="22657" y="24766"/>
                  </a:lnTo>
                  <a:lnTo>
                    <a:pt x="31871" y="6931"/>
                  </a:lnTo>
                  <a:lnTo>
                    <a:pt x="36061" y="3648"/>
                  </a:lnTo>
                  <a:lnTo>
                    <a:pt x="46361" y="0"/>
                  </a:lnTo>
                  <a:lnTo>
                    <a:pt x="49956" y="1144"/>
                  </a:lnTo>
                  <a:lnTo>
                    <a:pt x="52351" y="4023"/>
                  </a:lnTo>
                  <a:lnTo>
                    <a:pt x="63056" y="31863"/>
                  </a:lnTo>
                  <a:lnTo>
                    <a:pt x="66191" y="77104"/>
                  </a:lnTo>
                  <a:lnTo>
                    <a:pt x="66666" y="1209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SMARTInkShape-3629"/>
            <p:cNvSpPr/>
            <p:nvPr>
              <p:custDataLst>
                <p:tags r:id="rId88"/>
              </p:custDataLst>
            </p:nvPr>
          </p:nvSpPr>
          <p:spPr>
            <a:xfrm>
              <a:off x="11049072" y="1098935"/>
              <a:ext cx="142804" cy="279833"/>
            </a:xfrm>
            <a:custGeom>
              <a:avLst/>
              <a:gdLst/>
              <a:ahLst/>
              <a:cxnLst/>
              <a:rect l="0" t="0" r="0" b="0"/>
              <a:pathLst>
                <a:path w="142804" h="279833">
                  <a:moveTo>
                    <a:pt x="38028" y="15490"/>
                  </a:moveTo>
                  <a:lnTo>
                    <a:pt x="38028" y="15490"/>
                  </a:lnTo>
                  <a:lnTo>
                    <a:pt x="32971" y="15490"/>
                  </a:lnTo>
                  <a:lnTo>
                    <a:pt x="27667" y="18312"/>
                  </a:lnTo>
                  <a:lnTo>
                    <a:pt x="24771" y="20546"/>
                  </a:lnTo>
                  <a:lnTo>
                    <a:pt x="9379" y="65871"/>
                  </a:lnTo>
                  <a:lnTo>
                    <a:pt x="1795" y="104347"/>
                  </a:lnTo>
                  <a:lnTo>
                    <a:pt x="297" y="151967"/>
                  </a:lnTo>
                  <a:lnTo>
                    <a:pt x="0" y="190694"/>
                  </a:lnTo>
                  <a:lnTo>
                    <a:pt x="2772" y="226152"/>
                  </a:lnTo>
                  <a:lnTo>
                    <a:pt x="8133" y="260890"/>
                  </a:lnTo>
                  <a:lnTo>
                    <a:pt x="10690" y="265874"/>
                  </a:lnTo>
                  <a:lnTo>
                    <a:pt x="19174" y="274233"/>
                  </a:lnTo>
                  <a:lnTo>
                    <a:pt x="35647" y="278653"/>
                  </a:lnTo>
                  <a:lnTo>
                    <a:pt x="45968" y="279832"/>
                  </a:lnTo>
                  <a:lnTo>
                    <a:pt x="63075" y="275498"/>
                  </a:lnTo>
                  <a:lnTo>
                    <a:pt x="91306" y="255468"/>
                  </a:lnTo>
                  <a:lnTo>
                    <a:pt x="110719" y="229012"/>
                  </a:lnTo>
                  <a:lnTo>
                    <a:pt x="128195" y="190860"/>
                  </a:lnTo>
                  <a:lnTo>
                    <a:pt x="137330" y="152201"/>
                  </a:lnTo>
                  <a:lnTo>
                    <a:pt x="141181" y="111148"/>
                  </a:lnTo>
                  <a:lnTo>
                    <a:pt x="142322" y="70527"/>
                  </a:lnTo>
                  <a:lnTo>
                    <a:pt x="142762" y="28074"/>
                  </a:lnTo>
                  <a:lnTo>
                    <a:pt x="134598" y="193"/>
                  </a:lnTo>
                  <a:lnTo>
                    <a:pt x="134159" y="0"/>
                  </a:lnTo>
                  <a:lnTo>
                    <a:pt x="133669" y="2608"/>
                  </a:lnTo>
                  <a:lnTo>
                    <a:pt x="142803" y="15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SMARTInkShape-3630"/>
            <p:cNvSpPr/>
            <p:nvPr>
              <p:custDataLst>
                <p:tags r:id="rId89"/>
              </p:custDataLst>
            </p:nvPr>
          </p:nvSpPr>
          <p:spPr>
            <a:xfrm>
              <a:off x="10681639" y="1238250"/>
              <a:ext cx="214962" cy="92762"/>
            </a:xfrm>
            <a:custGeom>
              <a:avLst/>
              <a:gdLst/>
              <a:ahLst/>
              <a:cxnLst/>
              <a:rect l="0" t="0" r="0" b="0"/>
              <a:pathLst>
                <a:path w="214962" h="92762">
                  <a:moveTo>
                    <a:pt x="14936" y="85725"/>
                  </a:moveTo>
                  <a:lnTo>
                    <a:pt x="14936" y="85725"/>
                  </a:lnTo>
                  <a:lnTo>
                    <a:pt x="5802" y="85725"/>
                  </a:lnTo>
                  <a:lnTo>
                    <a:pt x="471" y="75612"/>
                  </a:lnTo>
                  <a:lnTo>
                    <a:pt x="0" y="70516"/>
                  </a:lnTo>
                  <a:lnTo>
                    <a:pt x="4397" y="53232"/>
                  </a:lnTo>
                  <a:lnTo>
                    <a:pt x="15362" y="31250"/>
                  </a:lnTo>
                  <a:lnTo>
                    <a:pt x="27720" y="16404"/>
                  </a:lnTo>
                  <a:lnTo>
                    <a:pt x="30869" y="15169"/>
                  </a:lnTo>
                  <a:lnTo>
                    <a:pt x="34023" y="15404"/>
                  </a:lnTo>
                  <a:lnTo>
                    <a:pt x="51750" y="23386"/>
                  </a:lnTo>
                  <a:lnTo>
                    <a:pt x="69471" y="37150"/>
                  </a:lnTo>
                  <a:lnTo>
                    <a:pt x="116911" y="84387"/>
                  </a:lnTo>
                  <a:lnTo>
                    <a:pt x="121017" y="88008"/>
                  </a:lnTo>
                  <a:lnTo>
                    <a:pt x="134051" y="92031"/>
                  </a:lnTo>
                  <a:lnTo>
                    <a:pt x="149368" y="92761"/>
                  </a:lnTo>
                  <a:lnTo>
                    <a:pt x="163231" y="89558"/>
                  </a:lnTo>
                  <a:lnTo>
                    <a:pt x="173625" y="81784"/>
                  </a:lnTo>
                  <a:lnTo>
                    <a:pt x="207098" y="41044"/>
                  </a:lnTo>
                  <a:lnTo>
                    <a:pt x="212632" y="22157"/>
                  </a:lnTo>
                  <a:lnTo>
                    <a:pt x="21496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SMARTInkShape-3631"/>
            <p:cNvSpPr/>
            <p:nvPr>
              <p:custDataLst>
                <p:tags r:id="rId90"/>
              </p:custDataLst>
            </p:nvPr>
          </p:nvSpPr>
          <p:spPr>
            <a:xfrm>
              <a:off x="10410825" y="1124003"/>
              <a:ext cx="119779" cy="331822"/>
            </a:xfrm>
            <a:custGeom>
              <a:avLst/>
              <a:gdLst/>
              <a:ahLst/>
              <a:cxnLst/>
              <a:rect l="0" t="0" r="0" b="0"/>
              <a:pathLst>
                <a:path w="119779" h="331822">
                  <a:moveTo>
                    <a:pt x="28575" y="133297"/>
                  </a:moveTo>
                  <a:lnTo>
                    <a:pt x="28575" y="133297"/>
                  </a:lnTo>
                  <a:lnTo>
                    <a:pt x="28575" y="123775"/>
                  </a:lnTo>
                  <a:lnTo>
                    <a:pt x="28575" y="131973"/>
                  </a:lnTo>
                  <a:lnTo>
                    <a:pt x="22029" y="140640"/>
                  </a:lnTo>
                  <a:lnTo>
                    <a:pt x="19933" y="149466"/>
                  </a:lnTo>
                  <a:lnTo>
                    <a:pt x="19072" y="194001"/>
                  </a:lnTo>
                  <a:lnTo>
                    <a:pt x="19051" y="238094"/>
                  </a:lnTo>
                  <a:lnTo>
                    <a:pt x="17992" y="250782"/>
                  </a:lnTo>
                  <a:lnTo>
                    <a:pt x="10113" y="287683"/>
                  </a:lnTo>
                  <a:lnTo>
                    <a:pt x="9640" y="306433"/>
                  </a:lnTo>
                  <a:lnTo>
                    <a:pt x="6754" y="313610"/>
                  </a:lnTo>
                  <a:lnTo>
                    <a:pt x="1336" y="321785"/>
                  </a:lnTo>
                  <a:lnTo>
                    <a:pt x="118" y="331821"/>
                  </a:lnTo>
                  <a:lnTo>
                    <a:pt x="0" y="284834"/>
                  </a:lnTo>
                  <a:lnTo>
                    <a:pt x="0" y="239982"/>
                  </a:lnTo>
                  <a:lnTo>
                    <a:pt x="1058" y="192423"/>
                  </a:lnTo>
                  <a:lnTo>
                    <a:pt x="10361" y="152737"/>
                  </a:lnTo>
                  <a:lnTo>
                    <a:pt x="18964" y="105832"/>
                  </a:lnTo>
                  <a:lnTo>
                    <a:pt x="29709" y="58335"/>
                  </a:lnTo>
                  <a:lnTo>
                    <a:pt x="41377" y="42412"/>
                  </a:lnTo>
                  <a:lnTo>
                    <a:pt x="49213" y="21427"/>
                  </a:lnTo>
                  <a:lnTo>
                    <a:pt x="64887" y="1971"/>
                  </a:lnTo>
                  <a:lnTo>
                    <a:pt x="68702" y="846"/>
                  </a:lnTo>
                  <a:lnTo>
                    <a:pt x="75760" y="0"/>
                  </a:lnTo>
                  <a:lnTo>
                    <a:pt x="77170" y="8620"/>
                  </a:lnTo>
                  <a:lnTo>
                    <a:pt x="95493" y="55433"/>
                  </a:lnTo>
                  <a:lnTo>
                    <a:pt x="107997" y="102394"/>
                  </a:lnTo>
                  <a:lnTo>
                    <a:pt x="112433" y="149423"/>
                  </a:lnTo>
                  <a:lnTo>
                    <a:pt x="113931" y="193084"/>
                  </a:lnTo>
                  <a:lnTo>
                    <a:pt x="114191" y="232268"/>
                  </a:lnTo>
                  <a:lnTo>
                    <a:pt x="117100" y="275025"/>
                  </a:lnTo>
                  <a:lnTo>
                    <a:pt x="119778" y="292596"/>
                  </a:lnTo>
                  <a:lnTo>
                    <a:pt x="114300" y="3142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SMARTInkShape-3632"/>
            <p:cNvSpPr/>
            <p:nvPr>
              <p:custDataLst>
                <p:tags r:id="rId91"/>
              </p:custDataLst>
            </p:nvPr>
          </p:nvSpPr>
          <p:spPr>
            <a:xfrm>
              <a:off x="10391906" y="1295400"/>
              <a:ext cx="114170" cy="18658"/>
            </a:xfrm>
            <a:custGeom>
              <a:avLst/>
              <a:gdLst/>
              <a:ahLst/>
              <a:cxnLst/>
              <a:rect l="0" t="0" r="0" b="0"/>
              <a:pathLst>
                <a:path w="114170" h="18658">
                  <a:moveTo>
                    <a:pt x="28444" y="9525"/>
                  </a:moveTo>
                  <a:lnTo>
                    <a:pt x="28444" y="9525"/>
                  </a:lnTo>
                  <a:lnTo>
                    <a:pt x="12043" y="17726"/>
                  </a:lnTo>
                  <a:lnTo>
                    <a:pt x="65" y="18657"/>
                  </a:lnTo>
                  <a:lnTo>
                    <a:pt x="0" y="17730"/>
                  </a:lnTo>
                  <a:lnTo>
                    <a:pt x="8393" y="13877"/>
                  </a:lnTo>
                  <a:lnTo>
                    <a:pt x="47256" y="9326"/>
                  </a:lnTo>
                  <a:lnTo>
                    <a:pt x="11416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9" name="SMARTInkShape-Group695"/>
          <p:cNvGrpSpPr/>
          <p:nvPr/>
        </p:nvGrpSpPr>
        <p:grpSpPr>
          <a:xfrm>
            <a:off x="10383573" y="1724025"/>
            <a:ext cx="1570303" cy="480178"/>
            <a:chOff x="10383573" y="1724025"/>
            <a:chExt cx="1570303" cy="480178"/>
          </a:xfrm>
        </p:grpSpPr>
        <p:sp>
          <p:nvSpPr>
            <p:cNvPr id="966" name="SMARTInkShape-3633"/>
            <p:cNvSpPr/>
            <p:nvPr>
              <p:custDataLst>
                <p:tags r:id="rId65"/>
              </p:custDataLst>
            </p:nvPr>
          </p:nvSpPr>
          <p:spPr>
            <a:xfrm>
              <a:off x="10972800" y="1724025"/>
              <a:ext cx="35822" cy="219076"/>
            </a:xfrm>
            <a:custGeom>
              <a:avLst/>
              <a:gdLst/>
              <a:ahLst/>
              <a:cxnLst/>
              <a:rect l="0" t="0" r="0" b="0"/>
              <a:pathLst>
                <a:path w="35822" h="219076">
                  <a:moveTo>
                    <a:pt x="19050" y="0"/>
                  </a:moveTo>
                  <a:lnTo>
                    <a:pt x="19050" y="0"/>
                  </a:lnTo>
                  <a:lnTo>
                    <a:pt x="10848" y="0"/>
                  </a:lnTo>
                  <a:lnTo>
                    <a:pt x="10408" y="1058"/>
                  </a:lnTo>
                  <a:lnTo>
                    <a:pt x="9916" y="5056"/>
                  </a:lnTo>
                  <a:lnTo>
                    <a:pt x="22817" y="48905"/>
                  </a:lnTo>
                  <a:lnTo>
                    <a:pt x="33985" y="91466"/>
                  </a:lnTo>
                  <a:lnTo>
                    <a:pt x="35821" y="116471"/>
                  </a:lnTo>
                  <a:lnTo>
                    <a:pt x="29077" y="144577"/>
                  </a:lnTo>
                  <a:lnTo>
                    <a:pt x="14012" y="185819"/>
                  </a:lnTo>
                  <a:lnTo>
                    <a:pt x="10462" y="200061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SMARTInkShape-3634"/>
            <p:cNvSpPr/>
            <p:nvPr>
              <p:custDataLst>
                <p:tags r:id="rId66"/>
              </p:custDataLst>
            </p:nvPr>
          </p:nvSpPr>
          <p:spPr>
            <a:xfrm>
              <a:off x="11220450" y="1819275"/>
              <a:ext cx="85726" cy="1"/>
            </a:xfrm>
            <a:custGeom>
              <a:avLst/>
              <a:gdLst/>
              <a:ahLst/>
              <a:cxnLst/>
              <a:rect l="0" t="0" r="0" b="0"/>
              <a:pathLst>
                <a:path w="85726" h="1">
                  <a:moveTo>
                    <a:pt x="0" y="0"/>
                  </a:moveTo>
                  <a:lnTo>
                    <a:pt x="0" y="0"/>
                  </a:lnTo>
                  <a:lnTo>
                    <a:pt x="46207" y="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SMARTInkShape-3635"/>
            <p:cNvSpPr/>
            <p:nvPr>
              <p:custDataLst>
                <p:tags r:id="rId67"/>
              </p:custDataLst>
            </p:nvPr>
          </p:nvSpPr>
          <p:spPr>
            <a:xfrm>
              <a:off x="11214962" y="1885950"/>
              <a:ext cx="148364" cy="9134"/>
            </a:xfrm>
            <a:custGeom>
              <a:avLst/>
              <a:gdLst/>
              <a:ahLst/>
              <a:cxnLst/>
              <a:rect l="0" t="0" r="0" b="0"/>
              <a:pathLst>
                <a:path w="148364" h="9134">
                  <a:moveTo>
                    <a:pt x="5488" y="0"/>
                  </a:moveTo>
                  <a:lnTo>
                    <a:pt x="5488" y="0"/>
                  </a:lnTo>
                  <a:lnTo>
                    <a:pt x="431" y="5056"/>
                  </a:lnTo>
                  <a:lnTo>
                    <a:pt x="0" y="6546"/>
                  </a:lnTo>
                  <a:lnTo>
                    <a:pt x="771" y="7539"/>
                  </a:lnTo>
                  <a:lnTo>
                    <a:pt x="2343" y="8201"/>
                  </a:lnTo>
                  <a:lnTo>
                    <a:pt x="14669" y="9133"/>
                  </a:lnTo>
                  <a:lnTo>
                    <a:pt x="59552" y="2902"/>
                  </a:lnTo>
                  <a:lnTo>
                    <a:pt x="97588" y="860"/>
                  </a:lnTo>
                  <a:lnTo>
                    <a:pt x="1483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SMARTInkShape-3636"/>
            <p:cNvSpPr/>
            <p:nvPr>
              <p:custDataLst>
                <p:tags r:id="rId68"/>
              </p:custDataLst>
            </p:nvPr>
          </p:nvSpPr>
          <p:spPr>
            <a:xfrm>
              <a:off x="11529613" y="1847850"/>
              <a:ext cx="376638" cy="17335"/>
            </a:xfrm>
            <a:custGeom>
              <a:avLst/>
              <a:gdLst/>
              <a:ahLst/>
              <a:cxnLst/>
              <a:rect l="0" t="0" r="0" b="0"/>
              <a:pathLst>
                <a:path w="376638" h="17335">
                  <a:moveTo>
                    <a:pt x="33737" y="0"/>
                  </a:moveTo>
                  <a:lnTo>
                    <a:pt x="33737" y="0"/>
                  </a:lnTo>
                  <a:lnTo>
                    <a:pt x="24016" y="1058"/>
                  </a:lnTo>
                  <a:lnTo>
                    <a:pt x="5457" y="7604"/>
                  </a:lnTo>
                  <a:lnTo>
                    <a:pt x="2183" y="10361"/>
                  </a:lnTo>
                  <a:lnTo>
                    <a:pt x="0" y="13258"/>
                  </a:lnTo>
                  <a:lnTo>
                    <a:pt x="663" y="15188"/>
                  </a:lnTo>
                  <a:lnTo>
                    <a:pt x="3223" y="16476"/>
                  </a:lnTo>
                  <a:lnTo>
                    <a:pt x="7043" y="17334"/>
                  </a:lnTo>
                  <a:lnTo>
                    <a:pt x="52303" y="11285"/>
                  </a:lnTo>
                  <a:lnTo>
                    <a:pt x="95848" y="9873"/>
                  </a:lnTo>
                  <a:lnTo>
                    <a:pt x="132691" y="9628"/>
                  </a:lnTo>
                  <a:lnTo>
                    <a:pt x="170419" y="9555"/>
                  </a:lnTo>
                  <a:lnTo>
                    <a:pt x="208409" y="4477"/>
                  </a:lnTo>
                  <a:lnTo>
                    <a:pt x="246477" y="1326"/>
                  </a:lnTo>
                  <a:lnTo>
                    <a:pt x="284566" y="393"/>
                  </a:lnTo>
                  <a:lnTo>
                    <a:pt x="328817" y="1136"/>
                  </a:lnTo>
                  <a:lnTo>
                    <a:pt x="376637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SMARTInkShape-3637"/>
            <p:cNvSpPr/>
            <p:nvPr>
              <p:custDataLst>
                <p:tags r:id="rId69"/>
              </p:custDataLst>
            </p:nvPr>
          </p:nvSpPr>
          <p:spPr>
            <a:xfrm>
              <a:off x="11534775" y="2005431"/>
              <a:ext cx="83335" cy="198772"/>
            </a:xfrm>
            <a:custGeom>
              <a:avLst/>
              <a:gdLst/>
              <a:ahLst/>
              <a:cxnLst/>
              <a:rect l="0" t="0" r="0" b="0"/>
              <a:pathLst>
                <a:path w="83335" h="198772">
                  <a:moveTo>
                    <a:pt x="9525" y="23394"/>
                  </a:moveTo>
                  <a:lnTo>
                    <a:pt x="9525" y="23394"/>
                  </a:lnTo>
                  <a:lnTo>
                    <a:pt x="9525" y="18338"/>
                  </a:lnTo>
                  <a:lnTo>
                    <a:pt x="12349" y="13033"/>
                  </a:lnTo>
                  <a:lnTo>
                    <a:pt x="22782" y="1004"/>
                  </a:lnTo>
                  <a:lnTo>
                    <a:pt x="24712" y="0"/>
                  </a:lnTo>
                  <a:lnTo>
                    <a:pt x="26001" y="390"/>
                  </a:lnTo>
                  <a:lnTo>
                    <a:pt x="26857" y="1708"/>
                  </a:lnTo>
                  <a:lnTo>
                    <a:pt x="24988" y="8817"/>
                  </a:lnTo>
                  <a:lnTo>
                    <a:pt x="21691" y="21149"/>
                  </a:lnTo>
                  <a:lnTo>
                    <a:pt x="19572" y="63559"/>
                  </a:lnTo>
                  <a:lnTo>
                    <a:pt x="16383" y="100206"/>
                  </a:lnTo>
                  <a:lnTo>
                    <a:pt x="11557" y="137875"/>
                  </a:lnTo>
                  <a:lnTo>
                    <a:pt x="7305" y="167381"/>
                  </a:lnTo>
                  <a:lnTo>
                    <a:pt x="1443" y="186832"/>
                  </a:lnTo>
                  <a:lnTo>
                    <a:pt x="2019" y="187386"/>
                  </a:lnTo>
                  <a:lnTo>
                    <a:pt x="13384" y="167626"/>
                  </a:lnTo>
                  <a:lnTo>
                    <a:pt x="31811" y="128040"/>
                  </a:lnTo>
                  <a:lnTo>
                    <a:pt x="41293" y="116371"/>
                  </a:lnTo>
                  <a:lnTo>
                    <a:pt x="50455" y="112342"/>
                  </a:lnTo>
                  <a:lnTo>
                    <a:pt x="55862" y="111268"/>
                  </a:lnTo>
                  <a:lnTo>
                    <a:pt x="60524" y="111610"/>
                  </a:lnTo>
                  <a:lnTo>
                    <a:pt x="68527" y="114812"/>
                  </a:lnTo>
                  <a:lnTo>
                    <a:pt x="78984" y="122565"/>
                  </a:lnTo>
                  <a:lnTo>
                    <a:pt x="82729" y="134145"/>
                  </a:lnTo>
                  <a:lnTo>
                    <a:pt x="83334" y="147758"/>
                  </a:lnTo>
                  <a:lnTo>
                    <a:pt x="80078" y="157336"/>
                  </a:lnTo>
                  <a:lnTo>
                    <a:pt x="55082" y="186943"/>
                  </a:lnTo>
                  <a:lnTo>
                    <a:pt x="34667" y="197560"/>
                  </a:lnTo>
                  <a:lnTo>
                    <a:pt x="28401" y="198771"/>
                  </a:lnTo>
                  <a:lnTo>
                    <a:pt x="18621" y="197295"/>
                  </a:lnTo>
                  <a:lnTo>
                    <a:pt x="0" y="1853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SMARTInkShape-3638"/>
            <p:cNvSpPr/>
            <p:nvPr>
              <p:custDataLst>
                <p:tags r:id="rId70"/>
              </p:custDataLst>
            </p:nvPr>
          </p:nvSpPr>
          <p:spPr>
            <a:xfrm>
              <a:off x="11688498" y="2133600"/>
              <a:ext cx="93928" cy="9526"/>
            </a:xfrm>
            <a:custGeom>
              <a:avLst/>
              <a:gdLst/>
              <a:ahLst/>
              <a:cxnLst/>
              <a:rect l="0" t="0" r="0" b="0"/>
              <a:pathLst>
                <a:path w="93928" h="9526">
                  <a:moveTo>
                    <a:pt x="8202" y="9525"/>
                  </a:moveTo>
                  <a:lnTo>
                    <a:pt x="8202" y="9525"/>
                  </a:lnTo>
                  <a:lnTo>
                    <a:pt x="0" y="9525"/>
                  </a:lnTo>
                  <a:lnTo>
                    <a:pt x="39415" y="9525"/>
                  </a:lnTo>
                  <a:lnTo>
                    <a:pt x="9392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SMARTInkShape-3639"/>
            <p:cNvSpPr/>
            <p:nvPr>
              <p:custDataLst>
                <p:tags r:id="rId71"/>
              </p:custDataLst>
            </p:nvPr>
          </p:nvSpPr>
          <p:spPr>
            <a:xfrm>
              <a:off x="10467975" y="1744686"/>
              <a:ext cx="71020" cy="341290"/>
            </a:xfrm>
            <a:custGeom>
              <a:avLst/>
              <a:gdLst/>
              <a:ahLst/>
              <a:cxnLst/>
              <a:rect l="0" t="0" r="0" b="0"/>
              <a:pathLst>
                <a:path w="71020" h="341290">
                  <a:moveTo>
                    <a:pt x="47625" y="55539"/>
                  </a:moveTo>
                  <a:lnTo>
                    <a:pt x="47625" y="55539"/>
                  </a:lnTo>
                  <a:lnTo>
                    <a:pt x="71019" y="15278"/>
                  </a:lnTo>
                  <a:lnTo>
                    <a:pt x="70629" y="12823"/>
                  </a:lnTo>
                  <a:lnTo>
                    <a:pt x="69310" y="11187"/>
                  </a:lnTo>
                  <a:lnTo>
                    <a:pt x="67846" y="6546"/>
                  </a:lnTo>
                  <a:lnTo>
                    <a:pt x="67456" y="3827"/>
                  </a:lnTo>
                  <a:lnTo>
                    <a:pt x="66136" y="2015"/>
                  </a:lnTo>
                  <a:lnTo>
                    <a:pt x="64200" y="806"/>
                  </a:lnTo>
                  <a:lnTo>
                    <a:pt x="61850" y="0"/>
                  </a:lnTo>
                  <a:lnTo>
                    <a:pt x="59224" y="522"/>
                  </a:lnTo>
                  <a:lnTo>
                    <a:pt x="53486" y="3923"/>
                  </a:lnTo>
                  <a:lnTo>
                    <a:pt x="35691" y="21276"/>
                  </a:lnTo>
                  <a:lnTo>
                    <a:pt x="16108" y="58885"/>
                  </a:lnTo>
                  <a:lnTo>
                    <a:pt x="8003" y="104452"/>
                  </a:lnTo>
                  <a:lnTo>
                    <a:pt x="1581" y="144105"/>
                  </a:lnTo>
                  <a:lnTo>
                    <a:pt x="468" y="180794"/>
                  </a:lnTo>
                  <a:lnTo>
                    <a:pt x="139" y="220122"/>
                  </a:lnTo>
                  <a:lnTo>
                    <a:pt x="5515" y="258245"/>
                  </a:lnTo>
                  <a:lnTo>
                    <a:pt x="936" y="301490"/>
                  </a:lnTo>
                  <a:lnTo>
                    <a:pt x="0" y="3412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SMARTInkShape-3640"/>
            <p:cNvSpPr/>
            <p:nvPr>
              <p:custDataLst>
                <p:tags r:id="rId72"/>
              </p:custDataLst>
            </p:nvPr>
          </p:nvSpPr>
          <p:spPr>
            <a:xfrm>
              <a:off x="10383573" y="1962150"/>
              <a:ext cx="132028" cy="38101"/>
            </a:xfrm>
            <a:custGeom>
              <a:avLst/>
              <a:gdLst/>
              <a:ahLst/>
              <a:cxnLst/>
              <a:rect l="0" t="0" r="0" b="0"/>
              <a:pathLst>
                <a:path w="132028" h="38101">
                  <a:moveTo>
                    <a:pt x="8202" y="38100"/>
                  </a:moveTo>
                  <a:lnTo>
                    <a:pt x="8202" y="38100"/>
                  </a:lnTo>
                  <a:lnTo>
                    <a:pt x="0" y="29899"/>
                  </a:lnTo>
                  <a:lnTo>
                    <a:pt x="618" y="29458"/>
                  </a:lnTo>
                  <a:lnTo>
                    <a:pt x="4126" y="28967"/>
                  </a:lnTo>
                  <a:lnTo>
                    <a:pt x="38361" y="13410"/>
                  </a:lnTo>
                  <a:lnTo>
                    <a:pt x="84460" y="3320"/>
                  </a:lnTo>
                  <a:lnTo>
                    <a:pt x="13202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SMARTInkShape-3641"/>
            <p:cNvSpPr/>
            <p:nvPr>
              <p:custDataLst>
                <p:tags r:id="rId73"/>
              </p:custDataLst>
            </p:nvPr>
          </p:nvSpPr>
          <p:spPr>
            <a:xfrm>
              <a:off x="10535079" y="1974358"/>
              <a:ext cx="85297" cy="181289"/>
            </a:xfrm>
            <a:custGeom>
              <a:avLst/>
              <a:gdLst/>
              <a:ahLst/>
              <a:cxnLst/>
              <a:rect l="0" t="0" r="0" b="0"/>
              <a:pathLst>
                <a:path w="85297" h="181289">
                  <a:moveTo>
                    <a:pt x="37671" y="63992"/>
                  </a:moveTo>
                  <a:lnTo>
                    <a:pt x="37671" y="63992"/>
                  </a:lnTo>
                  <a:lnTo>
                    <a:pt x="29469" y="72193"/>
                  </a:lnTo>
                  <a:lnTo>
                    <a:pt x="23480" y="83238"/>
                  </a:lnTo>
                  <a:lnTo>
                    <a:pt x="13991" y="123320"/>
                  </a:lnTo>
                  <a:lnTo>
                    <a:pt x="2836" y="170640"/>
                  </a:lnTo>
                  <a:lnTo>
                    <a:pt x="538" y="181199"/>
                  </a:lnTo>
                  <a:lnTo>
                    <a:pt x="215" y="181288"/>
                  </a:lnTo>
                  <a:lnTo>
                    <a:pt x="0" y="180290"/>
                  </a:lnTo>
                  <a:lnTo>
                    <a:pt x="4755" y="173827"/>
                  </a:lnTo>
                  <a:lnTo>
                    <a:pt x="13772" y="126294"/>
                  </a:lnTo>
                  <a:lnTo>
                    <a:pt x="25521" y="85289"/>
                  </a:lnTo>
                  <a:lnTo>
                    <a:pt x="35404" y="38496"/>
                  </a:lnTo>
                  <a:lnTo>
                    <a:pt x="47375" y="10900"/>
                  </a:lnTo>
                  <a:lnTo>
                    <a:pt x="54875" y="0"/>
                  </a:lnTo>
                  <a:lnTo>
                    <a:pt x="56547" y="1222"/>
                  </a:lnTo>
                  <a:lnTo>
                    <a:pt x="61232" y="8225"/>
                  </a:lnTo>
                  <a:lnTo>
                    <a:pt x="72499" y="53871"/>
                  </a:lnTo>
                  <a:lnTo>
                    <a:pt x="83119" y="97713"/>
                  </a:lnTo>
                  <a:lnTo>
                    <a:pt x="85212" y="142509"/>
                  </a:lnTo>
                  <a:lnTo>
                    <a:pt x="85296" y="1592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SMARTInkShape-3642"/>
            <p:cNvSpPr/>
            <p:nvPr>
              <p:custDataLst>
                <p:tags r:id="rId74"/>
              </p:custDataLst>
            </p:nvPr>
          </p:nvSpPr>
          <p:spPr>
            <a:xfrm>
              <a:off x="10548212" y="2057400"/>
              <a:ext cx="81689" cy="24539"/>
            </a:xfrm>
            <a:custGeom>
              <a:avLst/>
              <a:gdLst/>
              <a:ahLst/>
              <a:cxnLst/>
              <a:rect l="0" t="0" r="0" b="0"/>
              <a:pathLst>
                <a:path w="81689" h="24539">
                  <a:moveTo>
                    <a:pt x="5488" y="19050"/>
                  </a:moveTo>
                  <a:lnTo>
                    <a:pt x="5488" y="19050"/>
                  </a:lnTo>
                  <a:lnTo>
                    <a:pt x="0" y="24538"/>
                  </a:lnTo>
                  <a:lnTo>
                    <a:pt x="2343" y="22195"/>
                  </a:lnTo>
                  <a:lnTo>
                    <a:pt x="6912" y="20448"/>
                  </a:lnTo>
                  <a:lnTo>
                    <a:pt x="9612" y="19982"/>
                  </a:lnTo>
                  <a:lnTo>
                    <a:pt x="23667" y="12688"/>
                  </a:lnTo>
                  <a:lnTo>
                    <a:pt x="816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SMARTInkShape-3643"/>
            <p:cNvSpPr/>
            <p:nvPr>
              <p:custDataLst>
                <p:tags r:id="rId75"/>
              </p:custDataLst>
            </p:nvPr>
          </p:nvSpPr>
          <p:spPr>
            <a:xfrm>
              <a:off x="10715640" y="1752992"/>
              <a:ext cx="47611" cy="237734"/>
            </a:xfrm>
            <a:custGeom>
              <a:avLst/>
              <a:gdLst/>
              <a:ahLst/>
              <a:cxnLst/>
              <a:rect l="0" t="0" r="0" b="0"/>
              <a:pathLst>
                <a:path w="47611" h="237734">
                  <a:moveTo>
                    <a:pt x="47610" y="9133"/>
                  </a:moveTo>
                  <a:lnTo>
                    <a:pt x="47610" y="9133"/>
                  </a:lnTo>
                  <a:lnTo>
                    <a:pt x="47610" y="4077"/>
                  </a:lnTo>
                  <a:lnTo>
                    <a:pt x="46552" y="2587"/>
                  </a:lnTo>
                  <a:lnTo>
                    <a:pt x="44786" y="1594"/>
                  </a:lnTo>
                  <a:lnTo>
                    <a:pt x="39408" y="0"/>
                  </a:lnTo>
                  <a:lnTo>
                    <a:pt x="28365" y="4781"/>
                  </a:lnTo>
                  <a:lnTo>
                    <a:pt x="20359" y="12843"/>
                  </a:lnTo>
                  <a:lnTo>
                    <a:pt x="13272" y="25599"/>
                  </a:lnTo>
                  <a:lnTo>
                    <a:pt x="1945" y="65146"/>
                  </a:lnTo>
                  <a:lnTo>
                    <a:pt x="373" y="110665"/>
                  </a:lnTo>
                  <a:lnTo>
                    <a:pt x="60" y="155875"/>
                  </a:lnTo>
                  <a:lnTo>
                    <a:pt x="0" y="190872"/>
                  </a:lnTo>
                  <a:lnTo>
                    <a:pt x="5637" y="206675"/>
                  </a:lnTo>
                  <a:lnTo>
                    <a:pt x="21444" y="229011"/>
                  </a:lnTo>
                  <a:lnTo>
                    <a:pt x="38085" y="237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SMARTInkShape-3644"/>
            <p:cNvSpPr/>
            <p:nvPr>
              <p:custDataLst>
                <p:tags r:id="rId76"/>
              </p:custDataLst>
            </p:nvPr>
          </p:nvSpPr>
          <p:spPr>
            <a:xfrm>
              <a:off x="10803304" y="1800225"/>
              <a:ext cx="121872" cy="123826"/>
            </a:xfrm>
            <a:custGeom>
              <a:avLst/>
              <a:gdLst/>
              <a:ahLst/>
              <a:cxnLst/>
              <a:rect l="0" t="0" r="0" b="0"/>
              <a:pathLst>
                <a:path w="121872" h="123826">
                  <a:moveTo>
                    <a:pt x="112346" y="0"/>
                  </a:moveTo>
                  <a:lnTo>
                    <a:pt x="112346" y="0"/>
                  </a:lnTo>
                  <a:lnTo>
                    <a:pt x="105800" y="15209"/>
                  </a:lnTo>
                  <a:lnTo>
                    <a:pt x="101586" y="33552"/>
                  </a:lnTo>
                  <a:lnTo>
                    <a:pt x="76423" y="76855"/>
                  </a:lnTo>
                  <a:lnTo>
                    <a:pt x="63131" y="94856"/>
                  </a:lnTo>
                  <a:lnTo>
                    <a:pt x="42378" y="106893"/>
                  </a:lnTo>
                  <a:lnTo>
                    <a:pt x="36068" y="108303"/>
                  </a:lnTo>
                  <a:lnTo>
                    <a:pt x="26233" y="107049"/>
                  </a:lnTo>
                  <a:lnTo>
                    <a:pt x="18334" y="100141"/>
                  </a:lnTo>
                  <a:lnTo>
                    <a:pt x="4641" y="78460"/>
                  </a:lnTo>
                  <a:lnTo>
                    <a:pt x="0" y="65110"/>
                  </a:lnTo>
                  <a:lnTo>
                    <a:pt x="408" y="62457"/>
                  </a:lnTo>
                  <a:lnTo>
                    <a:pt x="1736" y="60688"/>
                  </a:lnTo>
                  <a:lnTo>
                    <a:pt x="3682" y="59509"/>
                  </a:lnTo>
                  <a:lnTo>
                    <a:pt x="11487" y="61021"/>
                  </a:lnTo>
                  <a:lnTo>
                    <a:pt x="57307" y="84658"/>
                  </a:lnTo>
                  <a:lnTo>
                    <a:pt x="121871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SMARTInkShape-3645"/>
            <p:cNvSpPr/>
            <p:nvPr>
              <p:custDataLst>
                <p:tags r:id="rId77"/>
              </p:custDataLst>
            </p:nvPr>
          </p:nvSpPr>
          <p:spPr>
            <a:xfrm>
              <a:off x="11832080" y="2043652"/>
              <a:ext cx="121796" cy="99474"/>
            </a:xfrm>
            <a:custGeom>
              <a:avLst/>
              <a:gdLst/>
              <a:ahLst/>
              <a:cxnLst/>
              <a:rect l="0" t="0" r="0" b="0"/>
              <a:pathLst>
                <a:path w="121796" h="99474">
                  <a:moveTo>
                    <a:pt x="74170" y="70898"/>
                  </a:moveTo>
                  <a:lnTo>
                    <a:pt x="74170" y="70898"/>
                  </a:lnTo>
                  <a:lnTo>
                    <a:pt x="74170" y="41238"/>
                  </a:lnTo>
                  <a:lnTo>
                    <a:pt x="71346" y="33727"/>
                  </a:lnTo>
                  <a:lnTo>
                    <a:pt x="67624" y="26861"/>
                  </a:lnTo>
                  <a:lnTo>
                    <a:pt x="64468" y="17045"/>
                  </a:lnTo>
                  <a:lnTo>
                    <a:pt x="59979" y="10627"/>
                  </a:lnTo>
                  <a:lnTo>
                    <a:pt x="46447" y="1064"/>
                  </a:lnTo>
                  <a:lnTo>
                    <a:pt x="40870" y="0"/>
                  </a:lnTo>
                  <a:lnTo>
                    <a:pt x="29031" y="1641"/>
                  </a:lnTo>
                  <a:lnTo>
                    <a:pt x="15522" y="8514"/>
                  </a:lnTo>
                  <a:lnTo>
                    <a:pt x="4816" y="22310"/>
                  </a:lnTo>
                  <a:lnTo>
                    <a:pt x="0" y="39804"/>
                  </a:lnTo>
                  <a:lnTo>
                    <a:pt x="3628" y="63449"/>
                  </a:lnTo>
                  <a:lnTo>
                    <a:pt x="8599" y="72879"/>
                  </a:lnTo>
                  <a:lnTo>
                    <a:pt x="11406" y="75393"/>
                  </a:lnTo>
                  <a:lnTo>
                    <a:pt x="20168" y="78188"/>
                  </a:lnTo>
                  <a:lnTo>
                    <a:pt x="25470" y="78933"/>
                  </a:lnTo>
                  <a:lnTo>
                    <a:pt x="43043" y="74925"/>
                  </a:lnTo>
                  <a:lnTo>
                    <a:pt x="52574" y="67043"/>
                  </a:lnTo>
                  <a:lnTo>
                    <a:pt x="59280" y="57543"/>
                  </a:lnTo>
                  <a:lnTo>
                    <a:pt x="63939" y="44536"/>
                  </a:lnTo>
                  <a:lnTo>
                    <a:pt x="65233" y="44857"/>
                  </a:lnTo>
                  <a:lnTo>
                    <a:pt x="121795" y="994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0" name="SMARTInkShape-3646"/>
          <p:cNvSpPr/>
          <p:nvPr>
            <p:custDataLst>
              <p:tags r:id="rId19"/>
            </p:custDataLst>
          </p:nvPr>
        </p:nvSpPr>
        <p:spPr>
          <a:xfrm>
            <a:off x="11658600" y="1647825"/>
            <a:ext cx="9526" cy="152401"/>
          </a:xfrm>
          <a:custGeom>
            <a:avLst/>
            <a:gdLst/>
            <a:ahLst/>
            <a:cxnLst/>
            <a:rect l="0" t="0" r="0" b="0"/>
            <a:pathLst>
              <a:path w="9526" h="152401">
                <a:moveTo>
                  <a:pt x="0" y="0"/>
                </a:moveTo>
                <a:lnTo>
                  <a:pt x="0" y="0"/>
                </a:lnTo>
                <a:lnTo>
                  <a:pt x="1058" y="21755"/>
                </a:lnTo>
                <a:lnTo>
                  <a:pt x="8202" y="69082"/>
                </a:lnTo>
                <a:lnTo>
                  <a:pt x="9265" y="107406"/>
                </a:lnTo>
                <a:lnTo>
                  <a:pt x="9525" y="1524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1" name="SMARTInkShape-Group697"/>
          <p:cNvGrpSpPr/>
          <p:nvPr/>
        </p:nvGrpSpPr>
        <p:grpSpPr>
          <a:xfrm>
            <a:off x="10277475" y="2658799"/>
            <a:ext cx="885826" cy="443866"/>
            <a:chOff x="10277475" y="2658799"/>
            <a:chExt cx="885826" cy="443866"/>
          </a:xfrm>
        </p:grpSpPr>
        <p:sp>
          <p:nvSpPr>
            <p:cNvPr id="981" name="SMARTInkShape-3647"/>
            <p:cNvSpPr/>
            <p:nvPr>
              <p:custDataLst>
                <p:tags r:id="rId55"/>
              </p:custDataLst>
            </p:nvPr>
          </p:nvSpPr>
          <p:spPr>
            <a:xfrm>
              <a:off x="11031273" y="2819400"/>
              <a:ext cx="132028" cy="19051"/>
            </a:xfrm>
            <a:custGeom>
              <a:avLst/>
              <a:gdLst/>
              <a:ahLst/>
              <a:cxnLst/>
              <a:rect l="0" t="0" r="0" b="0"/>
              <a:pathLst>
                <a:path w="132028" h="19051">
                  <a:moveTo>
                    <a:pt x="8202" y="0"/>
                  </a:moveTo>
                  <a:lnTo>
                    <a:pt x="8202" y="0"/>
                  </a:lnTo>
                  <a:lnTo>
                    <a:pt x="0" y="8201"/>
                  </a:lnTo>
                  <a:lnTo>
                    <a:pt x="46435" y="15994"/>
                  </a:lnTo>
                  <a:lnTo>
                    <a:pt x="89427" y="18782"/>
                  </a:lnTo>
                  <a:lnTo>
                    <a:pt x="132027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SMARTInkShape-3648"/>
            <p:cNvSpPr/>
            <p:nvPr>
              <p:custDataLst>
                <p:tags r:id="rId56"/>
              </p:custDataLst>
            </p:nvPr>
          </p:nvSpPr>
          <p:spPr>
            <a:xfrm>
              <a:off x="11020425" y="2757194"/>
              <a:ext cx="95251" cy="5057"/>
            </a:xfrm>
            <a:custGeom>
              <a:avLst/>
              <a:gdLst/>
              <a:ahLst/>
              <a:cxnLst/>
              <a:rect l="0" t="0" r="0" b="0"/>
              <a:pathLst>
                <a:path w="95251" h="5057">
                  <a:moveTo>
                    <a:pt x="0" y="5056"/>
                  </a:moveTo>
                  <a:lnTo>
                    <a:pt x="0" y="5056"/>
                  </a:lnTo>
                  <a:lnTo>
                    <a:pt x="10112" y="0"/>
                  </a:lnTo>
                  <a:lnTo>
                    <a:pt x="20722" y="339"/>
                  </a:lnTo>
                  <a:lnTo>
                    <a:pt x="54893" y="4124"/>
                  </a:lnTo>
                  <a:lnTo>
                    <a:pt x="95250" y="5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SMARTInkShape-3649"/>
            <p:cNvSpPr/>
            <p:nvPr>
              <p:custDataLst>
                <p:tags r:id="rId57"/>
              </p:custDataLst>
            </p:nvPr>
          </p:nvSpPr>
          <p:spPr>
            <a:xfrm>
              <a:off x="10829925" y="2667392"/>
              <a:ext cx="85172" cy="256784"/>
            </a:xfrm>
            <a:custGeom>
              <a:avLst/>
              <a:gdLst/>
              <a:ahLst/>
              <a:cxnLst/>
              <a:rect l="0" t="0" r="0" b="0"/>
              <a:pathLst>
                <a:path w="85172" h="256784">
                  <a:moveTo>
                    <a:pt x="38100" y="9133"/>
                  </a:moveTo>
                  <a:lnTo>
                    <a:pt x="38100" y="9133"/>
                  </a:lnTo>
                  <a:lnTo>
                    <a:pt x="46302" y="932"/>
                  </a:lnTo>
                  <a:lnTo>
                    <a:pt x="52291" y="0"/>
                  </a:lnTo>
                  <a:lnTo>
                    <a:pt x="54967" y="1986"/>
                  </a:lnTo>
                  <a:lnTo>
                    <a:pt x="60766" y="9837"/>
                  </a:lnTo>
                  <a:lnTo>
                    <a:pt x="76259" y="56119"/>
                  </a:lnTo>
                  <a:lnTo>
                    <a:pt x="82920" y="87966"/>
                  </a:lnTo>
                  <a:lnTo>
                    <a:pt x="85171" y="126540"/>
                  </a:lnTo>
                  <a:lnTo>
                    <a:pt x="78013" y="169751"/>
                  </a:lnTo>
                  <a:lnTo>
                    <a:pt x="66405" y="210585"/>
                  </a:lnTo>
                  <a:lnTo>
                    <a:pt x="63320" y="216460"/>
                  </a:lnTo>
                  <a:lnTo>
                    <a:pt x="43809" y="234840"/>
                  </a:lnTo>
                  <a:lnTo>
                    <a:pt x="0" y="2567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SMARTInkShape-3650"/>
            <p:cNvSpPr/>
            <p:nvPr>
              <p:custDataLst>
                <p:tags r:id="rId58"/>
              </p:custDataLst>
            </p:nvPr>
          </p:nvSpPr>
          <p:spPr>
            <a:xfrm>
              <a:off x="10677752" y="2724542"/>
              <a:ext cx="123599" cy="146218"/>
            </a:xfrm>
            <a:custGeom>
              <a:avLst/>
              <a:gdLst/>
              <a:ahLst/>
              <a:cxnLst/>
              <a:rect l="0" t="0" r="0" b="0"/>
              <a:pathLst>
                <a:path w="123599" h="146218">
                  <a:moveTo>
                    <a:pt x="123598" y="9133"/>
                  </a:moveTo>
                  <a:lnTo>
                    <a:pt x="123598" y="9133"/>
                  </a:lnTo>
                  <a:lnTo>
                    <a:pt x="123598" y="0"/>
                  </a:lnTo>
                  <a:lnTo>
                    <a:pt x="110341" y="12900"/>
                  </a:lnTo>
                  <a:lnTo>
                    <a:pt x="92127" y="51806"/>
                  </a:lnTo>
                  <a:lnTo>
                    <a:pt x="69052" y="93880"/>
                  </a:lnTo>
                  <a:lnTo>
                    <a:pt x="37173" y="137625"/>
                  </a:lnTo>
                  <a:lnTo>
                    <a:pt x="23805" y="144910"/>
                  </a:lnTo>
                  <a:lnTo>
                    <a:pt x="17911" y="146217"/>
                  </a:lnTo>
                  <a:lnTo>
                    <a:pt x="12923" y="146031"/>
                  </a:lnTo>
                  <a:lnTo>
                    <a:pt x="8539" y="144848"/>
                  </a:lnTo>
                  <a:lnTo>
                    <a:pt x="5618" y="140885"/>
                  </a:lnTo>
                  <a:lnTo>
                    <a:pt x="1504" y="120137"/>
                  </a:lnTo>
                  <a:lnTo>
                    <a:pt x="0" y="80431"/>
                  </a:lnTo>
                  <a:lnTo>
                    <a:pt x="2043" y="74656"/>
                  </a:lnTo>
                  <a:lnTo>
                    <a:pt x="9953" y="65418"/>
                  </a:lnTo>
                  <a:lnTo>
                    <a:pt x="13968" y="63590"/>
                  </a:lnTo>
                  <a:lnTo>
                    <a:pt x="17704" y="63429"/>
                  </a:lnTo>
                  <a:lnTo>
                    <a:pt x="24675" y="66073"/>
                  </a:lnTo>
                  <a:lnTo>
                    <a:pt x="46039" y="84430"/>
                  </a:lnTo>
                  <a:lnTo>
                    <a:pt x="52086" y="93045"/>
                  </a:lnTo>
                  <a:lnTo>
                    <a:pt x="53698" y="96825"/>
                  </a:lnTo>
                  <a:lnTo>
                    <a:pt x="61134" y="103846"/>
                  </a:lnTo>
                  <a:lnTo>
                    <a:pt x="70438" y="111552"/>
                  </a:lnTo>
                  <a:lnTo>
                    <a:pt x="95023" y="1424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SMARTInkShape-3651"/>
            <p:cNvSpPr/>
            <p:nvPr>
              <p:custDataLst>
                <p:tags r:id="rId59"/>
              </p:custDataLst>
            </p:nvPr>
          </p:nvSpPr>
          <p:spPr>
            <a:xfrm>
              <a:off x="10567715" y="2658799"/>
              <a:ext cx="90761" cy="274902"/>
            </a:xfrm>
            <a:custGeom>
              <a:avLst/>
              <a:gdLst/>
              <a:ahLst/>
              <a:cxnLst/>
              <a:rect l="0" t="0" r="0" b="0"/>
              <a:pathLst>
                <a:path w="90761" h="274902">
                  <a:moveTo>
                    <a:pt x="90760" y="8201"/>
                  </a:moveTo>
                  <a:lnTo>
                    <a:pt x="90760" y="8201"/>
                  </a:lnTo>
                  <a:lnTo>
                    <a:pt x="85703" y="8201"/>
                  </a:lnTo>
                  <a:lnTo>
                    <a:pt x="80399" y="5379"/>
                  </a:lnTo>
                  <a:lnTo>
                    <a:pt x="73425" y="0"/>
                  </a:lnTo>
                  <a:lnTo>
                    <a:pt x="62107" y="9182"/>
                  </a:lnTo>
                  <a:lnTo>
                    <a:pt x="35908" y="53932"/>
                  </a:lnTo>
                  <a:lnTo>
                    <a:pt x="16584" y="96061"/>
                  </a:lnTo>
                  <a:lnTo>
                    <a:pt x="7315" y="140091"/>
                  </a:lnTo>
                  <a:lnTo>
                    <a:pt x="0" y="186967"/>
                  </a:lnTo>
                  <a:lnTo>
                    <a:pt x="6549" y="234170"/>
                  </a:lnTo>
                  <a:lnTo>
                    <a:pt x="9220" y="244572"/>
                  </a:lnTo>
                  <a:lnTo>
                    <a:pt x="14173" y="252565"/>
                  </a:lnTo>
                  <a:lnTo>
                    <a:pt x="43135" y="2749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SMARTInkShape-3652"/>
            <p:cNvSpPr/>
            <p:nvPr>
              <p:custDataLst>
                <p:tags r:id="rId60"/>
              </p:custDataLst>
            </p:nvPr>
          </p:nvSpPr>
          <p:spPr>
            <a:xfrm>
              <a:off x="10357712" y="2981325"/>
              <a:ext cx="72164" cy="28576"/>
            </a:xfrm>
            <a:custGeom>
              <a:avLst/>
              <a:gdLst/>
              <a:ahLst/>
              <a:cxnLst/>
              <a:rect l="0" t="0" r="0" b="0"/>
              <a:pathLst>
                <a:path w="72164" h="28576">
                  <a:moveTo>
                    <a:pt x="5488" y="28575"/>
                  </a:moveTo>
                  <a:lnTo>
                    <a:pt x="5488" y="28575"/>
                  </a:lnTo>
                  <a:lnTo>
                    <a:pt x="0" y="28575"/>
                  </a:lnTo>
                  <a:lnTo>
                    <a:pt x="4557" y="28575"/>
                  </a:lnTo>
                  <a:lnTo>
                    <a:pt x="15025" y="20971"/>
                  </a:lnTo>
                  <a:lnTo>
                    <a:pt x="721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SMARTInkShape-3653"/>
            <p:cNvSpPr/>
            <p:nvPr>
              <p:custDataLst>
                <p:tags r:id="rId61"/>
              </p:custDataLst>
            </p:nvPr>
          </p:nvSpPr>
          <p:spPr>
            <a:xfrm>
              <a:off x="10326473" y="2908668"/>
              <a:ext cx="93878" cy="193997"/>
            </a:xfrm>
            <a:custGeom>
              <a:avLst/>
              <a:gdLst/>
              <a:ahLst/>
              <a:cxnLst/>
              <a:rect l="0" t="0" r="0" b="0"/>
              <a:pathLst>
                <a:path w="93878" h="193997">
                  <a:moveTo>
                    <a:pt x="36727" y="44082"/>
                  </a:moveTo>
                  <a:lnTo>
                    <a:pt x="36727" y="44082"/>
                  </a:lnTo>
                  <a:lnTo>
                    <a:pt x="42215" y="38594"/>
                  </a:lnTo>
                  <a:lnTo>
                    <a:pt x="39872" y="40937"/>
                  </a:lnTo>
                  <a:lnTo>
                    <a:pt x="38125" y="48329"/>
                  </a:lnTo>
                  <a:lnTo>
                    <a:pt x="26489" y="92916"/>
                  </a:lnTo>
                  <a:lnTo>
                    <a:pt x="12291" y="138433"/>
                  </a:lnTo>
                  <a:lnTo>
                    <a:pt x="5572" y="183896"/>
                  </a:lnTo>
                  <a:lnTo>
                    <a:pt x="0" y="193996"/>
                  </a:lnTo>
                  <a:lnTo>
                    <a:pt x="12005" y="151435"/>
                  </a:lnTo>
                  <a:lnTo>
                    <a:pt x="19752" y="109110"/>
                  </a:lnTo>
                  <a:lnTo>
                    <a:pt x="35843" y="67275"/>
                  </a:lnTo>
                  <a:lnTo>
                    <a:pt x="53247" y="21589"/>
                  </a:lnTo>
                  <a:lnTo>
                    <a:pt x="62317" y="4844"/>
                  </a:lnTo>
                  <a:lnTo>
                    <a:pt x="68561" y="185"/>
                  </a:lnTo>
                  <a:lnTo>
                    <a:pt x="71710" y="0"/>
                  </a:lnTo>
                  <a:lnTo>
                    <a:pt x="78029" y="2618"/>
                  </a:lnTo>
                  <a:lnTo>
                    <a:pt x="87534" y="20155"/>
                  </a:lnTo>
                  <a:lnTo>
                    <a:pt x="92624" y="62130"/>
                  </a:lnTo>
                  <a:lnTo>
                    <a:pt x="93506" y="98701"/>
                  </a:lnTo>
                  <a:lnTo>
                    <a:pt x="93803" y="143340"/>
                  </a:lnTo>
                  <a:lnTo>
                    <a:pt x="93877" y="1774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SMARTInkShape-3654"/>
            <p:cNvSpPr/>
            <p:nvPr>
              <p:custDataLst>
                <p:tags r:id="rId62"/>
              </p:custDataLst>
            </p:nvPr>
          </p:nvSpPr>
          <p:spPr>
            <a:xfrm>
              <a:off x="10287000" y="277177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4" y="7539"/>
                  </a:lnTo>
                  <a:lnTo>
                    <a:pt x="13184" y="8936"/>
                  </a:lnTo>
                  <a:lnTo>
                    <a:pt x="53593" y="9473"/>
                  </a:lnTo>
                  <a:lnTo>
                    <a:pt x="81847" y="6687"/>
                  </a:lnTo>
                  <a:lnTo>
                    <a:pt x="89491" y="4458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SMARTInkShape-3655"/>
            <p:cNvSpPr/>
            <p:nvPr>
              <p:custDataLst>
                <p:tags r:id="rId63"/>
              </p:custDataLst>
            </p:nvPr>
          </p:nvSpPr>
          <p:spPr>
            <a:xfrm>
              <a:off x="10287506" y="2676525"/>
              <a:ext cx="161420" cy="47626"/>
            </a:xfrm>
            <a:custGeom>
              <a:avLst/>
              <a:gdLst/>
              <a:ahLst/>
              <a:cxnLst/>
              <a:rect l="0" t="0" r="0" b="0"/>
              <a:pathLst>
                <a:path w="161420" h="47626">
                  <a:moveTo>
                    <a:pt x="18544" y="47625"/>
                  </a:moveTo>
                  <a:lnTo>
                    <a:pt x="18544" y="47625"/>
                  </a:lnTo>
                  <a:lnTo>
                    <a:pt x="13487" y="42569"/>
                  </a:lnTo>
                  <a:lnTo>
                    <a:pt x="8183" y="40086"/>
                  </a:lnTo>
                  <a:lnTo>
                    <a:pt x="5287" y="39424"/>
                  </a:lnTo>
                  <a:lnTo>
                    <a:pt x="3357" y="37924"/>
                  </a:lnTo>
                  <a:lnTo>
                    <a:pt x="0" y="30015"/>
                  </a:lnTo>
                  <a:lnTo>
                    <a:pt x="9757" y="23945"/>
                  </a:lnTo>
                  <a:lnTo>
                    <a:pt x="51293" y="9333"/>
                  </a:lnTo>
                  <a:lnTo>
                    <a:pt x="91529" y="1229"/>
                  </a:lnTo>
                  <a:lnTo>
                    <a:pt x="16141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SMARTInkShape-3656"/>
            <p:cNvSpPr/>
            <p:nvPr>
              <p:custDataLst>
                <p:tags r:id="rId64"/>
              </p:custDataLst>
            </p:nvPr>
          </p:nvSpPr>
          <p:spPr>
            <a:xfrm>
              <a:off x="10277475" y="2705492"/>
              <a:ext cx="47626" cy="256784"/>
            </a:xfrm>
            <a:custGeom>
              <a:avLst/>
              <a:gdLst/>
              <a:ahLst/>
              <a:cxnLst/>
              <a:rect l="0" t="0" r="0" b="0"/>
              <a:pathLst>
                <a:path w="47626" h="256784">
                  <a:moveTo>
                    <a:pt x="47625" y="9133"/>
                  </a:moveTo>
                  <a:lnTo>
                    <a:pt x="47625" y="9133"/>
                  </a:lnTo>
                  <a:lnTo>
                    <a:pt x="47625" y="0"/>
                  </a:lnTo>
                  <a:lnTo>
                    <a:pt x="46567" y="24541"/>
                  </a:lnTo>
                  <a:lnTo>
                    <a:pt x="37923" y="64291"/>
                  </a:lnTo>
                  <a:lnTo>
                    <a:pt x="27914" y="106498"/>
                  </a:lnTo>
                  <a:lnTo>
                    <a:pt x="20801" y="145488"/>
                  </a:lnTo>
                  <a:lnTo>
                    <a:pt x="11792" y="187723"/>
                  </a:lnTo>
                  <a:lnTo>
                    <a:pt x="1175" y="232898"/>
                  </a:lnTo>
                  <a:lnTo>
                    <a:pt x="0" y="2567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2" name="SMARTInkShape-3657"/>
          <p:cNvSpPr/>
          <p:nvPr>
            <p:custDataLst>
              <p:tags r:id="rId20"/>
            </p:custDataLst>
          </p:nvPr>
        </p:nvSpPr>
        <p:spPr>
          <a:xfrm>
            <a:off x="11306175" y="2581677"/>
            <a:ext cx="123826" cy="529292"/>
          </a:xfrm>
          <a:custGeom>
            <a:avLst/>
            <a:gdLst/>
            <a:ahLst/>
            <a:cxnLst/>
            <a:rect l="0" t="0" r="0" b="0"/>
            <a:pathLst>
              <a:path w="123826" h="529292">
                <a:moveTo>
                  <a:pt x="123825" y="18648"/>
                </a:moveTo>
                <a:lnTo>
                  <a:pt x="123825" y="18648"/>
                </a:lnTo>
                <a:lnTo>
                  <a:pt x="123825" y="4183"/>
                </a:lnTo>
                <a:lnTo>
                  <a:pt x="122767" y="2654"/>
                </a:lnTo>
                <a:lnTo>
                  <a:pt x="121001" y="1636"/>
                </a:lnTo>
                <a:lnTo>
                  <a:pt x="113464" y="202"/>
                </a:lnTo>
                <a:lnTo>
                  <a:pt x="110568" y="0"/>
                </a:lnTo>
                <a:lnTo>
                  <a:pt x="101705" y="5421"/>
                </a:lnTo>
                <a:lnTo>
                  <a:pt x="84817" y="23196"/>
                </a:lnTo>
                <a:lnTo>
                  <a:pt x="54914" y="67930"/>
                </a:lnTo>
                <a:lnTo>
                  <a:pt x="41736" y="109208"/>
                </a:lnTo>
                <a:lnTo>
                  <a:pt x="38819" y="148484"/>
                </a:lnTo>
                <a:lnTo>
                  <a:pt x="38242" y="194892"/>
                </a:lnTo>
                <a:lnTo>
                  <a:pt x="38128" y="232281"/>
                </a:lnTo>
                <a:lnTo>
                  <a:pt x="40931" y="261863"/>
                </a:lnTo>
                <a:lnTo>
                  <a:pt x="51360" y="300935"/>
                </a:lnTo>
                <a:lnTo>
                  <a:pt x="60490" y="342060"/>
                </a:lnTo>
                <a:lnTo>
                  <a:pt x="66749" y="375112"/>
                </a:lnTo>
                <a:lnTo>
                  <a:pt x="73400" y="420953"/>
                </a:lnTo>
                <a:lnTo>
                  <a:pt x="72550" y="454644"/>
                </a:lnTo>
                <a:lnTo>
                  <a:pt x="65593" y="479090"/>
                </a:lnTo>
                <a:lnTo>
                  <a:pt x="35744" y="524658"/>
                </a:lnTo>
                <a:lnTo>
                  <a:pt x="31760" y="529291"/>
                </a:lnTo>
                <a:lnTo>
                  <a:pt x="0" y="52347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" name="SMARTInkShape-3658"/>
          <p:cNvSpPr/>
          <p:nvPr>
            <p:custDataLst>
              <p:tags r:id="rId21"/>
            </p:custDataLst>
          </p:nvPr>
        </p:nvSpPr>
        <p:spPr>
          <a:xfrm>
            <a:off x="11231969" y="3172067"/>
            <a:ext cx="102782" cy="75959"/>
          </a:xfrm>
          <a:custGeom>
            <a:avLst/>
            <a:gdLst/>
            <a:ahLst/>
            <a:cxnLst/>
            <a:rect l="0" t="0" r="0" b="0"/>
            <a:pathLst>
              <a:path w="102782" h="75959">
                <a:moveTo>
                  <a:pt x="55156" y="28333"/>
                </a:moveTo>
                <a:lnTo>
                  <a:pt x="55156" y="28333"/>
                </a:lnTo>
                <a:lnTo>
                  <a:pt x="63358" y="28333"/>
                </a:lnTo>
                <a:lnTo>
                  <a:pt x="63798" y="27275"/>
                </a:lnTo>
                <a:lnTo>
                  <a:pt x="64566" y="20132"/>
                </a:lnTo>
                <a:lnTo>
                  <a:pt x="56470" y="2522"/>
                </a:lnTo>
                <a:lnTo>
                  <a:pt x="54974" y="1601"/>
                </a:lnTo>
                <a:lnTo>
                  <a:pt x="47811" y="304"/>
                </a:lnTo>
                <a:lnTo>
                  <a:pt x="42013" y="0"/>
                </a:lnTo>
                <a:lnTo>
                  <a:pt x="27744" y="4886"/>
                </a:lnTo>
                <a:lnTo>
                  <a:pt x="18984" y="12973"/>
                </a:lnTo>
                <a:lnTo>
                  <a:pt x="4737" y="35412"/>
                </a:lnTo>
                <a:lnTo>
                  <a:pt x="0" y="53949"/>
                </a:lnTo>
                <a:lnTo>
                  <a:pt x="1715" y="63707"/>
                </a:lnTo>
                <a:lnTo>
                  <a:pt x="6381" y="73538"/>
                </a:lnTo>
                <a:lnTo>
                  <a:pt x="7822" y="74345"/>
                </a:lnTo>
                <a:lnTo>
                  <a:pt x="17741" y="75639"/>
                </a:lnTo>
                <a:lnTo>
                  <a:pt x="20688" y="75746"/>
                </a:lnTo>
                <a:lnTo>
                  <a:pt x="29605" y="70219"/>
                </a:lnTo>
                <a:lnTo>
                  <a:pt x="39567" y="60708"/>
                </a:lnTo>
                <a:lnTo>
                  <a:pt x="50067" y="44511"/>
                </a:lnTo>
                <a:lnTo>
                  <a:pt x="54958" y="29026"/>
                </a:lnTo>
                <a:lnTo>
                  <a:pt x="55098" y="33595"/>
                </a:lnTo>
                <a:lnTo>
                  <a:pt x="76609" y="58942"/>
                </a:lnTo>
                <a:lnTo>
                  <a:pt x="102781" y="7595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3" name="SMARTInkShape-Group700"/>
          <p:cNvGrpSpPr/>
          <p:nvPr/>
        </p:nvGrpSpPr>
        <p:grpSpPr>
          <a:xfrm>
            <a:off x="11182747" y="2314578"/>
            <a:ext cx="980679" cy="745547"/>
            <a:chOff x="11182747" y="2314578"/>
            <a:chExt cx="980679" cy="745547"/>
          </a:xfrm>
        </p:grpSpPr>
        <p:sp>
          <p:nvSpPr>
            <p:cNvPr id="994" name="SMARTInkShape-3659"/>
            <p:cNvSpPr/>
            <p:nvPr>
              <p:custDataLst>
                <p:tags r:id="rId46"/>
              </p:custDataLst>
            </p:nvPr>
          </p:nvSpPr>
          <p:spPr>
            <a:xfrm>
              <a:off x="11425396" y="2800350"/>
              <a:ext cx="318930" cy="19051"/>
            </a:xfrm>
            <a:custGeom>
              <a:avLst/>
              <a:gdLst/>
              <a:ahLst/>
              <a:cxnLst/>
              <a:rect l="0" t="0" r="0" b="0"/>
              <a:pathLst>
                <a:path w="318930" h="19051">
                  <a:moveTo>
                    <a:pt x="14129" y="0"/>
                  </a:moveTo>
                  <a:lnTo>
                    <a:pt x="14129" y="0"/>
                  </a:lnTo>
                  <a:lnTo>
                    <a:pt x="9072" y="5056"/>
                  </a:lnTo>
                  <a:lnTo>
                    <a:pt x="3768" y="7539"/>
                  </a:lnTo>
                  <a:lnTo>
                    <a:pt x="872" y="8201"/>
                  </a:lnTo>
                  <a:lnTo>
                    <a:pt x="0" y="8642"/>
                  </a:lnTo>
                  <a:lnTo>
                    <a:pt x="476" y="8936"/>
                  </a:lnTo>
                  <a:lnTo>
                    <a:pt x="40990" y="9490"/>
                  </a:lnTo>
                  <a:lnTo>
                    <a:pt x="82564" y="6698"/>
                  </a:lnTo>
                  <a:lnTo>
                    <a:pt x="119251" y="1323"/>
                  </a:lnTo>
                  <a:lnTo>
                    <a:pt x="162750" y="392"/>
                  </a:lnTo>
                  <a:lnTo>
                    <a:pt x="200687" y="116"/>
                  </a:lnTo>
                  <a:lnTo>
                    <a:pt x="247204" y="35"/>
                  </a:lnTo>
                  <a:lnTo>
                    <a:pt x="291092" y="5067"/>
                  </a:lnTo>
                  <a:lnTo>
                    <a:pt x="318929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SMARTInkShape-3660"/>
            <p:cNvSpPr/>
            <p:nvPr>
              <p:custDataLst>
                <p:tags r:id="rId47"/>
              </p:custDataLst>
            </p:nvPr>
          </p:nvSpPr>
          <p:spPr>
            <a:xfrm>
              <a:off x="11468100" y="2876550"/>
              <a:ext cx="66226" cy="183575"/>
            </a:xfrm>
            <a:custGeom>
              <a:avLst/>
              <a:gdLst/>
              <a:ahLst/>
              <a:cxnLst/>
              <a:rect l="0" t="0" r="0" b="0"/>
              <a:pathLst>
                <a:path w="66226" h="183575">
                  <a:moveTo>
                    <a:pt x="0" y="0"/>
                  </a:moveTo>
                  <a:lnTo>
                    <a:pt x="0" y="0"/>
                  </a:lnTo>
                  <a:lnTo>
                    <a:pt x="0" y="44932"/>
                  </a:lnTo>
                  <a:lnTo>
                    <a:pt x="0" y="92209"/>
                  </a:lnTo>
                  <a:lnTo>
                    <a:pt x="0" y="137806"/>
                  </a:lnTo>
                  <a:lnTo>
                    <a:pt x="0" y="183574"/>
                  </a:lnTo>
                  <a:lnTo>
                    <a:pt x="0" y="182707"/>
                  </a:lnTo>
                  <a:lnTo>
                    <a:pt x="16247" y="139940"/>
                  </a:lnTo>
                  <a:lnTo>
                    <a:pt x="26568" y="121779"/>
                  </a:lnTo>
                  <a:lnTo>
                    <a:pt x="49489" y="102167"/>
                  </a:lnTo>
                  <a:lnTo>
                    <a:pt x="52043" y="100919"/>
                  </a:lnTo>
                  <a:lnTo>
                    <a:pt x="53746" y="101146"/>
                  </a:lnTo>
                  <a:lnTo>
                    <a:pt x="61532" y="109114"/>
                  </a:lnTo>
                  <a:lnTo>
                    <a:pt x="64389" y="117640"/>
                  </a:lnTo>
                  <a:lnTo>
                    <a:pt x="66225" y="135303"/>
                  </a:lnTo>
                  <a:lnTo>
                    <a:pt x="61485" y="150744"/>
                  </a:lnTo>
                  <a:lnTo>
                    <a:pt x="53432" y="159778"/>
                  </a:lnTo>
                  <a:lnTo>
                    <a:pt x="42798" y="166263"/>
                  </a:lnTo>
                  <a:lnTo>
                    <a:pt x="17539" y="170767"/>
                  </a:lnTo>
                  <a:lnTo>
                    <a:pt x="10265" y="168324"/>
                  </a:lnTo>
                  <a:lnTo>
                    <a:pt x="6844" y="166191"/>
                  </a:lnTo>
                  <a:lnTo>
                    <a:pt x="4562" y="163711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SMARTInkShape-3661"/>
            <p:cNvSpPr/>
            <p:nvPr>
              <p:custDataLst>
                <p:tags r:id="rId48"/>
              </p:custDataLst>
            </p:nvPr>
          </p:nvSpPr>
          <p:spPr>
            <a:xfrm>
              <a:off x="11612298" y="2971800"/>
              <a:ext cx="74878" cy="19051"/>
            </a:xfrm>
            <a:custGeom>
              <a:avLst/>
              <a:gdLst/>
              <a:ahLst/>
              <a:cxnLst/>
              <a:rect l="0" t="0" r="0" b="0"/>
              <a:pathLst>
                <a:path w="74878" h="19051">
                  <a:moveTo>
                    <a:pt x="8202" y="19050"/>
                  </a:moveTo>
                  <a:lnTo>
                    <a:pt x="8202" y="19050"/>
                  </a:lnTo>
                  <a:lnTo>
                    <a:pt x="0" y="10849"/>
                  </a:lnTo>
                  <a:lnTo>
                    <a:pt x="618" y="9349"/>
                  </a:lnTo>
                  <a:lnTo>
                    <a:pt x="4126" y="4861"/>
                  </a:lnTo>
                  <a:lnTo>
                    <a:pt x="9213" y="2160"/>
                  </a:lnTo>
                  <a:lnTo>
                    <a:pt x="26326" y="284"/>
                  </a:lnTo>
                  <a:lnTo>
                    <a:pt x="7487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SMARTInkShape-3662"/>
            <p:cNvSpPr/>
            <p:nvPr>
              <p:custDataLst>
                <p:tags r:id="rId49"/>
              </p:custDataLst>
            </p:nvPr>
          </p:nvSpPr>
          <p:spPr>
            <a:xfrm>
              <a:off x="11727578" y="2925663"/>
              <a:ext cx="102473" cy="65188"/>
            </a:xfrm>
            <a:custGeom>
              <a:avLst/>
              <a:gdLst/>
              <a:ahLst/>
              <a:cxnLst/>
              <a:rect l="0" t="0" r="0" b="0"/>
              <a:pathLst>
                <a:path w="102473" h="65188">
                  <a:moveTo>
                    <a:pt x="54847" y="46137"/>
                  </a:moveTo>
                  <a:lnTo>
                    <a:pt x="54847" y="46137"/>
                  </a:lnTo>
                  <a:lnTo>
                    <a:pt x="54847" y="23747"/>
                  </a:lnTo>
                  <a:lnTo>
                    <a:pt x="57671" y="17489"/>
                  </a:lnTo>
                  <a:lnTo>
                    <a:pt x="63049" y="9904"/>
                  </a:lnTo>
                  <a:lnTo>
                    <a:pt x="62431" y="8224"/>
                  </a:lnTo>
                  <a:lnTo>
                    <a:pt x="58923" y="3533"/>
                  </a:lnTo>
                  <a:lnTo>
                    <a:pt x="51015" y="744"/>
                  </a:lnTo>
                  <a:lnTo>
                    <a:pt x="45942" y="0"/>
                  </a:lnTo>
                  <a:lnTo>
                    <a:pt x="37484" y="1996"/>
                  </a:lnTo>
                  <a:lnTo>
                    <a:pt x="13597" y="15904"/>
                  </a:lnTo>
                  <a:lnTo>
                    <a:pt x="5469" y="25998"/>
                  </a:lnTo>
                  <a:lnTo>
                    <a:pt x="1151" y="37539"/>
                  </a:lnTo>
                  <a:lnTo>
                    <a:pt x="0" y="43580"/>
                  </a:lnTo>
                  <a:lnTo>
                    <a:pt x="1544" y="53114"/>
                  </a:lnTo>
                  <a:lnTo>
                    <a:pt x="3435" y="57139"/>
                  </a:lnTo>
                  <a:lnTo>
                    <a:pt x="5755" y="59821"/>
                  </a:lnTo>
                  <a:lnTo>
                    <a:pt x="11157" y="62802"/>
                  </a:lnTo>
                  <a:lnTo>
                    <a:pt x="19907" y="61304"/>
                  </a:lnTo>
                  <a:lnTo>
                    <a:pt x="33911" y="54512"/>
                  </a:lnTo>
                  <a:lnTo>
                    <a:pt x="62458" y="28949"/>
                  </a:lnTo>
                  <a:lnTo>
                    <a:pt x="64155" y="29387"/>
                  </a:lnTo>
                  <a:lnTo>
                    <a:pt x="68862" y="32695"/>
                  </a:lnTo>
                  <a:lnTo>
                    <a:pt x="71661" y="37693"/>
                  </a:lnTo>
                  <a:lnTo>
                    <a:pt x="72406" y="40508"/>
                  </a:lnTo>
                  <a:lnTo>
                    <a:pt x="78511" y="49525"/>
                  </a:lnTo>
                  <a:lnTo>
                    <a:pt x="87024" y="58901"/>
                  </a:lnTo>
                  <a:lnTo>
                    <a:pt x="102472" y="651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SMARTInkShape-3663"/>
            <p:cNvSpPr/>
            <p:nvPr>
              <p:custDataLst>
                <p:tags r:id="rId50"/>
              </p:custDataLst>
            </p:nvPr>
          </p:nvSpPr>
          <p:spPr>
            <a:xfrm>
              <a:off x="11919812" y="2762250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5488" y="0"/>
                  </a:moveTo>
                  <a:lnTo>
                    <a:pt x="5488" y="0"/>
                  </a:lnTo>
                  <a:lnTo>
                    <a:pt x="5488" y="5056"/>
                  </a:lnTo>
                  <a:lnTo>
                    <a:pt x="4430" y="6546"/>
                  </a:lnTo>
                  <a:lnTo>
                    <a:pt x="2664" y="7539"/>
                  </a:lnTo>
                  <a:lnTo>
                    <a:pt x="430" y="8201"/>
                  </a:lnTo>
                  <a:lnTo>
                    <a:pt x="0" y="8642"/>
                  </a:lnTo>
                  <a:lnTo>
                    <a:pt x="771" y="8936"/>
                  </a:lnTo>
                  <a:lnTo>
                    <a:pt x="5488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SMARTInkShape-3664"/>
            <p:cNvSpPr/>
            <p:nvPr>
              <p:custDataLst>
                <p:tags r:id="rId51"/>
              </p:custDataLst>
            </p:nvPr>
          </p:nvSpPr>
          <p:spPr>
            <a:xfrm>
              <a:off x="11996644" y="2584116"/>
              <a:ext cx="71101" cy="232855"/>
            </a:xfrm>
            <a:custGeom>
              <a:avLst/>
              <a:gdLst/>
              <a:ahLst/>
              <a:cxnLst/>
              <a:rect l="0" t="0" r="0" b="0"/>
              <a:pathLst>
                <a:path w="71101" h="232855">
                  <a:moveTo>
                    <a:pt x="52481" y="168609"/>
                  </a:moveTo>
                  <a:lnTo>
                    <a:pt x="52481" y="168609"/>
                  </a:lnTo>
                  <a:lnTo>
                    <a:pt x="52481" y="160408"/>
                  </a:lnTo>
                  <a:lnTo>
                    <a:pt x="47423" y="154420"/>
                  </a:lnTo>
                  <a:lnTo>
                    <a:pt x="42120" y="151719"/>
                  </a:lnTo>
                  <a:lnTo>
                    <a:pt x="30091" y="149985"/>
                  </a:lnTo>
                  <a:lnTo>
                    <a:pt x="21010" y="155393"/>
                  </a:lnTo>
                  <a:lnTo>
                    <a:pt x="15625" y="159798"/>
                  </a:lnTo>
                  <a:lnTo>
                    <a:pt x="9643" y="170338"/>
                  </a:lnTo>
                  <a:lnTo>
                    <a:pt x="0" y="200587"/>
                  </a:lnTo>
                  <a:lnTo>
                    <a:pt x="4007" y="227082"/>
                  </a:lnTo>
                  <a:lnTo>
                    <a:pt x="5349" y="229816"/>
                  </a:lnTo>
                  <a:lnTo>
                    <a:pt x="7302" y="231639"/>
                  </a:lnTo>
                  <a:lnTo>
                    <a:pt x="9662" y="232854"/>
                  </a:lnTo>
                  <a:lnTo>
                    <a:pt x="13351" y="230489"/>
                  </a:lnTo>
                  <a:lnTo>
                    <a:pt x="31660" y="206703"/>
                  </a:lnTo>
                  <a:lnTo>
                    <a:pt x="42432" y="182013"/>
                  </a:lnTo>
                  <a:lnTo>
                    <a:pt x="52217" y="136508"/>
                  </a:lnTo>
                  <a:lnTo>
                    <a:pt x="58635" y="102065"/>
                  </a:lnTo>
                  <a:lnTo>
                    <a:pt x="64162" y="54844"/>
                  </a:lnTo>
                  <a:lnTo>
                    <a:pt x="68256" y="40789"/>
                  </a:lnTo>
                  <a:lnTo>
                    <a:pt x="71100" y="6746"/>
                  </a:lnTo>
                  <a:lnTo>
                    <a:pt x="70185" y="3550"/>
                  </a:lnTo>
                  <a:lnTo>
                    <a:pt x="68517" y="1420"/>
                  </a:lnTo>
                  <a:lnTo>
                    <a:pt x="66347" y="0"/>
                  </a:lnTo>
                  <a:lnTo>
                    <a:pt x="63844" y="2228"/>
                  </a:lnTo>
                  <a:lnTo>
                    <a:pt x="58236" y="13170"/>
                  </a:lnTo>
                  <a:lnTo>
                    <a:pt x="53240" y="57985"/>
                  </a:lnTo>
                  <a:lnTo>
                    <a:pt x="52581" y="105201"/>
                  </a:lnTo>
                  <a:lnTo>
                    <a:pt x="52500" y="150831"/>
                  </a:lnTo>
                  <a:lnTo>
                    <a:pt x="53542" y="198018"/>
                  </a:lnTo>
                  <a:lnTo>
                    <a:pt x="62006" y="2257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SMARTInkShape-3665"/>
            <p:cNvSpPr/>
            <p:nvPr>
              <p:custDataLst>
                <p:tags r:id="rId52"/>
              </p:custDataLst>
            </p:nvPr>
          </p:nvSpPr>
          <p:spPr>
            <a:xfrm>
              <a:off x="12073188" y="2705290"/>
              <a:ext cx="90238" cy="92328"/>
            </a:xfrm>
            <a:custGeom>
              <a:avLst/>
              <a:gdLst/>
              <a:ahLst/>
              <a:cxnLst/>
              <a:rect l="0" t="0" r="0" b="0"/>
              <a:pathLst>
                <a:path w="90238" h="92328">
                  <a:moveTo>
                    <a:pt x="14037" y="9335"/>
                  </a:moveTo>
                  <a:lnTo>
                    <a:pt x="14037" y="9335"/>
                  </a:lnTo>
                  <a:lnTo>
                    <a:pt x="14037" y="1134"/>
                  </a:lnTo>
                  <a:lnTo>
                    <a:pt x="14037" y="5259"/>
                  </a:lnTo>
                  <a:lnTo>
                    <a:pt x="16861" y="10345"/>
                  </a:lnTo>
                  <a:lnTo>
                    <a:pt x="21643" y="18251"/>
                  </a:lnTo>
                  <a:lnTo>
                    <a:pt x="27293" y="32348"/>
                  </a:lnTo>
                  <a:lnTo>
                    <a:pt x="28166" y="38435"/>
                  </a:lnTo>
                  <a:lnTo>
                    <a:pt x="21962" y="61454"/>
                  </a:lnTo>
                  <a:lnTo>
                    <a:pt x="14021" y="88910"/>
                  </a:lnTo>
                  <a:lnTo>
                    <a:pt x="11912" y="90960"/>
                  </a:lnTo>
                  <a:lnTo>
                    <a:pt x="9445" y="92327"/>
                  </a:lnTo>
                  <a:lnTo>
                    <a:pt x="6742" y="92179"/>
                  </a:lnTo>
                  <a:lnTo>
                    <a:pt x="918" y="89194"/>
                  </a:lnTo>
                  <a:lnTo>
                    <a:pt x="0" y="85857"/>
                  </a:lnTo>
                  <a:lnTo>
                    <a:pt x="1800" y="76506"/>
                  </a:lnTo>
                  <a:lnTo>
                    <a:pt x="22588" y="35793"/>
                  </a:lnTo>
                  <a:lnTo>
                    <a:pt x="40089" y="18821"/>
                  </a:lnTo>
                  <a:lnTo>
                    <a:pt x="70861" y="0"/>
                  </a:lnTo>
                  <a:lnTo>
                    <a:pt x="60784" y="13018"/>
                  </a:lnTo>
                  <a:lnTo>
                    <a:pt x="55979" y="23672"/>
                  </a:lnTo>
                  <a:lnTo>
                    <a:pt x="53845" y="35463"/>
                  </a:lnTo>
                  <a:lnTo>
                    <a:pt x="55718" y="47758"/>
                  </a:lnTo>
                  <a:lnTo>
                    <a:pt x="65544" y="72899"/>
                  </a:lnTo>
                  <a:lnTo>
                    <a:pt x="69541" y="77111"/>
                  </a:lnTo>
                  <a:lnTo>
                    <a:pt x="90237" y="855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SMARTInkShape-3666"/>
            <p:cNvSpPr/>
            <p:nvPr>
              <p:custDataLst>
                <p:tags r:id="rId53"/>
              </p:custDataLst>
            </p:nvPr>
          </p:nvSpPr>
          <p:spPr>
            <a:xfrm>
              <a:off x="11584387" y="2591192"/>
              <a:ext cx="7539" cy="209159"/>
            </a:xfrm>
            <a:custGeom>
              <a:avLst/>
              <a:gdLst/>
              <a:ahLst/>
              <a:cxnLst/>
              <a:rect l="0" t="0" r="0" b="0"/>
              <a:pathLst>
                <a:path w="7539" h="209159">
                  <a:moveTo>
                    <a:pt x="7538" y="9133"/>
                  </a:moveTo>
                  <a:lnTo>
                    <a:pt x="7538" y="9133"/>
                  </a:lnTo>
                  <a:lnTo>
                    <a:pt x="7538" y="0"/>
                  </a:lnTo>
                  <a:lnTo>
                    <a:pt x="7538" y="46685"/>
                  </a:lnTo>
                  <a:lnTo>
                    <a:pt x="4714" y="85171"/>
                  </a:lnTo>
                  <a:lnTo>
                    <a:pt x="0" y="123385"/>
                  </a:lnTo>
                  <a:lnTo>
                    <a:pt x="1424" y="158697"/>
                  </a:lnTo>
                  <a:lnTo>
                    <a:pt x="7538" y="209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SMARTInkShape-3667"/>
            <p:cNvSpPr/>
            <p:nvPr>
              <p:custDataLst>
                <p:tags r:id="rId54"/>
              </p:custDataLst>
            </p:nvPr>
          </p:nvSpPr>
          <p:spPr>
            <a:xfrm>
              <a:off x="11182747" y="2314578"/>
              <a:ext cx="171054" cy="152398"/>
            </a:xfrm>
            <a:custGeom>
              <a:avLst/>
              <a:gdLst/>
              <a:ahLst/>
              <a:cxnLst/>
              <a:rect l="0" t="0" r="0" b="0"/>
              <a:pathLst>
                <a:path w="171054" h="152398">
                  <a:moveTo>
                    <a:pt x="161528" y="9522"/>
                  </a:moveTo>
                  <a:lnTo>
                    <a:pt x="161528" y="9522"/>
                  </a:lnTo>
                  <a:lnTo>
                    <a:pt x="171050" y="0"/>
                  </a:lnTo>
                  <a:lnTo>
                    <a:pt x="171053" y="8198"/>
                  </a:lnTo>
                  <a:lnTo>
                    <a:pt x="169995" y="8639"/>
                  </a:lnTo>
                  <a:lnTo>
                    <a:pt x="162851" y="9406"/>
                  </a:lnTo>
                  <a:lnTo>
                    <a:pt x="162116" y="12293"/>
                  </a:lnTo>
                  <a:lnTo>
                    <a:pt x="161919" y="14544"/>
                  </a:lnTo>
                  <a:lnTo>
                    <a:pt x="160730" y="16045"/>
                  </a:lnTo>
                  <a:lnTo>
                    <a:pt x="156588" y="17713"/>
                  </a:lnTo>
                  <a:lnTo>
                    <a:pt x="155060" y="19216"/>
                  </a:lnTo>
                  <a:lnTo>
                    <a:pt x="149785" y="29232"/>
                  </a:lnTo>
                  <a:lnTo>
                    <a:pt x="104374" y="76199"/>
                  </a:lnTo>
                  <a:lnTo>
                    <a:pt x="82504" y="95247"/>
                  </a:lnTo>
                  <a:lnTo>
                    <a:pt x="68265" y="101950"/>
                  </a:lnTo>
                  <a:lnTo>
                    <a:pt x="60809" y="104576"/>
                  </a:lnTo>
                  <a:lnTo>
                    <a:pt x="50663" y="110946"/>
                  </a:lnTo>
                  <a:lnTo>
                    <a:pt x="40956" y="113304"/>
                  </a:lnTo>
                  <a:lnTo>
                    <a:pt x="34562" y="113856"/>
                  </a:lnTo>
                  <a:lnTo>
                    <a:pt x="28193" y="116923"/>
                  </a:lnTo>
                  <a:lnTo>
                    <a:pt x="25013" y="119223"/>
                  </a:lnTo>
                  <a:lnTo>
                    <a:pt x="21834" y="119697"/>
                  </a:lnTo>
                  <a:lnTo>
                    <a:pt x="18657" y="118956"/>
                  </a:lnTo>
                  <a:lnTo>
                    <a:pt x="11010" y="115217"/>
                  </a:lnTo>
                  <a:lnTo>
                    <a:pt x="9964" y="111884"/>
                  </a:lnTo>
                  <a:lnTo>
                    <a:pt x="9293" y="106177"/>
                  </a:lnTo>
                  <a:lnTo>
                    <a:pt x="2614" y="97445"/>
                  </a:lnTo>
                  <a:lnTo>
                    <a:pt x="496" y="88608"/>
                  </a:lnTo>
                  <a:lnTo>
                    <a:pt x="0" y="82418"/>
                  </a:lnTo>
                  <a:lnTo>
                    <a:pt x="926" y="80345"/>
                  </a:lnTo>
                  <a:lnTo>
                    <a:pt x="2601" y="78962"/>
                  </a:lnTo>
                  <a:lnTo>
                    <a:pt x="4777" y="78040"/>
                  </a:lnTo>
                  <a:lnTo>
                    <a:pt x="6227" y="76367"/>
                  </a:lnTo>
                  <a:lnTo>
                    <a:pt x="9094" y="66802"/>
                  </a:lnTo>
                  <a:lnTo>
                    <a:pt x="9119" y="61654"/>
                  </a:lnTo>
                  <a:lnTo>
                    <a:pt x="10180" y="60151"/>
                  </a:lnTo>
                  <a:lnTo>
                    <a:pt x="11946" y="59150"/>
                  </a:lnTo>
                  <a:lnTo>
                    <a:pt x="18538" y="57182"/>
                  </a:lnTo>
                  <a:lnTo>
                    <a:pt x="23675" y="62214"/>
                  </a:lnTo>
                  <a:lnTo>
                    <a:pt x="28999" y="64691"/>
                  </a:lnTo>
                  <a:lnTo>
                    <a:pt x="31899" y="65351"/>
                  </a:lnTo>
                  <a:lnTo>
                    <a:pt x="41040" y="71337"/>
                  </a:lnTo>
                  <a:lnTo>
                    <a:pt x="85905" y="107348"/>
                  </a:lnTo>
                  <a:lnTo>
                    <a:pt x="161528" y="1523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7" name="SMARTInkShape-Group701"/>
          <p:cNvGrpSpPr/>
          <p:nvPr/>
        </p:nvGrpSpPr>
        <p:grpSpPr>
          <a:xfrm>
            <a:off x="10288323" y="3352800"/>
            <a:ext cx="1622093" cy="557743"/>
            <a:chOff x="10288323" y="3352800"/>
            <a:chExt cx="1622093" cy="557743"/>
          </a:xfrm>
        </p:grpSpPr>
        <p:sp>
          <p:nvSpPr>
            <p:cNvPr id="1004" name="SMARTInkShape-3668"/>
            <p:cNvSpPr/>
            <p:nvPr>
              <p:custDataLst>
                <p:tags r:id="rId33"/>
              </p:custDataLst>
            </p:nvPr>
          </p:nvSpPr>
          <p:spPr>
            <a:xfrm>
              <a:off x="10310087" y="3571875"/>
              <a:ext cx="110264" cy="9526"/>
            </a:xfrm>
            <a:custGeom>
              <a:avLst/>
              <a:gdLst/>
              <a:ahLst/>
              <a:cxnLst/>
              <a:rect l="0" t="0" r="0" b="0"/>
              <a:pathLst>
                <a:path w="110264" h="9526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9612" y="0"/>
                  </a:lnTo>
                  <a:lnTo>
                    <a:pt x="54794" y="8642"/>
                  </a:lnTo>
                  <a:lnTo>
                    <a:pt x="110263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SMARTInkShape-3669"/>
            <p:cNvSpPr/>
            <p:nvPr>
              <p:custDataLst>
                <p:tags r:id="rId34"/>
              </p:custDataLst>
            </p:nvPr>
          </p:nvSpPr>
          <p:spPr>
            <a:xfrm>
              <a:off x="10288323" y="3657600"/>
              <a:ext cx="112978" cy="9526"/>
            </a:xfrm>
            <a:custGeom>
              <a:avLst/>
              <a:gdLst/>
              <a:ahLst/>
              <a:cxnLst/>
              <a:rect l="0" t="0" r="0" b="0"/>
              <a:pathLst>
                <a:path w="112978" h="9526">
                  <a:moveTo>
                    <a:pt x="8202" y="0"/>
                  </a:moveTo>
                  <a:lnTo>
                    <a:pt x="8202" y="0"/>
                  </a:lnTo>
                  <a:lnTo>
                    <a:pt x="0" y="8201"/>
                  </a:lnTo>
                  <a:lnTo>
                    <a:pt x="9182" y="9132"/>
                  </a:lnTo>
                  <a:lnTo>
                    <a:pt x="50509" y="9473"/>
                  </a:lnTo>
                  <a:lnTo>
                    <a:pt x="112977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SMARTInkShape-3670"/>
            <p:cNvSpPr/>
            <p:nvPr>
              <p:custDataLst>
                <p:tags r:id="rId35"/>
              </p:custDataLst>
            </p:nvPr>
          </p:nvSpPr>
          <p:spPr>
            <a:xfrm>
              <a:off x="10687050" y="3420799"/>
              <a:ext cx="28576" cy="132027"/>
            </a:xfrm>
            <a:custGeom>
              <a:avLst/>
              <a:gdLst/>
              <a:ahLst/>
              <a:cxnLst/>
              <a:rect l="0" t="0" r="0" b="0"/>
              <a:pathLst>
                <a:path w="28576" h="1320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8202" y="47616"/>
                  </a:lnTo>
                  <a:lnTo>
                    <a:pt x="12173" y="86560"/>
                  </a:lnTo>
                  <a:lnTo>
                    <a:pt x="28575" y="1320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SMARTInkShape-3671"/>
            <p:cNvSpPr/>
            <p:nvPr>
              <p:custDataLst>
                <p:tags r:id="rId36"/>
              </p:custDataLst>
            </p:nvPr>
          </p:nvSpPr>
          <p:spPr>
            <a:xfrm>
              <a:off x="10602648" y="3619500"/>
              <a:ext cx="227278" cy="26744"/>
            </a:xfrm>
            <a:custGeom>
              <a:avLst/>
              <a:gdLst/>
              <a:ahLst/>
              <a:cxnLst/>
              <a:rect l="0" t="0" r="0" b="0"/>
              <a:pathLst>
                <a:path w="227278" h="26744">
                  <a:moveTo>
                    <a:pt x="8202" y="0"/>
                  </a:moveTo>
                  <a:lnTo>
                    <a:pt x="8202" y="0"/>
                  </a:lnTo>
                  <a:lnTo>
                    <a:pt x="3145" y="5057"/>
                  </a:lnTo>
                  <a:lnTo>
                    <a:pt x="664" y="10361"/>
                  </a:lnTo>
                  <a:lnTo>
                    <a:pt x="0" y="13257"/>
                  </a:lnTo>
                  <a:lnTo>
                    <a:pt x="1675" y="16247"/>
                  </a:lnTo>
                  <a:lnTo>
                    <a:pt x="9182" y="22390"/>
                  </a:lnTo>
                  <a:lnTo>
                    <a:pt x="30365" y="26743"/>
                  </a:lnTo>
                  <a:lnTo>
                    <a:pt x="72514" y="21667"/>
                  </a:lnTo>
                  <a:lnTo>
                    <a:pt x="118155" y="19567"/>
                  </a:lnTo>
                  <a:lnTo>
                    <a:pt x="162330" y="19152"/>
                  </a:lnTo>
                  <a:lnTo>
                    <a:pt x="227277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SMARTInkShape-3672"/>
            <p:cNvSpPr/>
            <p:nvPr>
              <p:custDataLst>
                <p:tags r:id="rId37"/>
              </p:custDataLst>
            </p:nvPr>
          </p:nvSpPr>
          <p:spPr>
            <a:xfrm>
              <a:off x="10548212" y="3743325"/>
              <a:ext cx="71876" cy="167218"/>
            </a:xfrm>
            <a:custGeom>
              <a:avLst/>
              <a:gdLst/>
              <a:ahLst/>
              <a:cxnLst/>
              <a:rect l="0" t="0" r="0" b="0"/>
              <a:pathLst>
                <a:path w="71876" h="167218">
                  <a:moveTo>
                    <a:pt x="5488" y="0"/>
                  </a:moveTo>
                  <a:lnTo>
                    <a:pt x="5488" y="0"/>
                  </a:lnTo>
                  <a:lnTo>
                    <a:pt x="431" y="5057"/>
                  </a:lnTo>
                  <a:lnTo>
                    <a:pt x="0" y="7605"/>
                  </a:lnTo>
                  <a:lnTo>
                    <a:pt x="771" y="10361"/>
                  </a:lnTo>
                  <a:lnTo>
                    <a:pt x="2343" y="13257"/>
                  </a:lnTo>
                  <a:lnTo>
                    <a:pt x="4867" y="36289"/>
                  </a:lnTo>
                  <a:lnTo>
                    <a:pt x="5365" y="82859"/>
                  </a:lnTo>
                  <a:lnTo>
                    <a:pt x="5463" y="128315"/>
                  </a:lnTo>
                  <a:lnTo>
                    <a:pt x="5486" y="167217"/>
                  </a:lnTo>
                  <a:lnTo>
                    <a:pt x="5487" y="164982"/>
                  </a:lnTo>
                  <a:lnTo>
                    <a:pt x="21964" y="118732"/>
                  </a:lnTo>
                  <a:lnTo>
                    <a:pt x="22823" y="114079"/>
                  </a:lnTo>
                  <a:lnTo>
                    <a:pt x="34141" y="97419"/>
                  </a:lnTo>
                  <a:lnTo>
                    <a:pt x="42212" y="90922"/>
                  </a:lnTo>
                  <a:lnTo>
                    <a:pt x="45846" y="89190"/>
                  </a:lnTo>
                  <a:lnTo>
                    <a:pt x="55528" y="90087"/>
                  </a:lnTo>
                  <a:lnTo>
                    <a:pt x="61073" y="91808"/>
                  </a:lnTo>
                  <a:lnTo>
                    <a:pt x="64769" y="94014"/>
                  </a:lnTo>
                  <a:lnTo>
                    <a:pt x="67234" y="96543"/>
                  </a:lnTo>
                  <a:lnTo>
                    <a:pt x="68877" y="99287"/>
                  </a:lnTo>
                  <a:lnTo>
                    <a:pt x="71731" y="121953"/>
                  </a:lnTo>
                  <a:lnTo>
                    <a:pt x="71875" y="125752"/>
                  </a:lnTo>
                  <a:lnTo>
                    <a:pt x="66392" y="135617"/>
                  </a:lnTo>
                  <a:lnTo>
                    <a:pt x="50679" y="154141"/>
                  </a:lnTo>
                  <a:lnTo>
                    <a:pt x="41095" y="158466"/>
                  </a:lnTo>
                  <a:lnTo>
                    <a:pt x="5488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SMARTInkShape-3673"/>
            <p:cNvSpPr/>
            <p:nvPr>
              <p:custDataLst>
                <p:tags r:id="rId38"/>
              </p:custDataLst>
            </p:nvPr>
          </p:nvSpPr>
          <p:spPr>
            <a:xfrm>
              <a:off x="10706491" y="3848100"/>
              <a:ext cx="94860" cy="9526"/>
            </a:xfrm>
            <a:custGeom>
              <a:avLst/>
              <a:gdLst/>
              <a:ahLst/>
              <a:cxnLst/>
              <a:rect l="0" t="0" r="0" b="0"/>
              <a:pathLst>
                <a:path w="94860" h="9526">
                  <a:moveTo>
                    <a:pt x="9134" y="9525"/>
                  </a:moveTo>
                  <a:lnTo>
                    <a:pt x="9134" y="9525"/>
                  </a:lnTo>
                  <a:lnTo>
                    <a:pt x="0" y="9525"/>
                  </a:lnTo>
                  <a:lnTo>
                    <a:pt x="4783" y="4468"/>
                  </a:lnTo>
                  <a:lnTo>
                    <a:pt x="23015" y="1324"/>
                  </a:lnTo>
                  <a:lnTo>
                    <a:pt x="948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SMARTInkShape-3674"/>
            <p:cNvSpPr/>
            <p:nvPr>
              <p:custDataLst>
                <p:tags r:id="rId39"/>
              </p:custDataLst>
            </p:nvPr>
          </p:nvSpPr>
          <p:spPr>
            <a:xfrm>
              <a:off x="10850856" y="3791111"/>
              <a:ext cx="102895" cy="76040"/>
            </a:xfrm>
            <a:custGeom>
              <a:avLst/>
              <a:gdLst/>
              <a:ahLst/>
              <a:cxnLst/>
              <a:rect l="0" t="0" r="0" b="0"/>
              <a:pathLst>
                <a:path w="102895" h="76040">
                  <a:moveTo>
                    <a:pt x="74319" y="28414"/>
                  </a:moveTo>
                  <a:lnTo>
                    <a:pt x="74319" y="28414"/>
                  </a:lnTo>
                  <a:lnTo>
                    <a:pt x="69262" y="28414"/>
                  </a:lnTo>
                  <a:lnTo>
                    <a:pt x="67773" y="27356"/>
                  </a:lnTo>
                  <a:lnTo>
                    <a:pt x="66781" y="25592"/>
                  </a:lnTo>
                  <a:lnTo>
                    <a:pt x="66117" y="23357"/>
                  </a:lnTo>
                  <a:lnTo>
                    <a:pt x="54608" y="9116"/>
                  </a:lnTo>
                  <a:lnTo>
                    <a:pt x="48625" y="3962"/>
                  </a:lnTo>
                  <a:lnTo>
                    <a:pt x="42439" y="1671"/>
                  </a:lnTo>
                  <a:lnTo>
                    <a:pt x="23509" y="0"/>
                  </a:lnTo>
                  <a:lnTo>
                    <a:pt x="17165" y="2733"/>
                  </a:lnTo>
                  <a:lnTo>
                    <a:pt x="13990" y="4943"/>
                  </a:lnTo>
                  <a:lnTo>
                    <a:pt x="4469" y="18167"/>
                  </a:lnTo>
                  <a:lnTo>
                    <a:pt x="0" y="40547"/>
                  </a:lnTo>
                  <a:lnTo>
                    <a:pt x="1778" y="52504"/>
                  </a:lnTo>
                  <a:lnTo>
                    <a:pt x="3733" y="57174"/>
                  </a:lnTo>
                  <a:lnTo>
                    <a:pt x="6096" y="60287"/>
                  </a:lnTo>
                  <a:lnTo>
                    <a:pt x="11541" y="63746"/>
                  </a:lnTo>
                  <a:lnTo>
                    <a:pt x="25614" y="65694"/>
                  </a:lnTo>
                  <a:lnTo>
                    <a:pt x="30207" y="63851"/>
                  </a:lnTo>
                  <a:lnTo>
                    <a:pt x="48545" y="44984"/>
                  </a:lnTo>
                  <a:lnTo>
                    <a:pt x="52280" y="38248"/>
                  </a:lnTo>
                  <a:lnTo>
                    <a:pt x="53276" y="34970"/>
                  </a:lnTo>
                  <a:lnTo>
                    <a:pt x="54999" y="32785"/>
                  </a:lnTo>
                  <a:lnTo>
                    <a:pt x="59735" y="30356"/>
                  </a:lnTo>
                  <a:lnTo>
                    <a:pt x="62480" y="30767"/>
                  </a:lnTo>
                  <a:lnTo>
                    <a:pt x="68351" y="34046"/>
                  </a:lnTo>
                  <a:lnTo>
                    <a:pt x="70341" y="36402"/>
                  </a:lnTo>
                  <a:lnTo>
                    <a:pt x="79177" y="50610"/>
                  </a:lnTo>
                  <a:lnTo>
                    <a:pt x="102894" y="760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SMARTInkShape-3675"/>
            <p:cNvSpPr/>
            <p:nvPr>
              <p:custDataLst>
                <p:tags r:id="rId40"/>
              </p:custDataLst>
            </p:nvPr>
          </p:nvSpPr>
          <p:spPr>
            <a:xfrm>
              <a:off x="11096625" y="3581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SMARTInkShape-3676"/>
            <p:cNvSpPr/>
            <p:nvPr>
              <p:custDataLst>
                <p:tags r:id="rId41"/>
              </p:custDataLst>
            </p:nvPr>
          </p:nvSpPr>
          <p:spPr>
            <a:xfrm>
              <a:off x="11241530" y="3401749"/>
              <a:ext cx="83696" cy="227277"/>
            </a:xfrm>
            <a:custGeom>
              <a:avLst/>
              <a:gdLst/>
              <a:ahLst/>
              <a:cxnLst/>
              <a:rect l="0" t="0" r="0" b="0"/>
              <a:pathLst>
                <a:path w="83696" h="227277">
                  <a:moveTo>
                    <a:pt x="83695" y="8201"/>
                  </a:moveTo>
                  <a:lnTo>
                    <a:pt x="83695" y="8201"/>
                  </a:lnTo>
                  <a:lnTo>
                    <a:pt x="67294" y="0"/>
                  </a:lnTo>
                  <a:lnTo>
                    <a:pt x="65352" y="1675"/>
                  </a:lnTo>
                  <a:lnTo>
                    <a:pt x="35090" y="42967"/>
                  </a:lnTo>
                  <a:lnTo>
                    <a:pt x="15532" y="88799"/>
                  </a:lnTo>
                  <a:lnTo>
                    <a:pt x="4819" y="126038"/>
                  </a:lnTo>
                  <a:lnTo>
                    <a:pt x="0" y="163883"/>
                  </a:lnTo>
                  <a:lnTo>
                    <a:pt x="4516" y="186401"/>
                  </a:lnTo>
                  <a:lnTo>
                    <a:pt x="12521" y="203818"/>
                  </a:lnTo>
                  <a:lnTo>
                    <a:pt x="19607" y="211559"/>
                  </a:lnTo>
                  <a:lnTo>
                    <a:pt x="45595" y="2272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SMARTInkShape-3677"/>
            <p:cNvSpPr/>
            <p:nvPr>
              <p:custDataLst>
                <p:tags r:id="rId42"/>
              </p:custDataLst>
            </p:nvPr>
          </p:nvSpPr>
          <p:spPr>
            <a:xfrm>
              <a:off x="11383086" y="3457575"/>
              <a:ext cx="123115" cy="114301"/>
            </a:xfrm>
            <a:custGeom>
              <a:avLst/>
              <a:gdLst/>
              <a:ahLst/>
              <a:cxnLst/>
              <a:rect l="0" t="0" r="0" b="0"/>
              <a:pathLst>
                <a:path w="123115" h="114301">
                  <a:moveTo>
                    <a:pt x="123114" y="0"/>
                  </a:moveTo>
                  <a:lnTo>
                    <a:pt x="123114" y="0"/>
                  </a:lnTo>
                  <a:lnTo>
                    <a:pt x="115508" y="8663"/>
                  </a:lnTo>
                  <a:lnTo>
                    <a:pt x="91643" y="55485"/>
                  </a:lnTo>
                  <a:lnTo>
                    <a:pt x="63467" y="86564"/>
                  </a:lnTo>
                  <a:lnTo>
                    <a:pt x="39190" y="99163"/>
                  </a:lnTo>
                  <a:lnTo>
                    <a:pt x="21107" y="103112"/>
                  </a:lnTo>
                  <a:lnTo>
                    <a:pt x="15951" y="101550"/>
                  </a:lnTo>
                  <a:lnTo>
                    <a:pt x="7399" y="94169"/>
                  </a:lnTo>
                  <a:lnTo>
                    <a:pt x="2894" y="83834"/>
                  </a:lnTo>
                  <a:lnTo>
                    <a:pt x="0" y="59952"/>
                  </a:lnTo>
                  <a:lnTo>
                    <a:pt x="2427" y="50281"/>
                  </a:lnTo>
                  <a:lnTo>
                    <a:pt x="4556" y="46221"/>
                  </a:lnTo>
                  <a:lnTo>
                    <a:pt x="7034" y="44572"/>
                  </a:lnTo>
                  <a:lnTo>
                    <a:pt x="9744" y="44531"/>
                  </a:lnTo>
                  <a:lnTo>
                    <a:pt x="38962" y="55880"/>
                  </a:lnTo>
                  <a:lnTo>
                    <a:pt x="84010" y="89346"/>
                  </a:lnTo>
                  <a:lnTo>
                    <a:pt x="113589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SMARTInkShape-3678"/>
            <p:cNvSpPr/>
            <p:nvPr>
              <p:custDataLst>
                <p:tags r:id="rId43"/>
              </p:custDataLst>
            </p:nvPr>
          </p:nvSpPr>
          <p:spPr>
            <a:xfrm>
              <a:off x="11564673" y="3524250"/>
              <a:ext cx="55828" cy="1"/>
            </a:xfrm>
            <a:custGeom>
              <a:avLst/>
              <a:gdLst/>
              <a:ahLst/>
              <a:cxnLst/>
              <a:rect l="0" t="0" r="0" b="0"/>
              <a:pathLst>
                <a:path w="55828" h="1">
                  <a:moveTo>
                    <a:pt x="8202" y="0"/>
                  </a:moveTo>
                  <a:lnTo>
                    <a:pt x="8202" y="0"/>
                  </a:lnTo>
                  <a:lnTo>
                    <a:pt x="0" y="0"/>
                  </a:lnTo>
                  <a:lnTo>
                    <a:pt x="5582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SMARTInkShape-3679"/>
            <p:cNvSpPr/>
            <p:nvPr>
              <p:custDataLst>
                <p:tags r:id="rId44"/>
              </p:custDataLst>
            </p:nvPr>
          </p:nvSpPr>
          <p:spPr>
            <a:xfrm>
              <a:off x="11707988" y="3459861"/>
              <a:ext cx="112538" cy="83440"/>
            </a:xfrm>
            <a:custGeom>
              <a:avLst/>
              <a:gdLst/>
              <a:ahLst/>
              <a:cxnLst/>
              <a:rect l="0" t="0" r="0" b="0"/>
              <a:pathLst>
                <a:path w="112538" h="83440">
                  <a:moveTo>
                    <a:pt x="74437" y="35814"/>
                  </a:moveTo>
                  <a:lnTo>
                    <a:pt x="74437" y="35814"/>
                  </a:lnTo>
                  <a:lnTo>
                    <a:pt x="74437" y="13148"/>
                  </a:lnTo>
                  <a:lnTo>
                    <a:pt x="72320" y="10120"/>
                  </a:lnTo>
                  <a:lnTo>
                    <a:pt x="64325" y="3933"/>
                  </a:lnTo>
                  <a:lnTo>
                    <a:pt x="53715" y="478"/>
                  </a:lnTo>
                  <a:lnTo>
                    <a:pt x="40886" y="0"/>
                  </a:lnTo>
                  <a:lnTo>
                    <a:pt x="24601" y="3316"/>
                  </a:lnTo>
                  <a:lnTo>
                    <a:pt x="18988" y="6741"/>
                  </a:lnTo>
                  <a:lnTo>
                    <a:pt x="15244" y="11140"/>
                  </a:lnTo>
                  <a:lnTo>
                    <a:pt x="2202" y="39503"/>
                  </a:lnTo>
                  <a:lnTo>
                    <a:pt x="0" y="51917"/>
                  </a:lnTo>
                  <a:lnTo>
                    <a:pt x="1529" y="57133"/>
                  </a:lnTo>
                  <a:lnTo>
                    <a:pt x="8872" y="65750"/>
                  </a:lnTo>
                  <a:lnTo>
                    <a:pt x="12736" y="67413"/>
                  </a:lnTo>
                  <a:lnTo>
                    <a:pt x="16369" y="67464"/>
                  </a:lnTo>
                  <a:lnTo>
                    <a:pt x="52717" y="51311"/>
                  </a:lnTo>
                  <a:lnTo>
                    <a:pt x="59492" y="45171"/>
                  </a:lnTo>
                  <a:lnTo>
                    <a:pt x="61299" y="42052"/>
                  </a:lnTo>
                  <a:lnTo>
                    <a:pt x="63562" y="39973"/>
                  </a:lnTo>
                  <a:lnTo>
                    <a:pt x="68897" y="37663"/>
                  </a:lnTo>
                  <a:lnTo>
                    <a:pt x="70744" y="38105"/>
                  </a:lnTo>
                  <a:lnTo>
                    <a:pt x="71975" y="39458"/>
                  </a:lnTo>
                  <a:lnTo>
                    <a:pt x="72796" y="41419"/>
                  </a:lnTo>
                  <a:lnTo>
                    <a:pt x="112537" y="834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SMARTInkShape-3680"/>
            <p:cNvSpPr/>
            <p:nvPr>
              <p:custDataLst>
                <p:tags r:id="rId45"/>
              </p:custDataLst>
            </p:nvPr>
          </p:nvSpPr>
          <p:spPr>
            <a:xfrm>
              <a:off x="11858625" y="3352800"/>
              <a:ext cx="51791" cy="247651"/>
            </a:xfrm>
            <a:custGeom>
              <a:avLst/>
              <a:gdLst/>
              <a:ahLst/>
              <a:cxnLst/>
              <a:rect l="0" t="0" r="0" b="0"/>
              <a:pathLst>
                <a:path w="51791" h="247651">
                  <a:moveTo>
                    <a:pt x="28575" y="0"/>
                  </a:moveTo>
                  <a:lnTo>
                    <a:pt x="28575" y="0"/>
                  </a:lnTo>
                  <a:lnTo>
                    <a:pt x="23517" y="0"/>
                  </a:lnTo>
                  <a:lnTo>
                    <a:pt x="22029" y="2117"/>
                  </a:lnTo>
                  <a:lnTo>
                    <a:pt x="20373" y="10113"/>
                  </a:lnTo>
                  <a:lnTo>
                    <a:pt x="24499" y="26515"/>
                  </a:lnTo>
                  <a:lnTo>
                    <a:pt x="43116" y="64836"/>
                  </a:lnTo>
                  <a:lnTo>
                    <a:pt x="51790" y="101824"/>
                  </a:lnTo>
                  <a:lnTo>
                    <a:pt x="50505" y="142589"/>
                  </a:lnTo>
                  <a:lnTo>
                    <a:pt x="43421" y="183124"/>
                  </a:lnTo>
                  <a:lnTo>
                    <a:pt x="34620" y="206777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0" name="SMARTInkShape-Group702"/>
          <p:cNvGrpSpPr/>
          <p:nvPr/>
        </p:nvGrpSpPr>
        <p:grpSpPr>
          <a:xfrm>
            <a:off x="10315575" y="4524375"/>
            <a:ext cx="152401" cy="113909"/>
            <a:chOff x="10315575" y="4524375"/>
            <a:chExt cx="152401" cy="113909"/>
          </a:xfrm>
        </p:grpSpPr>
        <p:sp>
          <p:nvSpPr>
            <p:cNvPr id="1018" name="SMARTInkShape-3681"/>
            <p:cNvSpPr/>
            <p:nvPr>
              <p:custDataLst>
                <p:tags r:id="rId31"/>
              </p:custDataLst>
            </p:nvPr>
          </p:nvSpPr>
          <p:spPr>
            <a:xfrm>
              <a:off x="10319612" y="4524375"/>
              <a:ext cx="110264" cy="9526"/>
            </a:xfrm>
            <a:custGeom>
              <a:avLst/>
              <a:gdLst/>
              <a:ahLst/>
              <a:cxnLst/>
              <a:rect l="0" t="0" r="0" b="0"/>
              <a:pathLst>
                <a:path w="110264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41840" y="4469"/>
                  </a:lnTo>
                  <a:lnTo>
                    <a:pt x="85772" y="883"/>
                  </a:lnTo>
                  <a:lnTo>
                    <a:pt x="1102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SMARTInkShape-3682"/>
            <p:cNvSpPr/>
            <p:nvPr>
              <p:custDataLst>
                <p:tags r:id="rId32"/>
              </p:custDataLst>
            </p:nvPr>
          </p:nvSpPr>
          <p:spPr>
            <a:xfrm>
              <a:off x="10315575" y="4610100"/>
              <a:ext cx="152401" cy="28184"/>
            </a:xfrm>
            <a:custGeom>
              <a:avLst/>
              <a:gdLst/>
              <a:ahLst/>
              <a:cxnLst/>
              <a:rect l="0" t="0" r="0" b="0"/>
              <a:pathLst>
                <a:path w="152401" h="28184">
                  <a:moveTo>
                    <a:pt x="0" y="19050"/>
                  </a:moveTo>
                  <a:lnTo>
                    <a:pt x="0" y="19050"/>
                  </a:lnTo>
                  <a:lnTo>
                    <a:pt x="0" y="27251"/>
                  </a:lnTo>
                  <a:lnTo>
                    <a:pt x="10112" y="28183"/>
                  </a:lnTo>
                  <a:lnTo>
                    <a:pt x="54601" y="18162"/>
                  </a:lnTo>
                  <a:lnTo>
                    <a:pt x="97334" y="1123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8" name="SMARTInkShape-Group703"/>
          <p:cNvGrpSpPr/>
          <p:nvPr/>
        </p:nvGrpSpPr>
        <p:grpSpPr>
          <a:xfrm>
            <a:off x="10763250" y="4391025"/>
            <a:ext cx="638176" cy="581026"/>
            <a:chOff x="10763250" y="4391025"/>
            <a:chExt cx="638176" cy="581026"/>
          </a:xfrm>
        </p:grpSpPr>
        <p:sp>
          <p:nvSpPr>
            <p:cNvPr id="1021" name="SMARTInkShape-3683"/>
            <p:cNvSpPr/>
            <p:nvPr>
              <p:custDataLst>
                <p:tags r:id="rId24"/>
              </p:custDataLst>
            </p:nvPr>
          </p:nvSpPr>
          <p:spPr>
            <a:xfrm>
              <a:off x="10830679" y="4391025"/>
              <a:ext cx="161057" cy="142876"/>
            </a:xfrm>
            <a:custGeom>
              <a:avLst/>
              <a:gdLst/>
              <a:ahLst/>
              <a:cxnLst/>
              <a:rect l="0" t="0" r="0" b="0"/>
              <a:pathLst>
                <a:path w="161057" h="142876">
                  <a:moveTo>
                    <a:pt x="151646" y="0"/>
                  </a:moveTo>
                  <a:lnTo>
                    <a:pt x="151646" y="0"/>
                  </a:lnTo>
                  <a:lnTo>
                    <a:pt x="159848" y="0"/>
                  </a:lnTo>
                  <a:lnTo>
                    <a:pt x="160288" y="1058"/>
                  </a:lnTo>
                  <a:lnTo>
                    <a:pt x="161056" y="13257"/>
                  </a:lnTo>
                  <a:lnTo>
                    <a:pt x="151024" y="27448"/>
                  </a:lnTo>
                  <a:lnTo>
                    <a:pt x="109989" y="74882"/>
                  </a:lnTo>
                  <a:lnTo>
                    <a:pt x="68120" y="112373"/>
                  </a:lnTo>
                  <a:lnTo>
                    <a:pt x="53140" y="118735"/>
                  </a:lnTo>
                  <a:lnTo>
                    <a:pt x="44701" y="120431"/>
                  </a:lnTo>
                  <a:lnTo>
                    <a:pt x="36958" y="119446"/>
                  </a:lnTo>
                  <a:lnTo>
                    <a:pt x="22709" y="112706"/>
                  </a:lnTo>
                  <a:lnTo>
                    <a:pt x="12142" y="102656"/>
                  </a:lnTo>
                  <a:lnTo>
                    <a:pt x="7844" y="97012"/>
                  </a:lnTo>
                  <a:lnTo>
                    <a:pt x="3068" y="82275"/>
                  </a:lnTo>
                  <a:lnTo>
                    <a:pt x="0" y="52000"/>
                  </a:lnTo>
                  <a:lnTo>
                    <a:pt x="1866" y="46308"/>
                  </a:lnTo>
                  <a:lnTo>
                    <a:pt x="9583" y="37162"/>
                  </a:lnTo>
                  <a:lnTo>
                    <a:pt x="17245" y="32391"/>
                  </a:lnTo>
                  <a:lnTo>
                    <a:pt x="20770" y="31119"/>
                  </a:lnTo>
                  <a:lnTo>
                    <a:pt x="30332" y="32528"/>
                  </a:lnTo>
                  <a:lnTo>
                    <a:pt x="41637" y="37740"/>
                  </a:lnTo>
                  <a:lnTo>
                    <a:pt x="62305" y="54175"/>
                  </a:lnTo>
                  <a:lnTo>
                    <a:pt x="87063" y="91605"/>
                  </a:lnTo>
                  <a:lnTo>
                    <a:pt x="101689" y="122870"/>
                  </a:lnTo>
                  <a:lnTo>
                    <a:pt x="123071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SMARTInkShape-3684"/>
            <p:cNvSpPr/>
            <p:nvPr>
              <p:custDataLst>
                <p:tags r:id="rId25"/>
              </p:custDataLst>
            </p:nvPr>
          </p:nvSpPr>
          <p:spPr>
            <a:xfrm>
              <a:off x="11049000" y="445770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  <a:lnTo>
                    <a:pt x="0" y="3144"/>
                  </a:lnTo>
                  <a:lnTo>
                    <a:pt x="2117" y="2096"/>
                  </a:lnTo>
                  <a:lnTo>
                    <a:pt x="21458" y="276"/>
                  </a:lnTo>
                  <a:lnTo>
                    <a:pt x="68235" y="8659"/>
                  </a:lnTo>
                  <a:lnTo>
                    <a:pt x="857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SMARTInkShape-3685"/>
            <p:cNvSpPr/>
            <p:nvPr>
              <p:custDataLst>
                <p:tags r:id="rId26"/>
              </p:custDataLst>
            </p:nvPr>
          </p:nvSpPr>
          <p:spPr>
            <a:xfrm>
              <a:off x="11226979" y="4392902"/>
              <a:ext cx="174447" cy="102899"/>
            </a:xfrm>
            <a:custGeom>
              <a:avLst/>
              <a:gdLst/>
              <a:ahLst/>
              <a:cxnLst/>
              <a:rect l="0" t="0" r="0" b="0"/>
              <a:pathLst>
                <a:path w="174447" h="102899">
                  <a:moveTo>
                    <a:pt x="98246" y="45748"/>
                  </a:moveTo>
                  <a:lnTo>
                    <a:pt x="98246" y="45748"/>
                  </a:lnTo>
                  <a:lnTo>
                    <a:pt x="93189" y="45748"/>
                  </a:lnTo>
                  <a:lnTo>
                    <a:pt x="91700" y="44690"/>
                  </a:lnTo>
                  <a:lnTo>
                    <a:pt x="90708" y="42926"/>
                  </a:lnTo>
                  <a:lnTo>
                    <a:pt x="87923" y="29501"/>
                  </a:lnTo>
                  <a:lnTo>
                    <a:pt x="82253" y="20238"/>
                  </a:lnTo>
                  <a:lnTo>
                    <a:pt x="80555" y="13950"/>
                  </a:lnTo>
                  <a:lnTo>
                    <a:pt x="74155" y="7626"/>
                  </a:lnTo>
                  <a:lnTo>
                    <a:pt x="64257" y="2346"/>
                  </a:lnTo>
                  <a:lnTo>
                    <a:pt x="52800" y="0"/>
                  </a:lnTo>
                  <a:lnTo>
                    <a:pt x="40653" y="1780"/>
                  </a:lnTo>
                  <a:lnTo>
                    <a:pt x="34451" y="3735"/>
                  </a:lnTo>
                  <a:lnTo>
                    <a:pt x="21915" y="14376"/>
                  </a:lnTo>
                  <a:lnTo>
                    <a:pt x="1676" y="42020"/>
                  </a:lnTo>
                  <a:lnTo>
                    <a:pt x="0" y="48554"/>
                  </a:lnTo>
                  <a:lnTo>
                    <a:pt x="959" y="61459"/>
                  </a:lnTo>
                  <a:lnTo>
                    <a:pt x="7736" y="74250"/>
                  </a:lnTo>
                  <a:lnTo>
                    <a:pt x="17802" y="85933"/>
                  </a:lnTo>
                  <a:lnTo>
                    <a:pt x="29332" y="94652"/>
                  </a:lnTo>
                  <a:lnTo>
                    <a:pt x="35369" y="96342"/>
                  </a:lnTo>
                  <a:lnTo>
                    <a:pt x="47723" y="95399"/>
                  </a:lnTo>
                  <a:lnTo>
                    <a:pt x="60270" y="88629"/>
                  </a:lnTo>
                  <a:lnTo>
                    <a:pt x="91345" y="61903"/>
                  </a:lnTo>
                  <a:lnTo>
                    <a:pt x="107198" y="37180"/>
                  </a:lnTo>
                  <a:lnTo>
                    <a:pt x="120979" y="57765"/>
                  </a:lnTo>
                  <a:lnTo>
                    <a:pt x="174446" y="1028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SMARTInkShape-3686"/>
            <p:cNvSpPr/>
            <p:nvPr>
              <p:custDataLst>
                <p:tags r:id="rId27"/>
              </p:custDataLst>
            </p:nvPr>
          </p:nvSpPr>
          <p:spPr>
            <a:xfrm>
              <a:off x="10763250" y="4648204"/>
              <a:ext cx="638176" cy="28572"/>
            </a:xfrm>
            <a:custGeom>
              <a:avLst/>
              <a:gdLst/>
              <a:ahLst/>
              <a:cxnLst/>
              <a:rect l="0" t="0" r="0" b="0"/>
              <a:pathLst>
                <a:path w="638176" h="28572">
                  <a:moveTo>
                    <a:pt x="0" y="28571"/>
                  </a:moveTo>
                  <a:lnTo>
                    <a:pt x="0" y="28571"/>
                  </a:lnTo>
                  <a:lnTo>
                    <a:pt x="0" y="15314"/>
                  </a:lnTo>
                  <a:lnTo>
                    <a:pt x="2117" y="12324"/>
                  </a:lnTo>
                  <a:lnTo>
                    <a:pt x="10112" y="6181"/>
                  </a:lnTo>
                  <a:lnTo>
                    <a:pt x="36628" y="1828"/>
                  </a:lnTo>
                  <a:lnTo>
                    <a:pt x="81408" y="539"/>
                  </a:lnTo>
                  <a:lnTo>
                    <a:pt x="119438" y="237"/>
                  </a:lnTo>
                  <a:lnTo>
                    <a:pt x="158915" y="103"/>
                  </a:lnTo>
                  <a:lnTo>
                    <a:pt x="194102" y="44"/>
                  </a:lnTo>
                  <a:lnTo>
                    <a:pt x="230201" y="17"/>
                  </a:lnTo>
                  <a:lnTo>
                    <a:pt x="266353" y="5"/>
                  </a:lnTo>
                  <a:lnTo>
                    <a:pt x="300059" y="0"/>
                  </a:lnTo>
                  <a:lnTo>
                    <a:pt x="332680" y="2819"/>
                  </a:lnTo>
                  <a:lnTo>
                    <a:pt x="365875" y="6543"/>
                  </a:lnTo>
                  <a:lnTo>
                    <a:pt x="401795" y="8197"/>
                  </a:lnTo>
                  <a:lnTo>
                    <a:pt x="438925" y="11755"/>
                  </a:lnTo>
                  <a:lnTo>
                    <a:pt x="475536" y="15806"/>
                  </a:lnTo>
                  <a:lnTo>
                    <a:pt x="509447" y="17606"/>
                  </a:lnTo>
                  <a:lnTo>
                    <a:pt x="553231" y="18619"/>
                  </a:lnTo>
                  <a:lnTo>
                    <a:pt x="598348" y="25508"/>
                  </a:lnTo>
                  <a:lnTo>
                    <a:pt x="638175" y="285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SMARTInkShape-3687"/>
            <p:cNvSpPr/>
            <p:nvPr>
              <p:custDataLst>
                <p:tags r:id="rId28"/>
              </p:custDataLst>
            </p:nvPr>
          </p:nvSpPr>
          <p:spPr>
            <a:xfrm>
              <a:off x="10858500" y="4767419"/>
              <a:ext cx="93360" cy="186689"/>
            </a:xfrm>
            <a:custGeom>
              <a:avLst/>
              <a:gdLst/>
              <a:ahLst/>
              <a:cxnLst/>
              <a:rect l="0" t="0" r="0" b="0"/>
              <a:pathLst>
                <a:path w="93360" h="186689">
                  <a:moveTo>
                    <a:pt x="28575" y="14131"/>
                  </a:moveTo>
                  <a:lnTo>
                    <a:pt x="28575" y="14131"/>
                  </a:lnTo>
                  <a:lnTo>
                    <a:pt x="28575" y="0"/>
                  </a:lnTo>
                  <a:lnTo>
                    <a:pt x="25751" y="23072"/>
                  </a:lnTo>
                  <a:lnTo>
                    <a:pt x="20373" y="61640"/>
                  </a:lnTo>
                  <a:lnTo>
                    <a:pt x="19310" y="100892"/>
                  </a:lnTo>
                  <a:lnTo>
                    <a:pt x="19085" y="145566"/>
                  </a:lnTo>
                  <a:lnTo>
                    <a:pt x="10852" y="182516"/>
                  </a:lnTo>
                  <a:lnTo>
                    <a:pt x="11468" y="185654"/>
                  </a:lnTo>
                  <a:lnTo>
                    <a:pt x="12938" y="186688"/>
                  </a:lnTo>
                  <a:lnTo>
                    <a:pt x="14975" y="186319"/>
                  </a:lnTo>
                  <a:lnTo>
                    <a:pt x="16334" y="185015"/>
                  </a:lnTo>
                  <a:lnTo>
                    <a:pt x="32202" y="141752"/>
                  </a:lnTo>
                  <a:lnTo>
                    <a:pt x="46465" y="122264"/>
                  </a:lnTo>
                  <a:lnTo>
                    <a:pt x="55224" y="115107"/>
                  </a:lnTo>
                  <a:lnTo>
                    <a:pt x="66102" y="111077"/>
                  </a:lnTo>
                  <a:lnTo>
                    <a:pt x="69469" y="110512"/>
                  </a:lnTo>
                  <a:lnTo>
                    <a:pt x="72771" y="111194"/>
                  </a:lnTo>
                  <a:lnTo>
                    <a:pt x="79261" y="114773"/>
                  </a:lnTo>
                  <a:lnTo>
                    <a:pt x="88867" y="127794"/>
                  </a:lnTo>
                  <a:lnTo>
                    <a:pt x="93359" y="145058"/>
                  </a:lnTo>
                  <a:lnTo>
                    <a:pt x="91873" y="151157"/>
                  </a:lnTo>
                  <a:lnTo>
                    <a:pt x="77101" y="173333"/>
                  </a:lnTo>
                  <a:lnTo>
                    <a:pt x="73626" y="177416"/>
                  </a:lnTo>
                  <a:lnTo>
                    <a:pt x="64120" y="181952"/>
                  </a:lnTo>
                  <a:lnTo>
                    <a:pt x="58622" y="183162"/>
                  </a:lnTo>
                  <a:lnTo>
                    <a:pt x="35715" y="179808"/>
                  </a:lnTo>
                  <a:lnTo>
                    <a:pt x="18930" y="172111"/>
                  </a:lnTo>
                  <a:lnTo>
                    <a:pt x="7255" y="158071"/>
                  </a:lnTo>
                  <a:lnTo>
                    <a:pt x="0" y="1379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SMARTInkShape-3688"/>
            <p:cNvSpPr/>
            <p:nvPr>
              <p:custDataLst>
                <p:tags r:id="rId29"/>
              </p:custDataLst>
            </p:nvPr>
          </p:nvSpPr>
          <p:spPr>
            <a:xfrm>
              <a:off x="11069373" y="4895850"/>
              <a:ext cx="93928" cy="27252"/>
            </a:xfrm>
            <a:custGeom>
              <a:avLst/>
              <a:gdLst/>
              <a:ahLst/>
              <a:cxnLst/>
              <a:rect l="0" t="0" r="0" b="0"/>
              <a:pathLst>
                <a:path w="93928" h="27252">
                  <a:moveTo>
                    <a:pt x="8202" y="19050"/>
                  </a:moveTo>
                  <a:lnTo>
                    <a:pt x="8202" y="19050"/>
                  </a:lnTo>
                  <a:lnTo>
                    <a:pt x="0" y="27251"/>
                  </a:lnTo>
                  <a:lnTo>
                    <a:pt x="4126" y="23126"/>
                  </a:lnTo>
                  <a:lnTo>
                    <a:pt x="9213" y="20862"/>
                  </a:lnTo>
                  <a:lnTo>
                    <a:pt x="51945" y="10956"/>
                  </a:lnTo>
                  <a:lnTo>
                    <a:pt x="9392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SMARTInkShape-3689"/>
            <p:cNvSpPr/>
            <p:nvPr>
              <p:custDataLst>
                <p:tags r:id="rId30"/>
              </p:custDataLst>
            </p:nvPr>
          </p:nvSpPr>
          <p:spPr>
            <a:xfrm>
              <a:off x="11232360" y="4848816"/>
              <a:ext cx="111916" cy="123235"/>
            </a:xfrm>
            <a:custGeom>
              <a:avLst/>
              <a:gdLst/>
              <a:ahLst/>
              <a:cxnLst/>
              <a:rect l="0" t="0" r="0" b="0"/>
              <a:pathLst>
                <a:path w="111916" h="123235">
                  <a:moveTo>
                    <a:pt x="64290" y="56559"/>
                  </a:moveTo>
                  <a:lnTo>
                    <a:pt x="64290" y="56559"/>
                  </a:lnTo>
                  <a:lnTo>
                    <a:pt x="64290" y="16560"/>
                  </a:lnTo>
                  <a:lnTo>
                    <a:pt x="61466" y="9500"/>
                  </a:lnTo>
                  <a:lnTo>
                    <a:pt x="59233" y="6136"/>
                  </a:lnTo>
                  <a:lnTo>
                    <a:pt x="56684" y="3894"/>
                  </a:lnTo>
                  <a:lnTo>
                    <a:pt x="51033" y="1403"/>
                  </a:lnTo>
                  <a:lnTo>
                    <a:pt x="36844" y="0"/>
                  </a:lnTo>
                  <a:lnTo>
                    <a:pt x="19235" y="4641"/>
                  </a:lnTo>
                  <a:lnTo>
                    <a:pt x="9693" y="15492"/>
                  </a:lnTo>
                  <a:lnTo>
                    <a:pt x="2983" y="29841"/>
                  </a:lnTo>
                  <a:lnTo>
                    <a:pt x="0" y="43273"/>
                  </a:lnTo>
                  <a:lnTo>
                    <a:pt x="1499" y="56299"/>
                  </a:lnTo>
                  <a:lnTo>
                    <a:pt x="5690" y="68085"/>
                  </a:lnTo>
                  <a:lnTo>
                    <a:pt x="11082" y="76851"/>
                  </a:lnTo>
                  <a:lnTo>
                    <a:pt x="15059" y="79612"/>
                  </a:lnTo>
                  <a:lnTo>
                    <a:pt x="25123" y="82679"/>
                  </a:lnTo>
                  <a:lnTo>
                    <a:pt x="36652" y="81221"/>
                  </a:lnTo>
                  <a:lnTo>
                    <a:pt x="47773" y="77045"/>
                  </a:lnTo>
                  <a:lnTo>
                    <a:pt x="63536" y="68563"/>
                  </a:lnTo>
                  <a:lnTo>
                    <a:pt x="71785" y="66574"/>
                  </a:lnTo>
                  <a:lnTo>
                    <a:pt x="75735" y="69124"/>
                  </a:lnTo>
                  <a:lnTo>
                    <a:pt x="78271" y="71285"/>
                  </a:lnTo>
                  <a:lnTo>
                    <a:pt x="111915" y="1232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9" name="SMARTInkShape-3690"/>
          <p:cNvSpPr/>
          <p:nvPr>
            <p:custDataLst>
              <p:tags r:id="rId22"/>
            </p:custDataLst>
          </p:nvPr>
        </p:nvSpPr>
        <p:spPr>
          <a:xfrm>
            <a:off x="1238250" y="3905253"/>
            <a:ext cx="2963422" cy="180973"/>
          </a:xfrm>
          <a:custGeom>
            <a:avLst/>
            <a:gdLst/>
            <a:ahLst/>
            <a:cxnLst/>
            <a:rect l="0" t="0" r="0" b="0"/>
            <a:pathLst>
              <a:path w="2963422" h="180973">
                <a:moveTo>
                  <a:pt x="38100" y="180972"/>
                </a:moveTo>
                <a:lnTo>
                  <a:pt x="38100" y="180972"/>
                </a:lnTo>
                <a:lnTo>
                  <a:pt x="83685" y="180972"/>
                </a:lnTo>
                <a:lnTo>
                  <a:pt x="116092" y="178150"/>
                </a:lnTo>
                <a:lnTo>
                  <a:pt x="157811" y="172771"/>
                </a:lnTo>
                <a:lnTo>
                  <a:pt x="199394" y="166783"/>
                </a:lnTo>
                <a:lnTo>
                  <a:pt x="232553" y="164083"/>
                </a:lnTo>
                <a:lnTo>
                  <a:pt x="267399" y="161824"/>
                </a:lnTo>
                <a:lnTo>
                  <a:pt x="300524" y="157292"/>
                </a:lnTo>
                <a:lnTo>
                  <a:pt x="338530" y="151750"/>
                </a:lnTo>
                <a:lnTo>
                  <a:pt x="380116" y="145759"/>
                </a:lnTo>
                <a:lnTo>
                  <a:pt x="423293" y="139569"/>
                </a:lnTo>
                <a:lnTo>
                  <a:pt x="470000" y="133290"/>
                </a:lnTo>
                <a:lnTo>
                  <a:pt x="494308" y="130134"/>
                </a:lnTo>
                <a:lnTo>
                  <a:pt x="518980" y="125913"/>
                </a:lnTo>
                <a:lnTo>
                  <a:pt x="543895" y="120983"/>
                </a:lnTo>
                <a:lnTo>
                  <a:pt x="568972" y="115579"/>
                </a:lnTo>
                <a:lnTo>
                  <a:pt x="595215" y="110919"/>
                </a:lnTo>
                <a:lnTo>
                  <a:pt x="622235" y="106753"/>
                </a:lnTo>
                <a:lnTo>
                  <a:pt x="649773" y="102917"/>
                </a:lnTo>
                <a:lnTo>
                  <a:pt x="678716" y="99302"/>
                </a:lnTo>
                <a:lnTo>
                  <a:pt x="708594" y="95833"/>
                </a:lnTo>
                <a:lnTo>
                  <a:pt x="739096" y="92463"/>
                </a:lnTo>
                <a:lnTo>
                  <a:pt x="770014" y="88099"/>
                </a:lnTo>
                <a:lnTo>
                  <a:pt x="801209" y="83074"/>
                </a:lnTo>
                <a:lnTo>
                  <a:pt x="832589" y="77607"/>
                </a:lnTo>
                <a:lnTo>
                  <a:pt x="865151" y="72904"/>
                </a:lnTo>
                <a:lnTo>
                  <a:pt x="898501" y="68709"/>
                </a:lnTo>
                <a:lnTo>
                  <a:pt x="932375" y="64855"/>
                </a:lnTo>
                <a:lnTo>
                  <a:pt x="966600" y="61228"/>
                </a:lnTo>
                <a:lnTo>
                  <a:pt x="1001058" y="57751"/>
                </a:lnTo>
                <a:lnTo>
                  <a:pt x="1035672" y="54375"/>
                </a:lnTo>
                <a:lnTo>
                  <a:pt x="1071448" y="51066"/>
                </a:lnTo>
                <a:lnTo>
                  <a:pt x="1107999" y="47801"/>
                </a:lnTo>
                <a:lnTo>
                  <a:pt x="1145066" y="44566"/>
                </a:lnTo>
                <a:lnTo>
                  <a:pt x="1182477" y="41351"/>
                </a:lnTo>
                <a:lnTo>
                  <a:pt x="1220118" y="38150"/>
                </a:lnTo>
                <a:lnTo>
                  <a:pt x="1257912" y="34957"/>
                </a:lnTo>
                <a:lnTo>
                  <a:pt x="1294749" y="31770"/>
                </a:lnTo>
                <a:lnTo>
                  <a:pt x="1330950" y="28588"/>
                </a:lnTo>
                <a:lnTo>
                  <a:pt x="1366725" y="25407"/>
                </a:lnTo>
                <a:lnTo>
                  <a:pt x="1405392" y="22229"/>
                </a:lnTo>
                <a:lnTo>
                  <a:pt x="1445986" y="19052"/>
                </a:lnTo>
                <a:lnTo>
                  <a:pt x="1487866" y="15875"/>
                </a:lnTo>
                <a:lnTo>
                  <a:pt x="1527427" y="13757"/>
                </a:lnTo>
                <a:lnTo>
                  <a:pt x="1565443" y="12345"/>
                </a:lnTo>
                <a:lnTo>
                  <a:pt x="1602429" y="11404"/>
                </a:lnTo>
                <a:lnTo>
                  <a:pt x="1639786" y="9718"/>
                </a:lnTo>
                <a:lnTo>
                  <a:pt x="1677391" y="7536"/>
                </a:lnTo>
                <a:lnTo>
                  <a:pt x="1715160" y="5023"/>
                </a:lnTo>
                <a:lnTo>
                  <a:pt x="1751982" y="3348"/>
                </a:lnTo>
                <a:lnTo>
                  <a:pt x="1788171" y="2231"/>
                </a:lnTo>
                <a:lnTo>
                  <a:pt x="1823939" y="1486"/>
                </a:lnTo>
                <a:lnTo>
                  <a:pt x="1859426" y="990"/>
                </a:lnTo>
                <a:lnTo>
                  <a:pt x="1894726" y="659"/>
                </a:lnTo>
                <a:lnTo>
                  <a:pt x="1929901" y="438"/>
                </a:lnTo>
                <a:lnTo>
                  <a:pt x="1963934" y="291"/>
                </a:lnTo>
                <a:lnTo>
                  <a:pt x="1997206" y="193"/>
                </a:lnTo>
                <a:lnTo>
                  <a:pt x="2029971" y="128"/>
                </a:lnTo>
                <a:lnTo>
                  <a:pt x="2062397" y="84"/>
                </a:lnTo>
                <a:lnTo>
                  <a:pt x="2094598" y="55"/>
                </a:lnTo>
                <a:lnTo>
                  <a:pt x="2126648" y="36"/>
                </a:lnTo>
                <a:lnTo>
                  <a:pt x="2158599" y="23"/>
                </a:lnTo>
                <a:lnTo>
                  <a:pt x="2190483" y="14"/>
                </a:lnTo>
                <a:lnTo>
                  <a:pt x="2222322" y="8"/>
                </a:lnTo>
                <a:lnTo>
                  <a:pt x="2252014" y="4"/>
                </a:lnTo>
                <a:lnTo>
                  <a:pt x="2280276" y="2"/>
                </a:lnTo>
                <a:lnTo>
                  <a:pt x="2307584" y="0"/>
                </a:lnTo>
                <a:lnTo>
                  <a:pt x="2336373" y="1058"/>
                </a:lnTo>
                <a:lnTo>
                  <a:pt x="2366149" y="2821"/>
                </a:lnTo>
                <a:lnTo>
                  <a:pt x="2396582" y="5054"/>
                </a:lnTo>
                <a:lnTo>
                  <a:pt x="2425338" y="6543"/>
                </a:lnTo>
                <a:lnTo>
                  <a:pt x="2452975" y="7536"/>
                </a:lnTo>
                <a:lnTo>
                  <a:pt x="2479867" y="8198"/>
                </a:lnTo>
                <a:lnTo>
                  <a:pt x="2505203" y="9698"/>
                </a:lnTo>
                <a:lnTo>
                  <a:pt x="2529502" y="11756"/>
                </a:lnTo>
                <a:lnTo>
                  <a:pt x="2576256" y="15807"/>
                </a:lnTo>
                <a:lnTo>
                  <a:pt x="2621731" y="17607"/>
                </a:lnTo>
                <a:lnTo>
                  <a:pt x="2666636" y="18407"/>
                </a:lnTo>
                <a:lnTo>
                  <a:pt x="2710230" y="18763"/>
                </a:lnTo>
                <a:lnTo>
                  <a:pt x="2750772" y="18921"/>
                </a:lnTo>
                <a:lnTo>
                  <a:pt x="2787135" y="21813"/>
                </a:lnTo>
                <a:lnTo>
                  <a:pt x="2834534" y="26569"/>
                </a:lnTo>
                <a:lnTo>
                  <a:pt x="2881034" y="27979"/>
                </a:lnTo>
                <a:lnTo>
                  <a:pt x="2914526" y="27250"/>
                </a:lnTo>
                <a:lnTo>
                  <a:pt x="2959232" y="20981"/>
                </a:lnTo>
                <a:lnTo>
                  <a:pt x="2963421" y="20336"/>
                </a:lnTo>
                <a:lnTo>
                  <a:pt x="2960923" y="18848"/>
                </a:lnTo>
                <a:lnTo>
                  <a:pt x="2930007" y="12756"/>
                </a:lnTo>
                <a:lnTo>
                  <a:pt x="2894664" y="10960"/>
                </a:lnTo>
                <a:lnTo>
                  <a:pt x="2859906" y="10161"/>
                </a:lnTo>
                <a:lnTo>
                  <a:pt x="2825761" y="8748"/>
                </a:lnTo>
                <a:lnTo>
                  <a:pt x="2789418" y="4592"/>
                </a:lnTo>
                <a:lnTo>
                  <a:pt x="2749278" y="2039"/>
                </a:lnTo>
                <a:lnTo>
                  <a:pt x="2706743" y="905"/>
                </a:lnTo>
                <a:lnTo>
                  <a:pt x="2663144" y="400"/>
                </a:lnTo>
                <a:lnTo>
                  <a:pt x="2616250" y="176"/>
                </a:lnTo>
                <a:lnTo>
                  <a:pt x="2591892" y="117"/>
                </a:lnTo>
                <a:lnTo>
                  <a:pt x="2567186" y="1135"/>
                </a:lnTo>
                <a:lnTo>
                  <a:pt x="2542249" y="2872"/>
                </a:lnTo>
                <a:lnTo>
                  <a:pt x="2517158" y="5089"/>
                </a:lnTo>
                <a:lnTo>
                  <a:pt x="2489847" y="6567"/>
                </a:lnTo>
                <a:lnTo>
                  <a:pt x="2461056" y="7552"/>
                </a:lnTo>
                <a:lnTo>
                  <a:pt x="2431279" y="8209"/>
                </a:lnTo>
                <a:lnTo>
                  <a:pt x="2400845" y="8646"/>
                </a:lnTo>
                <a:lnTo>
                  <a:pt x="2369971" y="8938"/>
                </a:lnTo>
                <a:lnTo>
                  <a:pt x="2338806" y="9133"/>
                </a:lnTo>
                <a:lnTo>
                  <a:pt x="2306387" y="10321"/>
                </a:lnTo>
                <a:lnTo>
                  <a:pt x="2273133" y="12171"/>
                </a:lnTo>
                <a:lnTo>
                  <a:pt x="2239322" y="14463"/>
                </a:lnTo>
                <a:lnTo>
                  <a:pt x="2205140" y="15991"/>
                </a:lnTo>
                <a:lnTo>
                  <a:pt x="2170710" y="17010"/>
                </a:lnTo>
                <a:lnTo>
                  <a:pt x="2136115" y="17689"/>
                </a:lnTo>
                <a:lnTo>
                  <a:pt x="2100352" y="19200"/>
                </a:lnTo>
                <a:lnTo>
                  <a:pt x="2063809" y="21266"/>
                </a:lnTo>
                <a:lnTo>
                  <a:pt x="2026748" y="23701"/>
                </a:lnTo>
                <a:lnTo>
                  <a:pt x="1989340" y="26383"/>
                </a:lnTo>
                <a:lnTo>
                  <a:pt x="1951702" y="29230"/>
                </a:lnTo>
                <a:lnTo>
                  <a:pt x="1913910" y="32185"/>
                </a:lnTo>
                <a:lnTo>
                  <a:pt x="1874956" y="35214"/>
                </a:lnTo>
                <a:lnTo>
                  <a:pt x="1835229" y="38292"/>
                </a:lnTo>
                <a:lnTo>
                  <a:pt x="1794986" y="41402"/>
                </a:lnTo>
                <a:lnTo>
                  <a:pt x="1753341" y="44533"/>
                </a:lnTo>
                <a:lnTo>
                  <a:pt x="1710761" y="47680"/>
                </a:lnTo>
                <a:lnTo>
                  <a:pt x="1667557" y="50835"/>
                </a:lnTo>
                <a:lnTo>
                  <a:pt x="1623938" y="53998"/>
                </a:lnTo>
                <a:lnTo>
                  <a:pt x="1580042" y="57164"/>
                </a:lnTo>
                <a:lnTo>
                  <a:pt x="1535961" y="60333"/>
                </a:lnTo>
                <a:lnTo>
                  <a:pt x="1491758" y="63504"/>
                </a:lnTo>
                <a:lnTo>
                  <a:pt x="1447472" y="66677"/>
                </a:lnTo>
                <a:lnTo>
                  <a:pt x="1403131" y="69850"/>
                </a:lnTo>
                <a:lnTo>
                  <a:pt x="1358754" y="73024"/>
                </a:lnTo>
                <a:lnTo>
                  <a:pt x="1314353" y="76198"/>
                </a:lnTo>
                <a:lnTo>
                  <a:pt x="1269935" y="79373"/>
                </a:lnTo>
                <a:lnTo>
                  <a:pt x="1225507" y="82547"/>
                </a:lnTo>
                <a:lnTo>
                  <a:pt x="1181071" y="85722"/>
                </a:lnTo>
                <a:lnTo>
                  <a:pt x="1136631" y="88897"/>
                </a:lnTo>
                <a:lnTo>
                  <a:pt x="1091129" y="92072"/>
                </a:lnTo>
                <a:lnTo>
                  <a:pt x="1044919" y="95247"/>
                </a:lnTo>
                <a:lnTo>
                  <a:pt x="998238" y="98422"/>
                </a:lnTo>
                <a:lnTo>
                  <a:pt x="952300" y="101597"/>
                </a:lnTo>
                <a:lnTo>
                  <a:pt x="906858" y="104772"/>
                </a:lnTo>
                <a:lnTo>
                  <a:pt x="861747" y="107947"/>
                </a:lnTo>
                <a:lnTo>
                  <a:pt x="817915" y="111122"/>
                </a:lnTo>
                <a:lnTo>
                  <a:pt x="774935" y="114297"/>
                </a:lnTo>
                <a:lnTo>
                  <a:pt x="732523" y="117472"/>
                </a:lnTo>
                <a:lnTo>
                  <a:pt x="690490" y="120647"/>
                </a:lnTo>
                <a:lnTo>
                  <a:pt x="648710" y="123822"/>
                </a:lnTo>
                <a:lnTo>
                  <a:pt x="607099" y="126997"/>
                </a:lnTo>
                <a:lnTo>
                  <a:pt x="565599" y="129114"/>
                </a:lnTo>
                <a:lnTo>
                  <a:pt x="524174" y="130525"/>
                </a:lnTo>
                <a:lnTo>
                  <a:pt x="482799" y="131466"/>
                </a:lnTo>
                <a:lnTo>
                  <a:pt x="443575" y="132093"/>
                </a:lnTo>
                <a:lnTo>
                  <a:pt x="405783" y="132511"/>
                </a:lnTo>
                <a:lnTo>
                  <a:pt x="368947" y="132789"/>
                </a:lnTo>
                <a:lnTo>
                  <a:pt x="332748" y="132975"/>
                </a:lnTo>
                <a:lnTo>
                  <a:pt x="296974" y="133099"/>
                </a:lnTo>
                <a:lnTo>
                  <a:pt x="261482" y="133182"/>
                </a:lnTo>
                <a:lnTo>
                  <a:pt x="227238" y="133237"/>
                </a:lnTo>
                <a:lnTo>
                  <a:pt x="193825" y="133274"/>
                </a:lnTo>
                <a:lnTo>
                  <a:pt x="160967" y="133298"/>
                </a:lnTo>
                <a:lnTo>
                  <a:pt x="128478" y="133314"/>
                </a:lnTo>
                <a:lnTo>
                  <a:pt x="96236" y="133325"/>
                </a:lnTo>
                <a:lnTo>
                  <a:pt x="64157" y="133333"/>
                </a:lnTo>
                <a:lnTo>
                  <a:pt x="0" y="1333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SMARTInkShape-3691"/>
          <p:cNvSpPr/>
          <p:nvPr>
            <p:custDataLst>
              <p:tags r:id="rId23"/>
            </p:custDataLst>
          </p:nvPr>
        </p:nvSpPr>
        <p:spPr>
          <a:xfrm>
            <a:off x="1285875" y="3981467"/>
            <a:ext cx="2232254" cy="152384"/>
          </a:xfrm>
          <a:custGeom>
            <a:avLst/>
            <a:gdLst/>
            <a:ahLst/>
            <a:cxnLst/>
            <a:rect l="0" t="0" r="0" b="0"/>
            <a:pathLst>
              <a:path w="2232254" h="152384">
                <a:moveTo>
                  <a:pt x="0" y="66658"/>
                </a:moveTo>
                <a:lnTo>
                  <a:pt x="0" y="66658"/>
                </a:lnTo>
                <a:lnTo>
                  <a:pt x="5057" y="71714"/>
                </a:lnTo>
                <a:lnTo>
                  <a:pt x="40118" y="75300"/>
                </a:lnTo>
                <a:lnTo>
                  <a:pt x="80796" y="74863"/>
                </a:lnTo>
                <a:lnTo>
                  <a:pt x="121188" y="69559"/>
                </a:lnTo>
                <a:lnTo>
                  <a:pt x="166200" y="67518"/>
                </a:lnTo>
                <a:lnTo>
                  <a:pt x="197339" y="67040"/>
                </a:lnTo>
                <a:lnTo>
                  <a:pt x="231640" y="64005"/>
                </a:lnTo>
                <a:lnTo>
                  <a:pt x="268051" y="60188"/>
                </a:lnTo>
                <a:lnTo>
                  <a:pt x="305400" y="58491"/>
                </a:lnTo>
                <a:lnTo>
                  <a:pt x="345989" y="57736"/>
                </a:lnTo>
                <a:lnTo>
                  <a:pt x="390840" y="56343"/>
                </a:lnTo>
                <a:lnTo>
                  <a:pt x="416135" y="54490"/>
                </a:lnTo>
                <a:lnTo>
                  <a:pt x="442523" y="52196"/>
                </a:lnTo>
                <a:lnTo>
                  <a:pt x="469641" y="50666"/>
                </a:lnTo>
                <a:lnTo>
                  <a:pt x="497244" y="49647"/>
                </a:lnTo>
                <a:lnTo>
                  <a:pt x="525171" y="48967"/>
                </a:lnTo>
                <a:lnTo>
                  <a:pt x="554372" y="47455"/>
                </a:lnTo>
                <a:lnTo>
                  <a:pt x="584423" y="45390"/>
                </a:lnTo>
                <a:lnTo>
                  <a:pt x="615041" y="42954"/>
                </a:lnTo>
                <a:lnTo>
                  <a:pt x="644977" y="41330"/>
                </a:lnTo>
                <a:lnTo>
                  <a:pt x="674460" y="40248"/>
                </a:lnTo>
                <a:lnTo>
                  <a:pt x="703640" y="39527"/>
                </a:lnTo>
                <a:lnTo>
                  <a:pt x="733676" y="39045"/>
                </a:lnTo>
                <a:lnTo>
                  <a:pt x="764284" y="38724"/>
                </a:lnTo>
                <a:lnTo>
                  <a:pt x="795273" y="38510"/>
                </a:lnTo>
                <a:lnTo>
                  <a:pt x="826515" y="38368"/>
                </a:lnTo>
                <a:lnTo>
                  <a:pt x="857927" y="38273"/>
                </a:lnTo>
                <a:lnTo>
                  <a:pt x="889451" y="38209"/>
                </a:lnTo>
                <a:lnTo>
                  <a:pt x="921051" y="37109"/>
                </a:lnTo>
                <a:lnTo>
                  <a:pt x="952701" y="35317"/>
                </a:lnTo>
                <a:lnTo>
                  <a:pt x="984384" y="33064"/>
                </a:lnTo>
                <a:lnTo>
                  <a:pt x="1016089" y="31562"/>
                </a:lnTo>
                <a:lnTo>
                  <a:pt x="1047809" y="30561"/>
                </a:lnTo>
                <a:lnTo>
                  <a:pt x="1079540" y="29893"/>
                </a:lnTo>
                <a:lnTo>
                  <a:pt x="1110218" y="28390"/>
                </a:lnTo>
                <a:lnTo>
                  <a:pt x="1140195" y="26329"/>
                </a:lnTo>
                <a:lnTo>
                  <a:pt x="1169705" y="23897"/>
                </a:lnTo>
                <a:lnTo>
                  <a:pt x="1201020" y="22276"/>
                </a:lnTo>
                <a:lnTo>
                  <a:pt x="1233538" y="21195"/>
                </a:lnTo>
                <a:lnTo>
                  <a:pt x="1266859" y="20474"/>
                </a:lnTo>
                <a:lnTo>
                  <a:pt x="1298597" y="19994"/>
                </a:lnTo>
                <a:lnTo>
                  <a:pt x="1329282" y="19674"/>
                </a:lnTo>
                <a:lnTo>
                  <a:pt x="1359263" y="19460"/>
                </a:lnTo>
                <a:lnTo>
                  <a:pt x="1389834" y="18259"/>
                </a:lnTo>
                <a:lnTo>
                  <a:pt x="1420797" y="16401"/>
                </a:lnTo>
                <a:lnTo>
                  <a:pt x="1452023" y="14103"/>
                </a:lnTo>
                <a:lnTo>
                  <a:pt x="1483424" y="12571"/>
                </a:lnTo>
                <a:lnTo>
                  <a:pt x="1514941" y="11550"/>
                </a:lnTo>
                <a:lnTo>
                  <a:pt x="1546536" y="10870"/>
                </a:lnTo>
                <a:lnTo>
                  <a:pt x="1578182" y="9357"/>
                </a:lnTo>
                <a:lnTo>
                  <a:pt x="1609864" y="7291"/>
                </a:lnTo>
                <a:lnTo>
                  <a:pt x="1641567" y="4855"/>
                </a:lnTo>
                <a:lnTo>
                  <a:pt x="1672228" y="3231"/>
                </a:lnTo>
                <a:lnTo>
                  <a:pt x="1702194" y="2148"/>
                </a:lnTo>
                <a:lnTo>
                  <a:pt x="1731696" y="1427"/>
                </a:lnTo>
                <a:lnTo>
                  <a:pt x="1760889" y="945"/>
                </a:lnTo>
                <a:lnTo>
                  <a:pt x="1789876" y="624"/>
                </a:lnTo>
                <a:lnTo>
                  <a:pt x="1818726" y="410"/>
                </a:lnTo>
                <a:lnTo>
                  <a:pt x="1846426" y="268"/>
                </a:lnTo>
                <a:lnTo>
                  <a:pt x="1873359" y="173"/>
                </a:lnTo>
                <a:lnTo>
                  <a:pt x="1899781" y="109"/>
                </a:lnTo>
                <a:lnTo>
                  <a:pt x="1924804" y="67"/>
                </a:lnTo>
                <a:lnTo>
                  <a:pt x="1972363" y="21"/>
                </a:lnTo>
                <a:lnTo>
                  <a:pt x="2015372" y="0"/>
                </a:lnTo>
                <a:lnTo>
                  <a:pt x="2054596" y="1048"/>
                </a:lnTo>
                <a:lnTo>
                  <a:pt x="2089668" y="5043"/>
                </a:lnTo>
                <a:lnTo>
                  <a:pt x="2134107" y="8185"/>
                </a:lnTo>
                <a:lnTo>
                  <a:pt x="2174084" y="9116"/>
                </a:lnTo>
                <a:lnTo>
                  <a:pt x="2221285" y="9431"/>
                </a:lnTo>
                <a:lnTo>
                  <a:pt x="2230780" y="9474"/>
                </a:lnTo>
                <a:lnTo>
                  <a:pt x="2232253" y="10543"/>
                </a:lnTo>
                <a:lnTo>
                  <a:pt x="2232177" y="12315"/>
                </a:lnTo>
                <a:lnTo>
                  <a:pt x="2231068" y="14555"/>
                </a:lnTo>
                <a:lnTo>
                  <a:pt x="2190519" y="28804"/>
                </a:lnTo>
                <a:lnTo>
                  <a:pt x="2159284" y="35334"/>
                </a:lnTo>
                <a:lnTo>
                  <a:pt x="2123218" y="40091"/>
                </a:lnTo>
                <a:lnTo>
                  <a:pt x="2080077" y="45380"/>
                </a:lnTo>
                <a:lnTo>
                  <a:pt x="2044195" y="47676"/>
                </a:lnTo>
                <a:lnTo>
                  <a:pt x="2003553" y="52224"/>
                </a:lnTo>
                <a:lnTo>
                  <a:pt x="1960796" y="54951"/>
                </a:lnTo>
                <a:lnTo>
                  <a:pt x="1916040" y="57222"/>
                </a:lnTo>
                <a:lnTo>
                  <a:pt x="1892252" y="59308"/>
                </a:lnTo>
                <a:lnTo>
                  <a:pt x="1867926" y="61758"/>
                </a:lnTo>
                <a:lnTo>
                  <a:pt x="1842184" y="63392"/>
                </a:lnTo>
                <a:lnTo>
                  <a:pt x="1815498" y="64480"/>
                </a:lnTo>
                <a:lnTo>
                  <a:pt x="1788182" y="65207"/>
                </a:lnTo>
                <a:lnTo>
                  <a:pt x="1760446" y="65690"/>
                </a:lnTo>
                <a:lnTo>
                  <a:pt x="1732431" y="66013"/>
                </a:lnTo>
                <a:lnTo>
                  <a:pt x="1704229" y="66228"/>
                </a:lnTo>
                <a:lnTo>
                  <a:pt x="1673786" y="67430"/>
                </a:lnTo>
                <a:lnTo>
                  <a:pt x="1641849" y="69289"/>
                </a:lnTo>
                <a:lnTo>
                  <a:pt x="1608916" y="71588"/>
                </a:lnTo>
                <a:lnTo>
                  <a:pt x="1574260" y="73119"/>
                </a:lnTo>
                <a:lnTo>
                  <a:pt x="1538457" y="74140"/>
                </a:lnTo>
                <a:lnTo>
                  <a:pt x="1501888" y="74821"/>
                </a:lnTo>
                <a:lnTo>
                  <a:pt x="1465867" y="76334"/>
                </a:lnTo>
                <a:lnTo>
                  <a:pt x="1430211" y="78400"/>
                </a:lnTo>
                <a:lnTo>
                  <a:pt x="1394799" y="80836"/>
                </a:lnTo>
                <a:lnTo>
                  <a:pt x="1357433" y="83518"/>
                </a:lnTo>
                <a:lnTo>
                  <a:pt x="1318764" y="86365"/>
                </a:lnTo>
                <a:lnTo>
                  <a:pt x="1279226" y="89321"/>
                </a:lnTo>
                <a:lnTo>
                  <a:pt x="1239109" y="91292"/>
                </a:lnTo>
                <a:lnTo>
                  <a:pt x="1198606" y="92606"/>
                </a:lnTo>
                <a:lnTo>
                  <a:pt x="1157846" y="93482"/>
                </a:lnTo>
                <a:lnTo>
                  <a:pt x="1116914" y="95124"/>
                </a:lnTo>
                <a:lnTo>
                  <a:pt x="1075867" y="97277"/>
                </a:lnTo>
                <a:lnTo>
                  <a:pt x="1034745" y="99770"/>
                </a:lnTo>
                <a:lnTo>
                  <a:pt x="993571" y="102491"/>
                </a:lnTo>
                <a:lnTo>
                  <a:pt x="952364" y="105364"/>
                </a:lnTo>
                <a:lnTo>
                  <a:pt x="911135" y="108337"/>
                </a:lnTo>
                <a:lnTo>
                  <a:pt x="870948" y="111377"/>
                </a:lnTo>
                <a:lnTo>
                  <a:pt x="831457" y="114462"/>
                </a:lnTo>
                <a:lnTo>
                  <a:pt x="792430" y="117578"/>
                </a:lnTo>
                <a:lnTo>
                  <a:pt x="753712" y="120713"/>
                </a:lnTo>
                <a:lnTo>
                  <a:pt x="715199" y="123861"/>
                </a:lnTo>
                <a:lnTo>
                  <a:pt x="676825" y="127019"/>
                </a:lnTo>
                <a:lnTo>
                  <a:pt x="639600" y="130182"/>
                </a:lnTo>
                <a:lnTo>
                  <a:pt x="603141" y="133349"/>
                </a:lnTo>
                <a:lnTo>
                  <a:pt x="567194" y="136518"/>
                </a:lnTo>
                <a:lnTo>
                  <a:pt x="532646" y="139690"/>
                </a:lnTo>
                <a:lnTo>
                  <a:pt x="499031" y="142863"/>
                </a:lnTo>
                <a:lnTo>
                  <a:pt x="466037" y="146036"/>
                </a:lnTo>
                <a:lnTo>
                  <a:pt x="434517" y="148151"/>
                </a:lnTo>
                <a:lnTo>
                  <a:pt x="314325" y="1523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81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706"/>
          <p:cNvGrpSpPr/>
          <p:nvPr/>
        </p:nvGrpSpPr>
        <p:grpSpPr>
          <a:xfrm>
            <a:off x="269043" y="363274"/>
            <a:ext cx="249692" cy="351102"/>
            <a:chOff x="269043" y="363274"/>
            <a:chExt cx="249692" cy="351102"/>
          </a:xfrm>
        </p:grpSpPr>
        <p:sp>
          <p:nvSpPr>
            <p:cNvPr id="2" name="SMARTInkShape-3692"/>
            <p:cNvSpPr/>
            <p:nvPr>
              <p:custDataLst>
                <p:tags r:id="rId198"/>
              </p:custDataLst>
            </p:nvPr>
          </p:nvSpPr>
          <p:spPr>
            <a:xfrm>
              <a:off x="269043" y="373140"/>
              <a:ext cx="121483" cy="255511"/>
            </a:xfrm>
            <a:custGeom>
              <a:avLst/>
              <a:gdLst/>
              <a:ahLst/>
              <a:cxnLst/>
              <a:rect l="0" t="0" r="0" b="0"/>
              <a:pathLst>
                <a:path w="121483" h="255511">
                  <a:moveTo>
                    <a:pt x="102432" y="45960"/>
                  </a:moveTo>
                  <a:lnTo>
                    <a:pt x="102432" y="45960"/>
                  </a:lnTo>
                  <a:lnTo>
                    <a:pt x="102432" y="32703"/>
                  </a:lnTo>
                  <a:lnTo>
                    <a:pt x="99610" y="26662"/>
                  </a:lnTo>
                  <a:lnTo>
                    <a:pt x="97376" y="23570"/>
                  </a:lnTo>
                  <a:lnTo>
                    <a:pt x="84118" y="14161"/>
                  </a:lnTo>
                  <a:lnTo>
                    <a:pt x="79639" y="13119"/>
                  </a:lnTo>
                  <a:lnTo>
                    <a:pt x="75595" y="13483"/>
                  </a:lnTo>
                  <a:lnTo>
                    <a:pt x="38476" y="30414"/>
                  </a:lnTo>
                  <a:lnTo>
                    <a:pt x="28852" y="42226"/>
                  </a:lnTo>
                  <a:lnTo>
                    <a:pt x="7412" y="86554"/>
                  </a:lnTo>
                  <a:lnTo>
                    <a:pt x="1993" y="106335"/>
                  </a:lnTo>
                  <a:lnTo>
                    <a:pt x="0" y="145105"/>
                  </a:lnTo>
                  <a:lnTo>
                    <a:pt x="8272" y="187723"/>
                  </a:lnTo>
                  <a:lnTo>
                    <a:pt x="11084" y="197619"/>
                  </a:lnTo>
                  <a:lnTo>
                    <a:pt x="16133" y="205274"/>
                  </a:lnTo>
                  <a:lnTo>
                    <a:pt x="30210" y="216602"/>
                  </a:lnTo>
                  <a:lnTo>
                    <a:pt x="45873" y="223874"/>
                  </a:lnTo>
                  <a:lnTo>
                    <a:pt x="52026" y="221719"/>
                  </a:lnTo>
                  <a:lnTo>
                    <a:pt x="74797" y="203517"/>
                  </a:lnTo>
                  <a:lnTo>
                    <a:pt x="94361" y="178016"/>
                  </a:lnTo>
                  <a:lnTo>
                    <a:pt x="106273" y="149293"/>
                  </a:lnTo>
                  <a:lnTo>
                    <a:pt x="113656" y="107843"/>
                  </a:lnTo>
                  <a:lnTo>
                    <a:pt x="119163" y="82640"/>
                  </a:lnTo>
                  <a:lnTo>
                    <a:pt x="119936" y="73588"/>
                  </a:lnTo>
                  <a:lnTo>
                    <a:pt x="115151" y="55064"/>
                  </a:lnTo>
                  <a:lnTo>
                    <a:pt x="94831" y="17302"/>
                  </a:lnTo>
                  <a:lnTo>
                    <a:pt x="82826" y="6765"/>
                  </a:lnTo>
                  <a:lnTo>
                    <a:pt x="70435" y="2082"/>
                  </a:lnTo>
                  <a:lnTo>
                    <a:pt x="57872" y="0"/>
                  </a:lnTo>
                  <a:lnTo>
                    <a:pt x="52617" y="1562"/>
                  </a:lnTo>
                  <a:lnTo>
                    <a:pt x="43956" y="8941"/>
                  </a:lnTo>
                  <a:lnTo>
                    <a:pt x="39401" y="22099"/>
                  </a:lnTo>
                  <a:lnTo>
                    <a:pt x="38435" y="38530"/>
                  </a:lnTo>
                  <a:lnTo>
                    <a:pt x="46438" y="72127"/>
                  </a:lnTo>
                  <a:lnTo>
                    <a:pt x="55150" y="90049"/>
                  </a:lnTo>
                  <a:lnTo>
                    <a:pt x="64434" y="107707"/>
                  </a:lnTo>
                  <a:lnTo>
                    <a:pt x="73887" y="127403"/>
                  </a:lnTo>
                  <a:lnTo>
                    <a:pt x="95224" y="161146"/>
                  </a:lnTo>
                  <a:lnTo>
                    <a:pt x="109403" y="202392"/>
                  </a:lnTo>
                  <a:lnTo>
                    <a:pt x="120282" y="235168"/>
                  </a:lnTo>
                  <a:lnTo>
                    <a:pt x="121482" y="255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693"/>
            <p:cNvSpPr/>
            <p:nvPr>
              <p:custDataLst>
                <p:tags r:id="rId199"/>
              </p:custDataLst>
            </p:nvPr>
          </p:nvSpPr>
          <p:spPr>
            <a:xfrm>
              <a:off x="428625" y="363274"/>
              <a:ext cx="90110" cy="351102"/>
            </a:xfrm>
            <a:custGeom>
              <a:avLst/>
              <a:gdLst/>
              <a:ahLst/>
              <a:cxnLst/>
              <a:rect l="0" t="0" r="0" b="0"/>
              <a:pathLst>
                <a:path w="90110" h="351102">
                  <a:moveTo>
                    <a:pt x="28575" y="8201"/>
                  </a:moveTo>
                  <a:lnTo>
                    <a:pt x="28575" y="8201"/>
                  </a:lnTo>
                  <a:lnTo>
                    <a:pt x="33631" y="3144"/>
                  </a:lnTo>
                  <a:lnTo>
                    <a:pt x="38936" y="662"/>
                  </a:lnTo>
                  <a:lnTo>
                    <a:pt x="41832" y="0"/>
                  </a:lnTo>
                  <a:lnTo>
                    <a:pt x="44822" y="2734"/>
                  </a:lnTo>
                  <a:lnTo>
                    <a:pt x="65430" y="43621"/>
                  </a:lnTo>
                  <a:lnTo>
                    <a:pt x="78066" y="69025"/>
                  </a:lnTo>
                  <a:lnTo>
                    <a:pt x="83456" y="110184"/>
                  </a:lnTo>
                  <a:lnTo>
                    <a:pt x="90109" y="147427"/>
                  </a:lnTo>
                  <a:lnTo>
                    <a:pt x="88670" y="178570"/>
                  </a:lnTo>
                  <a:lnTo>
                    <a:pt x="78702" y="217537"/>
                  </a:lnTo>
                  <a:lnTo>
                    <a:pt x="63411" y="260291"/>
                  </a:lnTo>
                  <a:lnTo>
                    <a:pt x="44791" y="301239"/>
                  </a:lnTo>
                  <a:lnTo>
                    <a:pt x="0" y="351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707"/>
          <p:cNvGrpSpPr/>
          <p:nvPr/>
        </p:nvGrpSpPr>
        <p:grpSpPr>
          <a:xfrm>
            <a:off x="895350" y="372799"/>
            <a:ext cx="285751" cy="341577"/>
            <a:chOff x="895350" y="372799"/>
            <a:chExt cx="285751" cy="341577"/>
          </a:xfrm>
        </p:grpSpPr>
        <p:sp>
          <p:nvSpPr>
            <p:cNvPr id="5" name="SMARTInkShape-3694"/>
            <p:cNvSpPr/>
            <p:nvPr>
              <p:custDataLst>
                <p:tags r:id="rId194"/>
              </p:custDataLst>
            </p:nvPr>
          </p:nvSpPr>
          <p:spPr>
            <a:xfrm>
              <a:off x="895384" y="423160"/>
              <a:ext cx="123792" cy="212639"/>
            </a:xfrm>
            <a:custGeom>
              <a:avLst/>
              <a:gdLst/>
              <a:ahLst/>
              <a:cxnLst/>
              <a:rect l="0" t="0" r="0" b="0"/>
              <a:pathLst>
                <a:path w="123792" h="212639">
                  <a:moveTo>
                    <a:pt x="9491" y="14990"/>
                  </a:moveTo>
                  <a:lnTo>
                    <a:pt x="9491" y="14990"/>
                  </a:lnTo>
                  <a:lnTo>
                    <a:pt x="82" y="5581"/>
                  </a:lnTo>
                  <a:lnTo>
                    <a:pt x="0" y="443"/>
                  </a:lnTo>
                  <a:lnTo>
                    <a:pt x="1047" y="0"/>
                  </a:lnTo>
                  <a:lnTo>
                    <a:pt x="5033" y="2331"/>
                  </a:lnTo>
                  <a:lnTo>
                    <a:pt x="27414" y="44962"/>
                  </a:lnTo>
                  <a:lnTo>
                    <a:pt x="50112" y="86370"/>
                  </a:lnTo>
                  <a:lnTo>
                    <a:pt x="74368" y="127114"/>
                  </a:lnTo>
                  <a:lnTo>
                    <a:pt x="99278" y="170984"/>
                  </a:lnTo>
                  <a:lnTo>
                    <a:pt x="114229" y="209668"/>
                  </a:lnTo>
                  <a:lnTo>
                    <a:pt x="116358" y="211450"/>
                  </a:lnTo>
                  <a:lnTo>
                    <a:pt x="118835" y="212638"/>
                  </a:lnTo>
                  <a:lnTo>
                    <a:pt x="120487" y="211314"/>
                  </a:lnTo>
                  <a:lnTo>
                    <a:pt x="123791" y="195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695"/>
            <p:cNvSpPr/>
            <p:nvPr>
              <p:custDataLst>
                <p:tags r:id="rId195"/>
              </p:custDataLst>
            </p:nvPr>
          </p:nvSpPr>
          <p:spPr>
            <a:xfrm>
              <a:off x="895350" y="372799"/>
              <a:ext cx="142876" cy="284427"/>
            </a:xfrm>
            <a:custGeom>
              <a:avLst/>
              <a:gdLst/>
              <a:ahLst/>
              <a:cxnLst/>
              <a:rect l="0" t="0" r="0" b="0"/>
              <a:pathLst>
                <a:path w="142876" h="284427">
                  <a:moveTo>
                    <a:pt x="142875" y="8201"/>
                  </a:moveTo>
                  <a:lnTo>
                    <a:pt x="142875" y="8201"/>
                  </a:lnTo>
                  <a:lnTo>
                    <a:pt x="142875" y="3144"/>
                  </a:lnTo>
                  <a:lnTo>
                    <a:pt x="141817" y="1655"/>
                  </a:lnTo>
                  <a:lnTo>
                    <a:pt x="140053" y="662"/>
                  </a:lnTo>
                  <a:lnTo>
                    <a:pt x="137818" y="0"/>
                  </a:lnTo>
                  <a:lnTo>
                    <a:pt x="135271" y="617"/>
                  </a:lnTo>
                  <a:lnTo>
                    <a:pt x="125570" y="7600"/>
                  </a:lnTo>
                  <a:lnTo>
                    <a:pt x="102875" y="29302"/>
                  </a:lnTo>
                  <a:lnTo>
                    <a:pt x="77605" y="75892"/>
                  </a:lnTo>
                  <a:lnTo>
                    <a:pt x="57753" y="115096"/>
                  </a:lnTo>
                  <a:lnTo>
                    <a:pt x="40296" y="155392"/>
                  </a:lnTo>
                  <a:lnTo>
                    <a:pt x="17210" y="197218"/>
                  </a:lnTo>
                  <a:lnTo>
                    <a:pt x="4497" y="239840"/>
                  </a:lnTo>
                  <a:lnTo>
                    <a:pt x="0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696"/>
            <p:cNvSpPr/>
            <p:nvPr>
              <p:custDataLst>
                <p:tags r:id="rId196"/>
              </p:custDataLst>
            </p:nvPr>
          </p:nvSpPr>
          <p:spPr>
            <a:xfrm>
              <a:off x="1076325" y="60007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0"/>
                  </a:moveTo>
                  <a:lnTo>
                    <a:pt x="0" y="0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697"/>
            <p:cNvSpPr/>
            <p:nvPr>
              <p:custDataLst>
                <p:tags r:id="rId197"/>
              </p:custDataLst>
            </p:nvPr>
          </p:nvSpPr>
          <p:spPr>
            <a:xfrm>
              <a:off x="1152525" y="657225"/>
              <a:ext cx="28576" cy="57151"/>
            </a:xfrm>
            <a:custGeom>
              <a:avLst/>
              <a:gdLst/>
              <a:ahLst/>
              <a:cxnLst/>
              <a:rect l="0" t="0" r="0" b="0"/>
              <a:pathLst>
                <a:path w="28576" h="57151">
                  <a:moveTo>
                    <a:pt x="28575" y="0"/>
                  </a:moveTo>
                  <a:lnTo>
                    <a:pt x="28575" y="0"/>
                  </a:lnTo>
                  <a:lnTo>
                    <a:pt x="28575" y="10113"/>
                  </a:lnTo>
                  <a:lnTo>
                    <a:pt x="26458" y="14150"/>
                  </a:lnTo>
                  <a:lnTo>
                    <a:pt x="7117" y="3657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708"/>
          <p:cNvGrpSpPr/>
          <p:nvPr/>
        </p:nvGrpSpPr>
        <p:grpSpPr>
          <a:xfrm>
            <a:off x="1419225" y="363274"/>
            <a:ext cx="1323976" cy="341577"/>
            <a:chOff x="1419225" y="363274"/>
            <a:chExt cx="1323976" cy="341577"/>
          </a:xfrm>
        </p:grpSpPr>
        <p:sp>
          <p:nvSpPr>
            <p:cNvPr id="10" name="SMARTInkShape-3698"/>
            <p:cNvSpPr/>
            <p:nvPr>
              <p:custDataLst>
                <p:tags r:id="rId184"/>
              </p:custDataLst>
            </p:nvPr>
          </p:nvSpPr>
          <p:spPr>
            <a:xfrm>
              <a:off x="1419225" y="372799"/>
              <a:ext cx="142876" cy="274902"/>
            </a:xfrm>
            <a:custGeom>
              <a:avLst/>
              <a:gdLst/>
              <a:ahLst/>
              <a:cxnLst/>
              <a:rect l="0" t="0" r="0" b="0"/>
              <a:pathLst>
                <a:path w="142876" h="274902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7" y="0"/>
                  </a:lnTo>
                  <a:lnTo>
                    <a:pt x="7604" y="1675"/>
                  </a:lnTo>
                  <a:lnTo>
                    <a:pt x="13257" y="9181"/>
                  </a:lnTo>
                  <a:lnTo>
                    <a:pt x="31471" y="50507"/>
                  </a:lnTo>
                  <a:lnTo>
                    <a:pt x="54160" y="97263"/>
                  </a:lnTo>
                  <a:lnTo>
                    <a:pt x="74042" y="140015"/>
                  </a:lnTo>
                  <a:lnTo>
                    <a:pt x="88474" y="184404"/>
                  </a:lnTo>
                  <a:lnTo>
                    <a:pt x="109436" y="230528"/>
                  </a:lnTo>
                  <a:lnTo>
                    <a:pt x="118395" y="253318"/>
                  </a:lnTo>
                  <a:lnTo>
                    <a:pt x="142875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699"/>
            <p:cNvSpPr/>
            <p:nvPr>
              <p:custDataLst>
                <p:tags r:id="rId185"/>
              </p:custDataLst>
            </p:nvPr>
          </p:nvSpPr>
          <p:spPr>
            <a:xfrm>
              <a:off x="1438275" y="392474"/>
              <a:ext cx="114301" cy="245702"/>
            </a:xfrm>
            <a:custGeom>
              <a:avLst/>
              <a:gdLst/>
              <a:ahLst/>
              <a:cxnLst/>
              <a:rect l="0" t="0" r="0" b="0"/>
              <a:pathLst>
                <a:path w="114301" h="245702">
                  <a:moveTo>
                    <a:pt x="114300" y="36151"/>
                  </a:moveTo>
                  <a:lnTo>
                    <a:pt x="114300" y="36151"/>
                  </a:lnTo>
                  <a:lnTo>
                    <a:pt x="114300" y="4628"/>
                  </a:lnTo>
                  <a:lnTo>
                    <a:pt x="113242" y="2436"/>
                  </a:lnTo>
                  <a:lnTo>
                    <a:pt x="111478" y="974"/>
                  </a:lnTo>
                  <a:lnTo>
                    <a:pt x="109244" y="0"/>
                  </a:lnTo>
                  <a:lnTo>
                    <a:pt x="101117" y="4562"/>
                  </a:lnTo>
                  <a:lnTo>
                    <a:pt x="91507" y="13645"/>
                  </a:lnTo>
                  <a:lnTo>
                    <a:pt x="64591" y="55651"/>
                  </a:lnTo>
                  <a:lnTo>
                    <a:pt x="48017" y="99880"/>
                  </a:lnTo>
                  <a:lnTo>
                    <a:pt x="32455" y="145832"/>
                  </a:lnTo>
                  <a:lnTo>
                    <a:pt x="15968" y="189406"/>
                  </a:lnTo>
                  <a:lnTo>
                    <a:pt x="0" y="245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700"/>
            <p:cNvSpPr/>
            <p:nvPr>
              <p:custDataLst>
                <p:tags r:id="rId186"/>
              </p:custDataLst>
            </p:nvPr>
          </p:nvSpPr>
          <p:spPr>
            <a:xfrm>
              <a:off x="1614123" y="591632"/>
              <a:ext cx="62278" cy="89676"/>
            </a:xfrm>
            <a:custGeom>
              <a:avLst/>
              <a:gdLst/>
              <a:ahLst/>
              <a:cxnLst/>
              <a:rect l="0" t="0" r="0" b="0"/>
              <a:pathLst>
                <a:path w="62278" h="89676">
                  <a:moveTo>
                    <a:pt x="5127" y="17968"/>
                  </a:moveTo>
                  <a:lnTo>
                    <a:pt x="5127" y="17968"/>
                  </a:lnTo>
                  <a:lnTo>
                    <a:pt x="5127" y="3838"/>
                  </a:lnTo>
                  <a:lnTo>
                    <a:pt x="5127" y="5691"/>
                  </a:lnTo>
                  <a:lnTo>
                    <a:pt x="6185" y="5550"/>
                  </a:lnTo>
                  <a:lnTo>
                    <a:pt x="13328" y="0"/>
                  </a:lnTo>
                  <a:lnTo>
                    <a:pt x="24373" y="4295"/>
                  </a:lnTo>
                  <a:lnTo>
                    <a:pt x="27482" y="6736"/>
                  </a:lnTo>
                  <a:lnTo>
                    <a:pt x="30938" y="12271"/>
                  </a:lnTo>
                  <a:lnTo>
                    <a:pt x="32883" y="21336"/>
                  </a:lnTo>
                  <a:lnTo>
                    <a:pt x="28403" y="35782"/>
                  </a:lnTo>
                  <a:lnTo>
                    <a:pt x="7866" y="72960"/>
                  </a:lnTo>
                  <a:lnTo>
                    <a:pt x="6953" y="76854"/>
                  </a:lnTo>
                  <a:lnTo>
                    <a:pt x="5286" y="79451"/>
                  </a:lnTo>
                  <a:lnTo>
                    <a:pt x="3116" y="81181"/>
                  </a:lnTo>
                  <a:lnTo>
                    <a:pt x="611" y="82335"/>
                  </a:lnTo>
                  <a:lnTo>
                    <a:pt x="0" y="84163"/>
                  </a:lnTo>
                  <a:lnTo>
                    <a:pt x="651" y="86440"/>
                  </a:lnTo>
                  <a:lnTo>
                    <a:pt x="2143" y="89016"/>
                  </a:lnTo>
                  <a:lnTo>
                    <a:pt x="3138" y="89675"/>
                  </a:lnTo>
                  <a:lnTo>
                    <a:pt x="3801" y="89056"/>
                  </a:lnTo>
                  <a:lnTo>
                    <a:pt x="4243" y="87585"/>
                  </a:lnTo>
                  <a:lnTo>
                    <a:pt x="10378" y="85951"/>
                  </a:lnTo>
                  <a:lnTo>
                    <a:pt x="36621" y="79845"/>
                  </a:lnTo>
                  <a:lnTo>
                    <a:pt x="62277" y="65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701"/>
            <p:cNvSpPr/>
            <p:nvPr>
              <p:custDataLst>
                <p:tags r:id="rId187"/>
              </p:custDataLst>
            </p:nvPr>
          </p:nvSpPr>
          <p:spPr>
            <a:xfrm>
              <a:off x="1743075" y="666750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28575" y="0"/>
                  </a:moveTo>
                  <a:lnTo>
                    <a:pt x="28575" y="0"/>
                  </a:lnTo>
                  <a:lnTo>
                    <a:pt x="28575" y="5057"/>
                  </a:lnTo>
                  <a:lnTo>
                    <a:pt x="27517" y="6546"/>
                  </a:lnTo>
                  <a:lnTo>
                    <a:pt x="25753" y="7539"/>
                  </a:lnTo>
                  <a:lnTo>
                    <a:pt x="23519" y="8201"/>
                  </a:lnTo>
                  <a:lnTo>
                    <a:pt x="9277" y="19712"/>
                  </a:lnTo>
                  <a:lnTo>
                    <a:pt x="4123" y="25694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702"/>
            <p:cNvSpPr/>
            <p:nvPr>
              <p:custDataLst>
                <p:tags r:id="rId188"/>
              </p:custDataLst>
            </p:nvPr>
          </p:nvSpPr>
          <p:spPr>
            <a:xfrm>
              <a:off x="1885950" y="6667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24909" y="17992"/>
                  </a:lnTo>
                  <a:lnTo>
                    <a:pt x="68168" y="1011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703"/>
            <p:cNvSpPr/>
            <p:nvPr>
              <p:custDataLst>
                <p:tags r:id="rId189"/>
              </p:custDataLst>
            </p:nvPr>
          </p:nvSpPr>
          <p:spPr>
            <a:xfrm>
              <a:off x="2114550" y="66675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704"/>
            <p:cNvSpPr/>
            <p:nvPr>
              <p:custDataLst>
                <p:tags r:id="rId190"/>
              </p:custDataLst>
            </p:nvPr>
          </p:nvSpPr>
          <p:spPr>
            <a:xfrm>
              <a:off x="2295525" y="657225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28575" y="0"/>
                  </a:moveTo>
                  <a:lnTo>
                    <a:pt x="28575" y="0"/>
                  </a:lnTo>
                  <a:lnTo>
                    <a:pt x="28575" y="5057"/>
                  </a:lnTo>
                  <a:lnTo>
                    <a:pt x="23519" y="18314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705"/>
            <p:cNvSpPr/>
            <p:nvPr>
              <p:custDataLst>
                <p:tags r:id="rId191"/>
              </p:custDataLst>
            </p:nvPr>
          </p:nvSpPr>
          <p:spPr>
            <a:xfrm>
              <a:off x="2457450" y="373191"/>
              <a:ext cx="142876" cy="236410"/>
            </a:xfrm>
            <a:custGeom>
              <a:avLst/>
              <a:gdLst/>
              <a:ahLst/>
              <a:cxnLst/>
              <a:rect l="0" t="0" r="0" b="0"/>
              <a:pathLst>
                <a:path w="142876" h="236410">
                  <a:moveTo>
                    <a:pt x="0" y="17334"/>
                  </a:moveTo>
                  <a:lnTo>
                    <a:pt x="0" y="17334"/>
                  </a:lnTo>
                  <a:lnTo>
                    <a:pt x="17334" y="0"/>
                  </a:lnTo>
                  <a:lnTo>
                    <a:pt x="17906" y="1545"/>
                  </a:lnTo>
                  <a:lnTo>
                    <a:pt x="18542" y="8906"/>
                  </a:lnTo>
                  <a:lnTo>
                    <a:pt x="24468" y="19232"/>
                  </a:lnTo>
                  <a:lnTo>
                    <a:pt x="36883" y="39769"/>
                  </a:lnTo>
                  <a:lnTo>
                    <a:pt x="59865" y="81575"/>
                  </a:lnTo>
                  <a:lnTo>
                    <a:pt x="88143" y="121628"/>
                  </a:lnTo>
                  <a:lnTo>
                    <a:pt x="109094" y="153568"/>
                  </a:lnTo>
                  <a:lnTo>
                    <a:pt x="133231" y="199628"/>
                  </a:lnTo>
                  <a:lnTo>
                    <a:pt x="138589" y="211595"/>
                  </a:lnTo>
                  <a:lnTo>
                    <a:pt x="142875" y="236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706"/>
            <p:cNvSpPr/>
            <p:nvPr>
              <p:custDataLst>
                <p:tags r:id="rId192"/>
              </p:custDataLst>
            </p:nvPr>
          </p:nvSpPr>
          <p:spPr>
            <a:xfrm>
              <a:off x="2476500" y="363274"/>
              <a:ext cx="152401" cy="274902"/>
            </a:xfrm>
            <a:custGeom>
              <a:avLst/>
              <a:gdLst/>
              <a:ahLst/>
              <a:cxnLst/>
              <a:rect l="0" t="0" r="0" b="0"/>
              <a:pathLst>
                <a:path w="152401" h="274902">
                  <a:moveTo>
                    <a:pt x="152400" y="8201"/>
                  </a:moveTo>
                  <a:lnTo>
                    <a:pt x="152400" y="8201"/>
                  </a:lnTo>
                  <a:lnTo>
                    <a:pt x="147344" y="8201"/>
                  </a:lnTo>
                  <a:lnTo>
                    <a:pt x="145854" y="7143"/>
                  </a:lnTo>
                  <a:lnTo>
                    <a:pt x="144861" y="5379"/>
                  </a:lnTo>
                  <a:lnTo>
                    <a:pt x="144199" y="3144"/>
                  </a:lnTo>
                  <a:lnTo>
                    <a:pt x="141641" y="1655"/>
                  </a:lnTo>
                  <a:lnTo>
                    <a:pt x="133154" y="0"/>
                  </a:lnTo>
                  <a:lnTo>
                    <a:pt x="128987" y="1675"/>
                  </a:lnTo>
                  <a:lnTo>
                    <a:pt x="121533" y="9181"/>
                  </a:lnTo>
                  <a:lnTo>
                    <a:pt x="93476" y="51692"/>
                  </a:lnTo>
                  <a:lnTo>
                    <a:pt x="68846" y="89919"/>
                  </a:lnTo>
                  <a:lnTo>
                    <a:pt x="49347" y="136291"/>
                  </a:lnTo>
                  <a:lnTo>
                    <a:pt x="31659" y="178612"/>
                  </a:lnTo>
                  <a:lnTo>
                    <a:pt x="11702" y="217546"/>
                  </a:lnTo>
                  <a:lnTo>
                    <a:pt x="0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707"/>
            <p:cNvSpPr/>
            <p:nvPr>
              <p:custDataLst>
                <p:tags r:id="rId193"/>
              </p:custDataLst>
            </p:nvPr>
          </p:nvSpPr>
          <p:spPr>
            <a:xfrm>
              <a:off x="2667000" y="581025"/>
              <a:ext cx="76201" cy="114301"/>
            </a:xfrm>
            <a:custGeom>
              <a:avLst/>
              <a:gdLst/>
              <a:ahLst/>
              <a:cxnLst/>
              <a:rect l="0" t="0" r="0" b="0"/>
              <a:pathLst>
                <a:path w="76201" h="1143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133" y="13257"/>
                  </a:lnTo>
                  <a:lnTo>
                    <a:pt x="9515" y="54547"/>
                  </a:lnTo>
                  <a:lnTo>
                    <a:pt x="6698" y="64107"/>
                  </a:lnTo>
                  <a:lnTo>
                    <a:pt x="1323" y="73811"/>
                  </a:lnTo>
                  <a:lnTo>
                    <a:pt x="882" y="73549"/>
                  </a:lnTo>
                  <a:lnTo>
                    <a:pt x="392" y="70436"/>
                  </a:lnTo>
                  <a:lnTo>
                    <a:pt x="2996" y="65524"/>
                  </a:lnTo>
                  <a:lnTo>
                    <a:pt x="7682" y="57697"/>
                  </a:lnTo>
                  <a:lnTo>
                    <a:pt x="22400" y="27981"/>
                  </a:lnTo>
                  <a:lnTo>
                    <a:pt x="31802" y="16640"/>
                  </a:lnTo>
                  <a:lnTo>
                    <a:pt x="36018" y="15326"/>
                  </a:lnTo>
                  <a:lnTo>
                    <a:pt x="46347" y="16690"/>
                  </a:lnTo>
                  <a:lnTo>
                    <a:pt x="64062" y="28464"/>
                  </a:lnTo>
                  <a:lnTo>
                    <a:pt x="70806" y="39462"/>
                  </a:lnTo>
                  <a:lnTo>
                    <a:pt x="74601" y="60376"/>
                  </a:lnTo>
                  <a:lnTo>
                    <a:pt x="762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709"/>
          <p:cNvGrpSpPr/>
          <p:nvPr/>
        </p:nvGrpSpPr>
        <p:grpSpPr>
          <a:xfrm>
            <a:off x="3097139" y="462744"/>
            <a:ext cx="379487" cy="134596"/>
            <a:chOff x="3097139" y="462744"/>
            <a:chExt cx="379487" cy="134596"/>
          </a:xfrm>
        </p:grpSpPr>
        <p:sp>
          <p:nvSpPr>
            <p:cNvPr id="21" name="SMARTInkShape-3708"/>
            <p:cNvSpPr/>
            <p:nvPr>
              <p:custDataLst>
                <p:tags r:id="rId181"/>
              </p:custDataLst>
            </p:nvPr>
          </p:nvSpPr>
          <p:spPr>
            <a:xfrm>
              <a:off x="3097139" y="471984"/>
              <a:ext cx="122312" cy="123913"/>
            </a:xfrm>
            <a:custGeom>
              <a:avLst/>
              <a:gdLst/>
              <a:ahLst/>
              <a:cxnLst/>
              <a:rect l="0" t="0" r="0" b="0"/>
              <a:pathLst>
                <a:path w="122312" h="123913">
                  <a:moveTo>
                    <a:pt x="74686" y="32841"/>
                  </a:moveTo>
                  <a:lnTo>
                    <a:pt x="74686" y="32841"/>
                  </a:lnTo>
                  <a:lnTo>
                    <a:pt x="74686" y="27784"/>
                  </a:lnTo>
                  <a:lnTo>
                    <a:pt x="71864" y="22480"/>
                  </a:lnTo>
                  <a:lnTo>
                    <a:pt x="68140" y="16594"/>
                  </a:lnTo>
                  <a:lnTo>
                    <a:pt x="64985" y="7331"/>
                  </a:lnTo>
                  <a:lnTo>
                    <a:pt x="60497" y="1042"/>
                  </a:lnTo>
                  <a:lnTo>
                    <a:pt x="56760" y="0"/>
                  </a:lnTo>
                  <a:lnTo>
                    <a:pt x="46963" y="1664"/>
                  </a:lnTo>
                  <a:lnTo>
                    <a:pt x="34605" y="8552"/>
                  </a:lnTo>
                  <a:lnTo>
                    <a:pt x="19183" y="27408"/>
                  </a:lnTo>
                  <a:lnTo>
                    <a:pt x="6265" y="53103"/>
                  </a:lnTo>
                  <a:lnTo>
                    <a:pt x="23" y="95718"/>
                  </a:lnTo>
                  <a:lnTo>
                    <a:pt x="0" y="117558"/>
                  </a:lnTo>
                  <a:lnTo>
                    <a:pt x="1612" y="121069"/>
                  </a:lnTo>
                  <a:lnTo>
                    <a:pt x="3745" y="123410"/>
                  </a:lnTo>
                  <a:lnTo>
                    <a:pt x="7283" y="123912"/>
                  </a:lnTo>
                  <a:lnTo>
                    <a:pt x="16860" y="121647"/>
                  </a:lnTo>
                  <a:lnTo>
                    <a:pt x="34151" y="109366"/>
                  </a:lnTo>
                  <a:lnTo>
                    <a:pt x="47624" y="92322"/>
                  </a:lnTo>
                  <a:lnTo>
                    <a:pt x="62120" y="56588"/>
                  </a:lnTo>
                  <a:lnTo>
                    <a:pt x="65042" y="28791"/>
                  </a:lnTo>
                  <a:lnTo>
                    <a:pt x="66184" y="33287"/>
                  </a:lnTo>
                  <a:lnTo>
                    <a:pt x="87550" y="80701"/>
                  </a:lnTo>
                  <a:lnTo>
                    <a:pt x="94631" y="102306"/>
                  </a:lnTo>
                  <a:lnTo>
                    <a:pt x="122311" y="118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709"/>
            <p:cNvSpPr/>
            <p:nvPr>
              <p:custDataLst>
                <p:tags r:id="rId182"/>
              </p:custDataLst>
            </p:nvPr>
          </p:nvSpPr>
          <p:spPr>
            <a:xfrm>
              <a:off x="3267468" y="485775"/>
              <a:ext cx="56758" cy="110715"/>
            </a:xfrm>
            <a:custGeom>
              <a:avLst/>
              <a:gdLst/>
              <a:ahLst/>
              <a:cxnLst/>
              <a:rect l="0" t="0" r="0" b="0"/>
              <a:pathLst>
                <a:path w="56758" h="110715">
                  <a:moveTo>
                    <a:pt x="9132" y="0"/>
                  </a:moveTo>
                  <a:lnTo>
                    <a:pt x="9132" y="0"/>
                  </a:lnTo>
                  <a:lnTo>
                    <a:pt x="931" y="0"/>
                  </a:lnTo>
                  <a:lnTo>
                    <a:pt x="490" y="1058"/>
                  </a:lnTo>
                  <a:lnTo>
                    <a:pt x="0" y="5057"/>
                  </a:lnTo>
                  <a:lnTo>
                    <a:pt x="4780" y="18314"/>
                  </a:lnTo>
                  <a:lnTo>
                    <a:pt x="30208" y="62390"/>
                  </a:lnTo>
                  <a:lnTo>
                    <a:pt x="35485" y="82221"/>
                  </a:lnTo>
                  <a:lnTo>
                    <a:pt x="33898" y="95104"/>
                  </a:lnTo>
                  <a:lnTo>
                    <a:pt x="29664" y="105768"/>
                  </a:lnTo>
                  <a:lnTo>
                    <a:pt x="27053" y="108612"/>
                  </a:lnTo>
                  <a:lnTo>
                    <a:pt x="24255" y="110508"/>
                  </a:lnTo>
                  <a:lnTo>
                    <a:pt x="21330" y="110714"/>
                  </a:lnTo>
                  <a:lnTo>
                    <a:pt x="15259" y="108120"/>
                  </a:lnTo>
                  <a:lnTo>
                    <a:pt x="13217" y="104888"/>
                  </a:lnTo>
                  <a:lnTo>
                    <a:pt x="10948" y="95653"/>
                  </a:lnTo>
                  <a:lnTo>
                    <a:pt x="17095" y="52840"/>
                  </a:lnTo>
                  <a:lnTo>
                    <a:pt x="31569" y="13805"/>
                  </a:lnTo>
                  <a:lnTo>
                    <a:pt x="35732" y="9203"/>
                  </a:lnTo>
                  <a:lnTo>
                    <a:pt x="567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710"/>
            <p:cNvSpPr/>
            <p:nvPr>
              <p:custDataLst>
                <p:tags r:id="rId183"/>
              </p:custDataLst>
            </p:nvPr>
          </p:nvSpPr>
          <p:spPr>
            <a:xfrm>
              <a:off x="3368757" y="462744"/>
              <a:ext cx="107869" cy="134596"/>
            </a:xfrm>
            <a:custGeom>
              <a:avLst/>
              <a:gdLst/>
              <a:ahLst/>
              <a:cxnLst/>
              <a:rect l="0" t="0" r="0" b="0"/>
              <a:pathLst>
                <a:path w="107869" h="134596">
                  <a:moveTo>
                    <a:pt x="12618" y="51606"/>
                  </a:moveTo>
                  <a:lnTo>
                    <a:pt x="12618" y="51606"/>
                  </a:lnTo>
                  <a:lnTo>
                    <a:pt x="17675" y="51606"/>
                  </a:lnTo>
                  <a:lnTo>
                    <a:pt x="22979" y="48784"/>
                  </a:lnTo>
                  <a:lnTo>
                    <a:pt x="43616" y="34301"/>
                  </a:lnTo>
                  <a:lnTo>
                    <a:pt x="58642" y="1184"/>
                  </a:lnTo>
                  <a:lnTo>
                    <a:pt x="57059" y="0"/>
                  </a:lnTo>
                  <a:lnTo>
                    <a:pt x="49656" y="1506"/>
                  </a:lnTo>
                  <a:lnTo>
                    <a:pt x="33588" y="13361"/>
                  </a:lnTo>
                  <a:lnTo>
                    <a:pt x="15421" y="35335"/>
                  </a:lnTo>
                  <a:lnTo>
                    <a:pt x="1690" y="67011"/>
                  </a:lnTo>
                  <a:lnTo>
                    <a:pt x="0" y="85264"/>
                  </a:lnTo>
                  <a:lnTo>
                    <a:pt x="1031" y="93095"/>
                  </a:lnTo>
                  <a:lnTo>
                    <a:pt x="7821" y="107440"/>
                  </a:lnTo>
                  <a:lnTo>
                    <a:pt x="17894" y="119813"/>
                  </a:lnTo>
                  <a:lnTo>
                    <a:pt x="29427" y="128840"/>
                  </a:lnTo>
                  <a:lnTo>
                    <a:pt x="44430" y="133557"/>
                  </a:lnTo>
                  <a:lnTo>
                    <a:pt x="60623" y="134595"/>
                  </a:lnTo>
                  <a:lnTo>
                    <a:pt x="107868" y="118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710"/>
          <p:cNvGrpSpPr/>
          <p:nvPr/>
        </p:nvGrpSpPr>
        <p:grpSpPr>
          <a:xfrm>
            <a:off x="3924300" y="286120"/>
            <a:ext cx="447676" cy="266331"/>
            <a:chOff x="3924300" y="286120"/>
            <a:chExt cx="447676" cy="266331"/>
          </a:xfrm>
        </p:grpSpPr>
        <p:sp>
          <p:nvSpPr>
            <p:cNvPr id="25" name="SMARTInkShape-3711"/>
            <p:cNvSpPr/>
            <p:nvPr>
              <p:custDataLst>
                <p:tags r:id="rId173"/>
              </p:custDataLst>
            </p:nvPr>
          </p:nvSpPr>
          <p:spPr>
            <a:xfrm>
              <a:off x="3933825" y="447675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163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712"/>
            <p:cNvSpPr/>
            <p:nvPr>
              <p:custDataLst>
                <p:tags r:id="rId174"/>
              </p:custDataLst>
            </p:nvPr>
          </p:nvSpPr>
          <p:spPr>
            <a:xfrm>
              <a:off x="3924300" y="3524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5793"/>
                  </a:lnTo>
                  <a:lnTo>
                    <a:pt x="8467" y="386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713"/>
            <p:cNvSpPr/>
            <p:nvPr>
              <p:custDataLst>
                <p:tags r:id="rId175"/>
              </p:custDataLst>
            </p:nvPr>
          </p:nvSpPr>
          <p:spPr>
            <a:xfrm>
              <a:off x="4000500" y="495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714"/>
            <p:cNvSpPr/>
            <p:nvPr>
              <p:custDataLst>
                <p:tags r:id="rId176"/>
              </p:custDataLst>
            </p:nvPr>
          </p:nvSpPr>
          <p:spPr>
            <a:xfrm>
              <a:off x="4076700" y="457200"/>
              <a:ext cx="17717" cy="76201"/>
            </a:xfrm>
            <a:custGeom>
              <a:avLst/>
              <a:gdLst/>
              <a:ahLst/>
              <a:cxnLst/>
              <a:rect l="0" t="0" r="0" b="0"/>
              <a:pathLst>
                <a:path w="17717" h="7620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12295" y="22120"/>
                  </a:lnTo>
                  <a:lnTo>
                    <a:pt x="16048" y="33114"/>
                  </a:lnTo>
                  <a:lnTo>
                    <a:pt x="17716" y="45056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715"/>
            <p:cNvSpPr/>
            <p:nvPr>
              <p:custDataLst>
                <p:tags r:id="rId177"/>
              </p:custDataLst>
            </p:nvPr>
          </p:nvSpPr>
          <p:spPr>
            <a:xfrm>
              <a:off x="4077093" y="353749"/>
              <a:ext cx="18658" cy="17727"/>
            </a:xfrm>
            <a:custGeom>
              <a:avLst/>
              <a:gdLst/>
              <a:ahLst/>
              <a:cxnLst/>
              <a:rect l="0" t="0" r="0" b="0"/>
              <a:pathLst>
                <a:path w="18658" h="17727">
                  <a:moveTo>
                    <a:pt x="9132" y="8201"/>
                  </a:moveTo>
                  <a:lnTo>
                    <a:pt x="9132" y="8201"/>
                  </a:lnTo>
                  <a:lnTo>
                    <a:pt x="4075" y="8201"/>
                  </a:lnTo>
                  <a:lnTo>
                    <a:pt x="2586" y="7143"/>
                  </a:lnTo>
                  <a:lnTo>
                    <a:pt x="1593" y="5379"/>
                  </a:lnTo>
                  <a:lnTo>
                    <a:pt x="0" y="0"/>
                  </a:lnTo>
                  <a:lnTo>
                    <a:pt x="18657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716"/>
            <p:cNvSpPr/>
            <p:nvPr>
              <p:custDataLst>
                <p:tags r:id="rId178"/>
              </p:custDataLst>
            </p:nvPr>
          </p:nvSpPr>
          <p:spPr>
            <a:xfrm>
              <a:off x="4143375" y="485775"/>
              <a:ext cx="9526" cy="18659"/>
            </a:xfrm>
            <a:custGeom>
              <a:avLst/>
              <a:gdLst/>
              <a:ahLst/>
              <a:cxnLst/>
              <a:rect l="0" t="0" r="0" b="0"/>
              <a:pathLst>
                <a:path w="9526" h="18659">
                  <a:moveTo>
                    <a:pt x="0" y="9525"/>
                  </a:moveTo>
                  <a:lnTo>
                    <a:pt x="0" y="9525"/>
                  </a:lnTo>
                  <a:lnTo>
                    <a:pt x="0" y="18658"/>
                  </a:lnTo>
                  <a:lnTo>
                    <a:pt x="0" y="1387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717"/>
            <p:cNvSpPr/>
            <p:nvPr>
              <p:custDataLst>
                <p:tags r:id="rId179"/>
              </p:custDataLst>
            </p:nvPr>
          </p:nvSpPr>
          <p:spPr>
            <a:xfrm>
              <a:off x="4203464" y="286120"/>
              <a:ext cx="110814" cy="252970"/>
            </a:xfrm>
            <a:custGeom>
              <a:avLst/>
              <a:gdLst/>
              <a:ahLst/>
              <a:cxnLst/>
              <a:rect l="0" t="0" r="0" b="0"/>
              <a:pathLst>
                <a:path w="110814" h="252970">
                  <a:moveTo>
                    <a:pt x="82786" y="218705"/>
                  </a:moveTo>
                  <a:lnTo>
                    <a:pt x="82786" y="218705"/>
                  </a:lnTo>
                  <a:lnTo>
                    <a:pt x="81728" y="203496"/>
                  </a:lnTo>
                  <a:lnTo>
                    <a:pt x="71027" y="171769"/>
                  </a:lnTo>
                  <a:lnTo>
                    <a:pt x="68597" y="168365"/>
                  </a:lnTo>
                  <a:lnTo>
                    <a:pt x="64860" y="166095"/>
                  </a:lnTo>
                  <a:lnTo>
                    <a:pt x="46476" y="162452"/>
                  </a:lnTo>
                  <a:lnTo>
                    <a:pt x="42704" y="162153"/>
                  </a:lnTo>
                  <a:lnTo>
                    <a:pt x="32869" y="167465"/>
                  </a:lnTo>
                  <a:lnTo>
                    <a:pt x="23559" y="175823"/>
                  </a:lnTo>
                  <a:lnTo>
                    <a:pt x="3673" y="210489"/>
                  </a:lnTo>
                  <a:lnTo>
                    <a:pt x="0" y="224226"/>
                  </a:lnTo>
                  <a:lnTo>
                    <a:pt x="1137" y="230852"/>
                  </a:lnTo>
                  <a:lnTo>
                    <a:pt x="8044" y="243859"/>
                  </a:lnTo>
                  <a:lnTo>
                    <a:pt x="12850" y="248175"/>
                  </a:lnTo>
                  <a:lnTo>
                    <a:pt x="23834" y="252969"/>
                  </a:lnTo>
                  <a:lnTo>
                    <a:pt x="29726" y="252131"/>
                  </a:lnTo>
                  <a:lnTo>
                    <a:pt x="41918" y="245556"/>
                  </a:lnTo>
                  <a:lnTo>
                    <a:pt x="60682" y="224897"/>
                  </a:lnTo>
                  <a:lnTo>
                    <a:pt x="74590" y="198668"/>
                  </a:lnTo>
                  <a:lnTo>
                    <a:pt x="82226" y="160302"/>
                  </a:lnTo>
                  <a:lnTo>
                    <a:pt x="92827" y="115877"/>
                  </a:lnTo>
                  <a:lnTo>
                    <a:pt x="105113" y="71158"/>
                  </a:lnTo>
                  <a:lnTo>
                    <a:pt x="110127" y="23676"/>
                  </a:lnTo>
                  <a:lnTo>
                    <a:pt x="110813" y="6436"/>
                  </a:lnTo>
                  <a:lnTo>
                    <a:pt x="109937" y="2051"/>
                  </a:lnTo>
                  <a:lnTo>
                    <a:pt x="108295" y="186"/>
                  </a:lnTo>
                  <a:lnTo>
                    <a:pt x="106142" y="0"/>
                  </a:lnTo>
                  <a:lnTo>
                    <a:pt x="100928" y="11083"/>
                  </a:lnTo>
                  <a:lnTo>
                    <a:pt x="88957" y="52692"/>
                  </a:lnTo>
                  <a:lnTo>
                    <a:pt x="84005" y="99560"/>
                  </a:lnTo>
                  <a:lnTo>
                    <a:pt x="83027" y="137040"/>
                  </a:lnTo>
                  <a:lnTo>
                    <a:pt x="82818" y="182864"/>
                  </a:lnTo>
                  <a:lnTo>
                    <a:pt x="82786" y="237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718"/>
            <p:cNvSpPr/>
            <p:nvPr>
              <p:custDataLst>
                <p:tags r:id="rId180"/>
              </p:custDataLst>
            </p:nvPr>
          </p:nvSpPr>
          <p:spPr>
            <a:xfrm>
              <a:off x="4371975" y="5334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711"/>
          <p:cNvGrpSpPr/>
          <p:nvPr/>
        </p:nvGrpSpPr>
        <p:grpSpPr>
          <a:xfrm>
            <a:off x="4824521" y="398225"/>
            <a:ext cx="456237" cy="274405"/>
            <a:chOff x="4824521" y="398225"/>
            <a:chExt cx="456237" cy="274405"/>
          </a:xfrm>
        </p:grpSpPr>
        <p:sp>
          <p:nvSpPr>
            <p:cNvPr id="34" name="SMARTInkShape-3719"/>
            <p:cNvSpPr/>
            <p:nvPr>
              <p:custDataLst>
                <p:tags r:id="rId170"/>
              </p:custDataLst>
            </p:nvPr>
          </p:nvSpPr>
          <p:spPr>
            <a:xfrm>
              <a:off x="5221659" y="529157"/>
              <a:ext cx="59099" cy="143473"/>
            </a:xfrm>
            <a:custGeom>
              <a:avLst/>
              <a:gdLst/>
              <a:ahLst/>
              <a:cxnLst/>
              <a:rect l="0" t="0" r="0" b="0"/>
              <a:pathLst>
                <a:path w="59099" h="143473">
                  <a:moveTo>
                    <a:pt x="45666" y="42343"/>
                  </a:moveTo>
                  <a:lnTo>
                    <a:pt x="45666" y="42343"/>
                  </a:lnTo>
                  <a:lnTo>
                    <a:pt x="45666" y="19953"/>
                  </a:lnTo>
                  <a:lnTo>
                    <a:pt x="42844" y="13695"/>
                  </a:lnTo>
                  <a:lnTo>
                    <a:pt x="39121" y="7385"/>
                  </a:lnTo>
                  <a:lnTo>
                    <a:pt x="37465" y="1054"/>
                  </a:lnTo>
                  <a:lnTo>
                    <a:pt x="34907" y="0"/>
                  </a:lnTo>
                  <a:lnTo>
                    <a:pt x="26420" y="1652"/>
                  </a:lnTo>
                  <a:lnTo>
                    <a:pt x="18415" y="8736"/>
                  </a:lnTo>
                  <a:lnTo>
                    <a:pt x="2449" y="28980"/>
                  </a:lnTo>
                  <a:lnTo>
                    <a:pt x="0" y="35698"/>
                  </a:lnTo>
                  <a:lnTo>
                    <a:pt x="1734" y="45034"/>
                  </a:lnTo>
                  <a:lnTo>
                    <a:pt x="7091" y="56239"/>
                  </a:lnTo>
                  <a:lnTo>
                    <a:pt x="47190" y="100833"/>
                  </a:lnTo>
                  <a:lnTo>
                    <a:pt x="57876" y="116706"/>
                  </a:lnTo>
                  <a:lnTo>
                    <a:pt x="59098" y="122610"/>
                  </a:lnTo>
                  <a:lnTo>
                    <a:pt x="57633" y="134814"/>
                  </a:lnTo>
                  <a:lnTo>
                    <a:pt x="55760" y="138916"/>
                  </a:lnTo>
                  <a:lnTo>
                    <a:pt x="53454" y="141650"/>
                  </a:lnTo>
                  <a:lnTo>
                    <a:pt x="50858" y="143472"/>
                  </a:lnTo>
                  <a:lnTo>
                    <a:pt x="39507" y="142675"/>
                  </a:lnTo>
                  <a:lnTo>
                    <a:pt x="17091" y="137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720"/>
            <p:cNvSpPr/>
            <p:nvPr>
              <p:custDataLst>
                <p:tags r:id="rId171"/>
              </p:custDataLst>
            </p:nvPr>
          </p:nvSpPr>
          <p:spPr>
            <a:xfrm>
              <a:off x="4824521" y="398225"/>
              <a:ext cx="138005" cy="249476"/>
            </a:xfrm>
            <a:custGeom>
              <a:avLst/>
              <a:gdLst/>
              <a:ahLst/>
              <a:cxnLst/>
              <a:rect l="0" t="0" r="0" b="0"/>
              <a:pathLst>
                <a:path w="138005" h="249476">
                  <a:moveTo>
                    <a:pt x="4654" y="30400"/>
                  </a:moveTo>
                  <a:lnTo>
                    <a:pt x="4654" y="30400"/>
                  </a:lnTo>
                  <a:lnTo>
                    <a:pt x="9711" y="35457"/>
                  </a:lnTo>
                  <a:lnTo>
                    <a:pt x="12193" y="40761"/>
                  </a:lnTo>
                  <a:lnTo>
                    <a:pt x="14062" y="83657"/>
                  </a:lnTo>
                  <a:lnTo>
                    <a:pt x="22370" y="130613"/>
                  </a:lnTo>
                  <a:lnTo>
                    <a:pt x="23528" y="176751"/>
                  </a:lnTo>
                  <a:lnTo>
                    <a:pt x="22623" y="220966"/>
                  </a:lnTo>
                  <a:lnTo>
                    <a:pt x="15500" y="237241"/>
                  </a:lnTo>
                  <a:lnTo>
                    <a:pt x="7711" y="192110"/>
                  </a:lnTo>
                  <a:lnTo>
                    <a:pt x="0" y="147677"/>
                  </a:lnTo>
                  <a:lnTo>
                    <a:pt x="2637" y="101700"/>
                  </a:lnTo>
                  <a:lnTo>
                    <a:pt x="9445" y="58121"/>
                  </a:lnTo>
                  <a:lnTo>
                    <a:pt x="22890" y="35203"/>
                  </a:lnTo>
                  <a:lnTo>
                    <a:pt x="53780" y="674"/>
                  </a:lnTo>
                  <a:lnTo>
                    <a:pt x="59629" y="0"/>
                  </a:lnTo>
                  <a:lnTo>
                    <a:pt x="74596" y="4894"/>
                  </a:lnTo>
                  <a:lnTo>
                    <a:pt x="100872" y="19550"/>
                  </a:lnTo>
                  <a:lnTo>
                    <a:pt x="113740" y="34045"/>
                  </a:lnTo>
                  <a:lnTo>
                    <a:pt x="118653" y="42355"/>
                  </a:lnTo>
                  <a:lnTo>
                    <a:pt x="121290" y="60055"/>
                  </a:lnTo>
                  <a:lnTo>
                    <a:pt x="119415" y="87175"/>
                  </a:lnTo>
                  <a:lnTo>
                    <a:pt x="113514" y="98320"/>
                  </a:lnTo>
                  <a:lnTo>
                    <a:pt x="92480" y="122721"/>
                  </a:lnTo>
                  <a:lnTo>
                    <a:pt x="77554" y="129640"/>
                  </a:lnTo>
                  <a:lnTo>
                    <a:pt x="30388" y="134851"/>
                  </a:lnTo>
                  <a:lnTo>
                    <a:pt x="7401" y="135147"/>
                  </a:lnTo>
                  <a:lnTo>
                    <a:pt x="7544" y="136214"/>
                  </a:lnTo>
                  <a:lnTo>
                    <a:pt x="10525" y="140223"/>
                  </a:lnTo>
                  <a:lnTo>
                    <a:pt x="53808" y="175175"/>
                  </a:lnTo>
                  <a:lnTo>
                    <a:pt x="98175" y="219181"/>
                  </a:lnTo>
                  <a:lnTo>
                    <a:pt x="121356" y="241296"/>
                  </a:lnTo>
                  <a:lnTo>
                    <a:pt x="138004" y="249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721"/>
            <p:cNvSpPr/>
            <p:nvPr>
              <p:custDataLst>
                <p:tags r:id="rId172"/>
              </p:custDataLst>
            </p:nvPr>
          </p:nvSpPr>
          <p:spPr>
            <a:xfrm>
              <a:off x="5048250" y="414641"/>
              <a:ext cx="123826" cy="235485"/>
            </a:xfrm>
            <a:custGeom>
              <a:avLst/>
              <a:gdLst/>
              <a:ahLst/>
              <a:cxnLst/>
              <a:rect l="0" t="0" r="0" b="0"/>
              <a:pathLst>
                <a:path w="123826" h="235485">
                  <a:moveTo>
                    <a:pt x="0" y="13984"/>
                  </a:moveTo>
                  <a:lnTo>
                    <a:pt x="0" y="13984"/>
                  </a:lnTo>
                  <a:lnTo>
                    <a:pt x="0" y="1728"/>
                  </a:lnTo>
                  <a:lnTo>
                    <a:pt x="0" y="2639"/>
                  </a:lnTo>
                  <a:lnTo>
                    <a:pt x="7604" y="14879"/>
                  </a:lnTo>
                  <a:lnTo>
                    <a:pt x="22390" y="61518"/>
                  </a:lnTo>
                  <a:lnTo>
                    <a:pt x="34958" y="105179"/>
                  </a:lnTo>
                  <a:lnTo>
                    <a:pt x="47631" y="142025"/>
                  </a:lnTo>
                  <a:lnTo>
                    <a:pt x="60327" y="184385"/>
                  </a:lnTo>
                  <a:lnTo>
                    <a:pt x="76200" y="219738"/>
                  </a:lnTo>
                  <a:lnTo>
                    <a:pt x="81492" y="228197"/>
                  </a:lnTo>
                  <a:lnTo>
                    <a:pt x="83844" y="235484"/>
                  </a:lnTo>
                  <a:lnTo>
                    <a:pt x="85529" y="234676"/>
                  </a:lnTo>
                  <a:lnTo>
                    <a:pt x="90224" y="225311"/>
                  </a:lnTo>
                  <a:lnTo>
                    <a:pt x="94258" y="184766"/>
                  </a:lnTo>
                  <a:lnTo>
                    <a:pt x="96014" y="142080"/>
                  </a:lnTo>
                  <a:lnTo>
                    <a:pt x="101709" y="99093"/>
                  </a:lnTo>
                  <a:lnTo>
                    <a:pt x="104169" y="58351"/>
                  </a:lnTo>
                  <a:lnTo>
                    <a:pt x="109712" y="15222"/>
                  </a:lnTo>
                  <a:lnTo>
                    <a:pt x="112940" y="945"/>
                  </a:lnTo>
                  <a:lnTo>
                    <a:pt x="114452" y="0"/>
                  </a:lnTo>
                  <a:lnTo>
                    <a:pt x="123825" y="13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712"/>
          <p:cNvGrpSpPr/>
          <p:nvPr/>
        </p:nvGrpSpPr>
        <p:grpSpPr>
          <a:xfrm>
            <a:off x="5886487" y="333767"/>
            <a:ext cx="419064" cy="264540"/>
            <a:chOff x="5886487" y="333767"/>
            <a:chExt cx="419064" cy="264540"/>
          </a:xfrm>
        </p:grpSpPr>
        <p:sp>
          <p:nvSpPr>
            <p:cNvPr id="38" name="SMARTInkShape-3722"/>
            <p:cNvSpPr/>
            <p:nvPr>
              <p:custDataLst>
                <p:tags r:id="rId165"/>
              </p:custDataLst>
            </p:nvPr>
          </p:nvSpPr>
          <p:spPr>
            <a:xfrm>
              <a:off x="5886487" y="468049"/>
              <a:ext cx="127946" cy="128341"/>
            </a:xfrm>
            <a:custGeom>
              <a:avLst/>
              <a:gdLst/>
              <a:ahLst/>
              <a:cxnLst/>
              <a:rect l="0" t="0" r="0" b="0"/>
              <a:pathLst>
                <a:path w="127946" h="128341">
                  <a:moveTo>
                    <a:pt x="19013" y="8201"/>
                  </a:moveTo>
                  <a:lnTo>
                    <a:pt x="19013" y="8201"/>
                  </a:lnTo>
                  <a:lnTo>
                    <a:pt x="10812" y="0"/>
                  </a:lnTo>
                  <a:lnTo>
                    <a:pt x="9312" y="617"/>
                  </a:lnTo>
                  <a:lnTo>
                    <a:pt x="4824" y="4125"/>
                  </a:lnTo>
                  <a:lnTo>
                    <a:pt x="2123" y="12034"/>
                  </a:lnTo>
                  <a:lnTo>
                    <a:pt x="248" y="54606"/>
                  </a:lnTo>
                  <a:lnTo>
                    <a:pt x="0" y="98234"/>
                  </a:lnTo>
                  <a:lnTo>
                    <a:pt x="5031" y="118721"/>
                  </a:lnTo>
                  <a:lnTo>
                    <a:pt x="7574" y="123156"/>
                  </a:lnTo>
                  <a:lnTo>
                    <a:pt x="13224" y="128084"/>
                  </a:lnTo>
                  <a:lnTo>
                    <a:pt x="16212" y="128340"/>
                  </a:lnTo>
                  <a:lnTo>
                    <a:pt x="22354" y="125801"/>
                  </a:lnTo>
                  <a:lnTo>
                    <a:pt x="40408" y="102457"/>
                  </a:lnTo>
                  <a:lnTo>
                    <a:pt x="44397" y="93131"/>
                  </a:lnTo>
                  <a:lnTo>
                    <a:pt x="47309" y="68765"/>
                  </a:lnTo>
                  <a:lnTo>
                    <a:pt x="48460" y="68686"/>
                  </a:lnTo>
                  <a:lnTo>
                    <a:pt x="52561" y="71419"/>
                  </a:lnTo>
                  <a:lnTo>
                    <a:pt x="55090" y="76162"/>
                  </a:lnTo>
                  <a:lnTo>
                    <a:pt x="61769" y="92886"/>
                  </a:lnTo>
                  <a:lnTo>
                    <a:pt x="79467" y="115781"/>
                  </a:lnTo>
                  <a:lnTo>
                    <a:pt x="88568" y="119514"/>
                  </a:lnTo>
                  <a:lnTo>
                    <a:pt x="106600" y="121911"/>
                  </a:lnTo>
                  <a:lnTo>
                    <a:pt x="113680" y="119417"/>
                  </a:lnTo>
                  <a:lnTo>
                    <a:pt x="117049" y="117270"/>
                  </a:lnTo>
                  <a:lnTo>
                    <a:pt x="126848" y="104135"/>
                  </a:lnTo>
                  <a:lnTo>
                    <a:pt x="127945" y="98615"/>
                  </a:lnTo>
                  <a:lnTo>
                    <a:pt x="124431" y="79676"/>
                  </a:lnTo>
                  <a:lnTo>
                    <a:pt x="104738" y="27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723"/>
            <p:cNvSpPr/>
            <p:nvPr>
              <p:custDataLst>
                <p:tags r:id="rId166"/>
              </p:custDataLst>
            </p:nvPr>
          </p:nvSpPr>
          <p:spPr>
            <a:xfrm>
              <a:off x="6080987" y="514350"/>
              <a:ext cx="5489" cy="57151"/>
            </a:xfrm>
            <a:custGeom>
              <a:avLst/>
              <a:gdLst/>
              <a:ahLst/>
              <a:cxnLst/>
              <a:rect l="0" t="0" r="0" b="0"/>
              <a:pathLst>
                <a:path w="5489" h="57151">
                  <a:moveTo>
                    <a:pt x="5488" y="0"/>
                  </a:moveTo>
                  <a:lnTo>
                    <a:pt x="5488" y="0"/>
                  </a:lnTo>
                  <a:lnTo>
                    <a:pt x="5488" y="8201"/>
                  </a:lnTo>
                  <a:lnTo>
                    <a:pt x="0" y="31018"/>
                  </a:lnTo>
                  <a:lnTo>
                    <a:pt x="5488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724"/>
            <p:cNvSpPr/>
            <p:nvPr>
              <p:custDataLst>
                <p:tags r:id="rId167"/>
              </p:custDataLst>
            </p:nvPr>
          </p:nvSpPr>
          <p:spPr>
            <a:xfrm>
              <a:off x="6057900" y="428625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57150"/>
                  </a:moveTo>
                  <a:lnTo>
                    <a:pt x="19050" y="57150"/>
                  </a:lnTo>
                  <a:lnTo>
                    <a:pt x="2575" y="1244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725"/>
            <p:cNvSpPr/>
            <p:nvPr>
              <p:custDataLst>
                <p:tags r:id="rId168"/>
              </p:custDataLst>
            </p:nvPr>
          </p:nvSpPr>
          <p:spPr>
            <a:xfrm>
              <a:off x="6172200" y="333767"/>
              <a:ext cx="19051" cy="264540"/>
            </a:xfrm>
            <a:custGeom>
              <a:avLst/>
              <a:gdLst/>
              <a:ahLst/>
              <a:cxnLst/>
              <a:rect l="0" t="0" r="0" b="0"/>
              <a:pathLst>
                <a:path w="19051" h="264540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44471"/>
                  </a:lnTo>
                  <a:lnTo>
                    <a:pt x="0" y="80046"/>
                  </a:lnTo>
                  <a:lnTo>
                    <a:pt x="0" y="117398"/>
                  </a:lnTo>
                  <a:lnTo>
                    <a:pt x="0" y="155276"/>
                  </a:lnTo>
                  <a:lnTo>
                    <a:pt x="0" y="192909"/>
                  </a:lnTo>
                  <a:lnTo>
                    <a:pt x="0" y="236091"/>
                  </a:lnTo>
                  <a:lnTo>
                    <a:pt x="0" y="260339"/>
                  </a:lnTo>
                  <a:lnTo>
                    <a:pt x="2117" y="262329"/>
                  </a:lnTo>
                  <a:lnTo>
                    <a:pt x="10113" y="264539"/>
                  </a:lnTo>
                  <a:lnTo>
                    <a:pt x="13092" y="263012"/>
                  </a:lnTo>
                  <a:lnTo>
                    <a:pt x="19050" y="247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726"/>
            <p:cNvSpPr/>
            <p:nvPr>
              <p:custDataLst>
                <p:tags r:id="rId169"/>
              </p:custDataLst>
            </p:nvPr>
          </p:nvSpPr>
          <p:spPr>
            <a:xfrm>
              <a:off x="6115050" y="366723"/>
              <a:ext cx="190501" cy="223828"/>
            </a:xfrm>
            <a:custGeom>
              <a:avLst/>
              <a:gdLst/>
              <a:ahLst/>
              <a:cxnLst/>
              <a:rect l="0" t="0" r="0" b="0"/>
              <a:pathLst>
                <a:path w="190501" h="223828">
                  <a:moveTo>
                    <a:pt x="0" y="109527"/>
                  </a:moveTo>
                  <a:lnTo>
                    <a:pt x="0" y="109527"/>
                  </a:lnTo>
                  <a:lnTo>
                    <a:pt x="45717" y="64869"/>
                  </a:lnTo>
                  <a:lnTo>
                    <a:pt x="88314" y="29855"/>
                  </a:lnTo>
                  <a:lnTo>
                    <a:pt x="111362" y="10338"/>
                  </a:lnTo>
                  <a:lnTo>
                    <a:pt x="115517" y="8476"/>
                  </a:lnTo>
                  <a:lnTo>
                    <a:pt x="118286" y="6176"/>
                  </a:lnTo>
                  <a:lnTo>
                    <a:pt x="122184" y="0"/>
                  </a:lnTo>
                  <a:lnTo>
                    <a:pt x="122731" y="526"/>
                  </a:lnTo>
                  <a:lnTo>
                    <a:pt x="123501" y="9144"/>
                  </a:lnTo>
                  <a:lnTo>
                    <a:pt x="120906" y="30748"/>
                  </a:lnTo>
                  <a:lnTo>
                    <a:pt x="110549" y="70917"/>
                  </a:lnTo>
                  <a:lnTo>
                    <a:pt x="99370" y="114914"/>
                  </a:lnTo>
                  <a:lnTo>
                    <a:pt x="96064" y="151827"/>
                  </a:lnTo>
                  <a:lnTo>
                    <a:pt x="94553" y="171719"/>
                  </a:lnTo>
                  <a:lnTo>
                    <a:pt x="85996" y="217371"/>
                  </a:lnTo>
                  <a:lnTo>
                    <a:pt x="85906" y="217406"/>
                  </a:lnTo>
                  <a:lnTo>
                    <a:pt x="85846" y="216371"/>
                  </a:lnTo>
                  <a:lnTo>
                    <a:pt x="110621" y="173287"/>
                  </a:lnTo>
                  <a:lnTo>
                    <a:pt x="130131" y="137067"/>
                  </a:lnTo>
                  <a:lnTo>
                    <a:pt x="136505" y="132350"/>
                  </a:lnTo>
                  <a:lnTo>
                    <a:pt x="139688" y="132151"/>
                  </a:lnTo>
                  <a:lnTo>
                    <a:pt x="146045" y="134751"/>
                  </a:lnTo>
                  <a:lnTo>
                    <a:pt x="160630" y="147222"/>
                  </a:lnTo>
                  <a:lnTo>
                    <a:pt x="166641" y="158383"/>
                  </a:lnTo>
                  <a:lnTo>
                    <a:pt x="190500" y="223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713"/>
          <p:cNvGrpSpPr/>
          <p:nvPr/>
        </p:nvGrpSpPr>
        <p:grpSpPr>
          <a:xfrm>
            <a:off x="6715125" y="462820"/>
            <a:ext cx="499008" cy="143739"/>
            <a:chOff x="6715125" y="462820"/>
            <a:chExt cx="499008" cy="143739"/>
          </a:xfrm>
        </p:grpSpPr>
        <p:sp>
          <p:nvSpPr>
            <p:cNvPr id="44" name="SMARTInkShape-3727"/>
            <p:cNvSpPr/>
            <p:nvPr>
              <p:custDataLst>
                <p:tags r:id="rId162"/>
              </p:custDataLst>
            </p:nvPr>
          </p:nvSpPr>
          <p:spPr>
            <a:xfrm>
              <a:off x="6715125" y="476250"/>
              <a:ext cx="152401" cy="123826"/>
            </a:xfrm>
            <a:custGeom>
              <a:avLst/>
              <a:gdLst/>
              <a:ahLst/>
              <a:cxnLst/>
              <a:rect l="0" t="0" r="0" b="0"/>
              <a:pathLst>
                <a:path w="152401" h="123826">
                  <a:moveTo>
                    <a:pt x="0" y="0"/>
                  </a:moveTo>
                  <a:lnTo>
                    <a:pt x="0" y="0"/>
                  </a:lnTo>
                  <a:lnTo>
                    <a:pt x="0" y="40704"/>
                  </a:lnTo>
                  <a:lnTo>
                    <a:pt x="8200" y="85366"/>
                  </a:lnTo>
                  <a:lnTo>
                    <a:pt x="9491" y="121459"/>
                  </a:lnTo>
                  <a:lnTo>
                    <a:pt x="14578" y="86989"/>
                  </a:lnTo>
                  <a:lnTo>
                    <a:pt x="26000" y="41089"/>
                  </a:lnTo>
                  <a:lnTo>
                    <a:pt x="26858" y="33742"/>
                  </a:lnTo>
                  <a:lnTo>
                    <a:pt x="33456" y="19936"/>
                  </a:lnTo>
                  <a:lnTo>
                    <a:pt x="38179" y="13290"/>
                  </a:lnTo>
                  <a:lnTo>
                    <a:pt x="42387" y="9919"/>
                  </a:lnTo>
                  <a:lnTo>
                    <a:pt x="46249" y="8729"/>
                  </a:lnTo>
                  <a:lnTo>
                    <a:pt x="49883" y="8994"/>
                  </a:lnTo>
                  <a:lnTo>
                    <a:pt x="52305" y="11288"/>
                  </a:lnTo>
                  <a:lnTo>
                    <a:pt x="71944" y="55639"/>
                  </a:lnTo>
                  <a:lnTo>
                    <a:pt x="75359" y="82251"/>
                  </a:lnTo>
                  <a:lnTo>
                    <a:pt x="74581" y="86584"/>
                  </a:lnTo>
                  <a:lnTo>
                    <a:pt x="73004" y="89473"/>
                  </a:lnTo>
                  <a:lnTo>
                    <a:pt x="70546" y="91624"/>
                  </a:lnTo>
                  <a:lnTo>
                    <a:pt x="72982" y="89052"/>
                  </a:lnTo>
                  <a:lnTo>
                    <a:pt x="80973" y="43100"/>
                  </a:lnTo>
                  <a:lnTo>
                    <a:pt x="89374" y="22766"/>
                  </a:lnTo>
                  <a:lnTo>
                    <a:pt x="98283" y="12588"/>
                  </a:lnTo>
                  <a:lnTo>
                    <a:pt x="111137" y="2486"/>
                  </a:lnTo>
                  <a:lnTo>
                    <a:pt x="114308" y="3774"/>
                  </a:lnTo>
                  <a:lnTo>
                    <a:pt x="123475" y="10850"/>
                  </a:lnTo>
                  <a:lnTo>
                    <a:pt x="128961" y="18228"/>
                  </a:lnTo>
                  <a:lnTo>
                    <a:pt x="146350" y="59541"/>
                  </a:lnTo>
                  <a:lnTo>
                    <a:pt x="15240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728"/>
            <p:cNvSpPr/>
            <p:nvPr>
              <p:custDataLst>
                <p:tags r:id="rId163"/>
              </p:custDataLst>
            </p:nvPr>
          </p:nvSpPr>
          <p:spPr>
            <a:xfrm>
              <a:off x="6915150" y="462820"/>
              <a:ext cx="72979" cy="140858"/>
            </a:xfrm>
            <a:custGeom>
              <a:avLst/>
              <a:gdLst/>
              <a:ahLst/>
              <a:cxnLst/>
              <a:rect l="0" t="0" r="0" b="0"/>
              <a:pathLst>
                <a:path w="72979" h="140858">
                  <a:moveTo>
                    <a:pt x="0" y="51530"/>
                  </a:moveTo>
                  <a:lnTo>
                    <a:pt x="0" y="51530"/>
                  </a:lnTo>
                  <a:lnTo>
                    <a:pt x="15209" y="58076"/>
                  </a:lnTo>
                  <a:lnTo>
                    <a:pt x="39723" y="60663"/>
                  </a:lnTo>
                  <a:lnTo>
                    <a:pt x="46935" y="58058"/>
                  </a:lnTo>
                  <a:lnTo>
                    <a:pt x="65245" y="42707"/>
                  </a:lnTo>
                  <a:lnTo>
                    <a:pt x="71331" y="31381"/>
                  </a:lnTo>
                  <a:lnTo>
                    <a:pt x="72954" y="25397"/>
                  </a:lnTo>
                  <a:lnTo>
                    <a:pt x="72978" y="20350"/>
                  </a:lnTo>
                  <a:lnTo>
                    <a:pt x="70181" y="11919"/>
                  </a:lnTo>
                  <a:lnTo>
                    <a:pt x="62657" y="1223"/>
                  </a:lnTo>
                  <a:lnTo>
                    <a:pt x="57647" y="0"/>
                  </a:lnTo>
                  <a:lnTo>
                    <a:pt x="43612" y="1464"/>
                  </a:lnTo>
                  <a:lnTo>
                    <a:pt x="37541" y="5453"/>
                  </a:lnTo>
                  <a:lnTo>
                    <a:pt x="11581" y="38407"/>
                  </a:lnTo>
                  <a:lnTo>
                    <a:pt x="5147" y="56986"/>
                  </a:lnTo>
                  <a:lnTo>
                    <a:pt x="1017" y="93295"/>
                  </a:lnTo>
                  <a:lnTo>
                    <a:pt x="5358" y="114234"/>
                  </a:lnTo>
                  <a:lnTo>
                    <a:pt x="13346" y="128788"/>
                  </a:lnTo>
                  <a:lnTo>
                    <a:pt x="27473" y="139803"/>
                  </a:lnTo>
                  <a:lnTo>
                    <a:pt x="41843" y="140857"/>
                  </a:lnTo>
                  <a:lnTo>
                    <a:pt x="66675" y="137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729"/>
            <p:cNvSpPr/>
            <p:nvPr>
              <p:custDataLst>
                <p:tags r:id="rId164"/>
              </p:custDataLst>
            </p:nvPr>
          </p:nvSpPr>
          <p:spPr>
            <a:xfrm>
              <a:off x="7006103" y="468934"/>
              <a:ext cx="208030" cy="137625"/>
            </a:xfrm>
            <a:custGeom>
              <a:avLst/>
              <a:gdLst/>
              <a:ahLst/>
              <a:cxnLst/>
              <a:rect l="0" t="0" r="0" b="0"/>
              <a:pathLst>
                <a:path w="208030" h="137625">
                  <a:moveTo>
                    <a:pt x="32872" y="93041"/>
                  </a:moveTo>
                  <a:lnTo>
                    <a:pt x="32872" y="93041"/>
                  </a:lnTo>
                  <a:lnTo>
                    <a:pt x="39417" y="77832"/>
                  </a:lnTo>
                  <a:lnTo>
                    <a:pt x="49762" y="32922"/>
                  </a:lnTo>
                  <a:lnTo>
                    <a:pt x="51495" y="7317"/>
                  </a:lnTo>
                  <a:lnTo>
                    <a:pt x="50579" y="4142"/>
                  </a:lnTo>
                  <a:lnTo>
                    <a:pt x="48910" y="2025"/>
                  </a:lnTo>
                  <a:lnTo>
                    <a:pt x="46739" y="614"/>
                  </a:lnTo>
                  <a:lnTo>
                    <a:pt x="44233" y="731"/>
                  </a:lnTo>
                  <a:lnTo>
                    <a:pt x="38627" y="3684"/>
                  </a:lnTo>
                  <a:lnTo>
                    <a:pt x="15064" y="25311"/>
                  </a:lnTo>
                  <a:lnTo>
                    <a:pt x="9082" y="34011"/>
                  </a:lnTo>
                  <a:lnTo>
                    <a:pt x="186" y="58333"/>
                  </a:lnTo>
                  <a:lnTo>
                    <a:pt x="0" y="75498"/>
                  </a:lnTo>
                  <a:lnTo>
                    <a:pt x="8504" y="107332"/>
                  </a:lnTo>
                  <a:lnTo>
                    <a:pt x="14281" y="115268"/>
                  </a:lnTo>
                  <a:lnTo>
                    <a:pt x="17303" y="117384"/>
                  </a:lnTo>
                  <a:lnTo>
                    <a:pt x="21435" y="116678"/>
                  </a:lnTo>
                  <a:lnTo>
                    <a:pt x="31669" y="110249"/>
                  </a:lnTo>
                  <a:lnTo>
                    <a:pt x="37629" y="103158"/>
                  </a:lnTo>
                  <a:lnTo>
                    <a:pt x="42394" y="95421"/>
                  </a:lnTo>
                  <a:lnTo>
                    <a:pt x="57056" y="76029"/>
                  </a:lnTo>
                  <a:lnTo>
                    <a:pt x="60580" y="66750"/>
                  </a:lnTo>
                  <a:lnTo>
                    <a:pt x="61190" y="75256"/>
                  </a:lnTo>
                  <a:lnTo>
                    <a:pt x="55909" y="96035"/>
                  </a:lnTo>
                  <a:lnTo>
                    <a:pt x="61880" y="118146"/>
                  </a:lnTo>
                  <a:lnTo>
                    <a:pt x="66225" y="124660"/>
                  </a:lnTo>
                  <a:lnTo>
                    <a:pt x="69925" y="125762"/>
                  </a:lnTo>
                  <a:lnTo>
                    <a:pt x="79678" y="124164"/>
                  </a:lnTo>
                  <a:lnTo>
                    <a:pt x="88247" y="117104"/>
                  </a:lnTo>
                  <a:lnTo>
                    <a:pt x="117199" y="71845"/>
                  </a:lnTo>
                  <a:lnTo>
                    <a:pt x="127163" y="40023"/>
                  </a:lnTo>
                  <a:lnTo>
                    <a:pt x="127483" y="39704"/>
                  </a:lnTo>
                  <a:lnTo>
                    <a:pt x="127838" y="42172"/>
                  </a:lnTo>
                  <a:lnTo>
                    <a:pt x="120546" y="71356"/>
                  </a:lnTo>
                  <a:lnTo>
                    <a:pt x="113925" y="111570"/>
                  </a:lnTo>
                  <a:lnTo>
                    <a:pt x="109498" y="137624"/>
                  </a:lnTo>
                  <a:lnTo>
                    <a:pt x="109356" y="137580"/>
                  </a:lnTo>
                  <a:lnTo>
                    <a:pt x="109198" y="134708"/>
                  </a:lnTo>
                  <a:lnTo>
                    <a:pt x="122340" y="91682"/>
                  </a:lnTo>
                  <a:lnTo>
                    <a:pt x="137722" y="45237"/>
                  </a:lnTo>
                  <a:lnTo>
                    <a:pt x="147194" y="22432"/>
                  </a:lnTo>
                  <a:lnTo>
                    <a:pt x="159876" y="5245"/>
                  </a:lnTo>
                  <a:lnTo>
                    <a:pt x="166224" y="1104"/>
                  </a:lnTo>
                  <a:lnTo>
                    <a:pt x="169399" y="0"/>
                  </a:lnTo>
                  <a:lnTo>
                    <a:pt x="173632" y="1380"/>
                  </a:lnTo>
                  <a:lnTo>
                    <a:pt x="183980" y="8558"/>
                  </a:lnTo>
                  <a:lnTo>
                    <a:pt x="196649" y="24500"/>
                  </a:lnTo>
                  <a:lnTo>
                    <a:pt x="207105" y="52742"/>
                  </a:lnTo>
                  <a:lnTo>
                    <a:pt x="208029" y="70191"/>
                  </a:lnTo>
                  <a:lnTo>
                    <a:pt x="203852" y="86061"/>
                  </a:lnTo>
                  <a:lnTo>
                    <a:pt x="185272" y="121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SMARTInkShape-3730"/>
          <p:cNvSpPr/>
          <p:nvPr>
            <p:custDataLst>
              <p:tags r:id="rId1"/>
            </p:custDataLst>
          </p:nvPr>
        </p:nvSpPr>
        <p:spPr>
          <a:xfrm>
            <a:off x="7477125" y="459782"/>
            <a:ext cx="304801" cy="283169"/>
          </a:xfrm>
          <a:custGeom>
            <a:avLst/>
            <a:gdLst/>
            <a:ahLst/>
            <a:cxnLst/>
            <a:rect l="0" t="0" r="0" b="0"/>
            <a:pathLst>
              <a:path w="304801" h="283169">
                <a:moveTo>
                  <a:pt x="0" y="283168"/>
                </a:moveTo>
                <a:lnTo>
                  <a:pt x="0" y="283168"/>
                </a:lnTo>
                <a:lnTo>
                  <a:pt x="21458" y="261709"/>
                </a:lnTo>
                <a:lnTo>
                  <a:pt x="41208" y="220502"/>
                </a:lnTo>
                <a:lnTo>
                  <a:pt x="61858" y="172950"/>
                </a:lnTo>
                <a:lnTo>
                  <a:pt x="75836" y="134161"/>
                </a:lnTo>
                <a:lnTo>
                  <a:pt x="90318" y="87851"/>
                </a:lnTo>
                <a:lnTo>
                  <a:pt x="99657" y="44199"/>
                </a:lnTo>
                <a:lnTo>
                  <a:pt x="104642" y="0"/>
                </a:lnTo>
                <a:lnTo>
                  <a:pt x="104735" y="3239"/>
                </a:lnTo>
                <a:lnTo>
                  <a:pt x="95837" y="49614"/>
                </a:lnTo>
                <a:lnTo>
                  <a:pt x="95365" y="89102"/>
                </a:lnTo>
                <a:lnTo>
                  <a:pt x="96331" y="116972"/>
                </a:lnTo>
                <a:lnTo>
                  <a:pt x="103920" y="140791"/>
                </a:lnTo>
                <a:lnTo>
                  <a:pt x="125843" y="169809"/>
                </a:lnTo>
                <a:lnTo>
                  <a:pt x="132835" y="174578"/>
                </a:lnTo>
                <a:lnTo>
                  <a:pt x="136182" y="175850"/>
                </a:lnTo>
                <a:lnTo>
                  <a:pt x="140530" y="174581"/>
                </a:lnTo>
                <a:lnTo>
                  <a:pt x="159894" y="162980"/>
                </a:lnTo>
                <a:lnTo>
                  <a:pt x="163746" y="161768"/>
                </a:lnTo>
                <a:lnTo>
                  <a:pt x="179280" y="144892"/>
                </a:lnTo>
                <a:lnTo>
                  <a:pt x="185513" y="131401"/>
                </a:lnTo>
                <a:lnTo>
                  <a:pt x="197448" y="90439"/>
                </a:lnTo>
                <a:lnTo>
                  <a:pt x="207748" y="46801"/>
                </a:lnTo>
                <a:lnTo>
                  <a:pt x="217593" y="15050"/>
                </a:lnTo>
                <a:lnTo>
                  <a:pt x="217029" y="13406"/>
                </a:lnTo>
                <a:lnTo>
                  <a:pt x="215594" y="13368"/>
                </a:lnTo>
                <a:lnTo>
                  <a:pt x="213579" y="14402"/>
                </a:lnTo>
                <a:lnTo>
                  <a:pt x="212237" y="17207"/>
                </a:lnTo>
                <a:lnTo>
                  <a:pt x="210744" y="25969"/>
                </a:lnTo>
                <a:lnTo>
                  <a:pt x="220068" y="72883"/>
                </a:lnTo>
                <a:lnTo>
                  <a:pt x="231971" y="106516"/>
                </a:lnTo>
                <a:lnTo>
                  <a:pt x="251471" y="132049"/>
                </a:lnTo>
                <a:lnTo>
                  <a:pt x="265576" y="141921"/>
                </a:lnTo>
                <a:lnTo>
                  <a:pt x="304800" y="14981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SMARTInkShape-Group715"/>
          <p:cNvGrpSpPr/>
          <p:nvPr/>
        </p:nvGrpSpPr>
        <p:grpSpPr>
          <a:xfrm>
            <a:off x="8146265" y="348364"/>
            <a:ext cx="292843" cy="254803"/>
            <a:chOff x="8146265" y="348364"/>
            <a:chExt cx="292843" cy="254803"/>
          </a:xfrm>
        </p:grpSpPr>
        <p:sp>
          <p:nvSpPr>
            <p:cNvPr id="49" name="SMARTInkShape-3731"/>
            <p:cNvSpPr/>
            <p:nvPr>
              <p:custDataLst>
                <p:tags r:id="rId160"/>
              </p:custDataLst>
            </p:nvPr>
          </p:nvSpPr>
          <p:spPr>
            <a:xfrm>
              <a:off x="8146265" y="498457"/>
              <a:ext cx="178586" cy="86183"/>
            </a:xfrm>
            <a:custGeom>
              <a:avLst/>
              <a:gdLst/>
              <a:ahLst/>
              <a:cxnLst/>
              <a:rect l="0" t="0" r="0" b="0"/>
              <a:pathLst>
                <a:path w="178586" h="86183">
                  <a:moveTo>
                    <a:pt x="83335" y="34943"/>
                  </a:moveTo>
                  <a:lnTo>
                    <a:pt x="83335" y="34943"/>
                  </a:lnTo>
                  <a:lnTo>
                    <a:pt x="64038" y="12823"/>
                  </a:lnTo>
                  <a:lnTo>
                    <a:pt x="57825" y="3945"/>
                  </a:lnTo>
                  <a:lnTo>
                    <a:pt x="51536" y="0"/>
                  </a:lnTo>
                  <a:lnTo>
                    <a:pt x="42391" y="1068"/>
                  </a:lnTo>
                  <a:lnTo>
                    <a:pt x="31271" y="6129"/>
                  </a:lnTo>
                  <a:lnTo>
                    <a:pt x="14168" y="20879"/>
                  </a:lnTo>
                  <a:lnTo>
                    <a:pt x="5675" y="32573"/>
                  </a:lnTo>
                  <a:lnTo>
                    <a:pt x="0" y="56113"/>
                  </a:lnTo>
                  <a:lnTo>
                    <a:pt x="1494" y="68341"/>
                  </a:lnTo>
                  <a:lnTo>
                    <a:pt x="8286" y="81175"/>
                  </a:lnTo>
                  <a:lnTo>
                    <a:pt x="11078" y="84814"/>
                  </a:lnTo>
                  <a:lnTo>
                    <a:pt x="13997" y="86182"/>
                  </a:lnTo>
                  <a:lnTo>
                    <a:pt x="17001" y="86036"/>
                  </a:lnTo>
                  <a:lnTo>
                    <a:pt x="23161" y="83051"/>
                  </a:lnTo>
                  <a:lnTo>
                    <a:pt x="29427" y="78197"/>
                  </a:lnTo>
                  <a:lnTo>
                    <a:pt x="38905" y="64457"/>
                  </a:lnTo>
                  <a:lnTo>
                    <a:pt x="44680" y="38510"/>
                  </a:lnTo>
                  <a:lnTo>
                    <a:pt x="45923" y="39437"/>
                  </a:lnTo>
                  <a:lnTo>
                    <a:pt x="51671" y="49798"/>
                  </a:lnTo>
                  <a:lnTo>
                    <a:pt x="54903" y="60041"/>
                  </a:lnTo>
                  <a:lnTo>
                    <a:pt x="67897" y="76178"/>
                  </a:lnTo>
                  <a:lnTo>
                    <a:pt x="76826" y="79728"/>
                  </a:lnTo>
                  <a:lnTo>
                    <a:pt x="82171" y="80675"/>
                  </a:lnTo>
                  <a:lnTo>
                    <a:pt x="90931" y="78904"/>
                  </a:lnTo>
                  <a:lnTo>
                    <a:pt x="105179" y="69144"/>
                  </a:lnTo>
                  <a:lnTo>
                    <a:pt x="114972" y="55072"/>
                  </a:lnTo>
                  <a:lnTo>
                    <a:pt x="121267" y="26478"/>
                  </a:lnTo>
                  <a:lnTo>
                    <a:pt x="121420" y="46970"/>
                  </a:lnTo>
                  <a:lnTo>
                    <a:pt x="112301" y="80277"/>
                  </a:lnTo>
                  <a:lnTo>
                    <a:pt x="113229" y="79982"/>
                  </a:lnTo>
                  <a:lnTo>
                    <a:pt x="117083" y="76833"/>
                  </a:lnTo>
                  <a:lnTo>
                    <a:pt x="119501" y="69083"/>
                  </a:lnTo>
                  <a:lnTo>
                    <a:pt x="128784" y="34226"/>
                  </a:lnTo>
                  <a:lnTo>
                    <a:pt x="140683" y="9676"/>
                  </a:lnTo>
                  <a:lnTo>
                    <a:pt x="143792" y="5398"/>
                  </a:lnTo>
                  <a:lnTo>
                    <a:pt x="147981" y="3605"/>
                  </a:lnTo>
                  <a:lnTo>
                    <a:pt x="158281" y="4434"/>
                  </a:lnTo>
                  <a:lnTo>
                    <a:pt x="161874" y="6137"/>
                  </a:lnTo>
                  <a:lnTo>
                    <a:pt x="164269" y="8331"/>
                  </a:lnTo>
                  <a:lnTo>
                    <a:pt x="167989" y="16765"/>
                  </a:lnTo>
                  <a:lnTo>
                    <a:pt x="178585" y="73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732"/>
            <p:cNvSpPr/>
            <p:nvPr>
              <p:custDataLst>
                <p:tags r:id="rId161"/>
              </p:custDataLst>
            </p:nvPr>
          </p:nvSpPr>
          <p:spPr>
            <a:xfrm>
              <a:off x="8355302" y="348364"/>
              <a:ext cx="83806" cy="254803"/>
            </a:xfrm>
            <a:custGeom>
              <a:avLst/>
              <a:gdLst/>
              <a:ahLst/>
              <a:cxnLst/>
              <a:rect l="0" t="0" r="0" b="0"/>
              <a:pathLst>
                <a:path w="83806" h="254803">
                  <a:moveTo>
                    <a:pt x="45748" y="204086"/>
                  </a:moveTo>
                  <a:lnTo>
                    <a:pt x="45748" y="204086"/>
                  </a:lnTo>
                  <a:lnTo>
                    <a:pt x="45748" y="190829"/>
                  </a:lnTo>
                  <a:lnTo>
                    <a:pt x="42926" y="184788"/>
                  </a:lnTo>
                  <a:lnTo>
                    <a:pt x="32491" y="172287"/>
                  </a:lnTo>
                  <a:lnTo>
                    <a:pt x="29502" y="171245"/>
                  </a:lnTo>
                  <a:lnTo>
                    <a:pt x="26451" y="171609"/>
                  </a:lnTo>
                  <a:lnTo>
                    <a:pt x="23358" y="172909"/>
                  </a:lnTo>
                  <a:lnTo>
                    <a:pt x="17099" y="182821"/>
                  </a:lnTo>
                  <a:lnTo>
                    <a:pt x="938" y="215403"/>
                  </a:lnTo>
                  <a:lnTo>
                    <a:pt x="0" y="221155"/>
                  </a:lnTo>
                  <a:lnTo>
                    <a:pt x="1779" y="233192"/>
                  </a:lnTo>
                  <a:lnTo>
                    <a:pt x="6489" y="253109"/>
                  </a:lnTo>
                  <a:lnTo>
                    <a:pt x="8992" y="254760"/>
                  </a:lnTo>
                  <a:lnTo>
                    <a:pt x="12777" y="254802"/>
                  </a:lnTo>
                  <a:lnTo>
                    <a:pt x="17418" y="253772"/>
                  </a:lnTo>
                  <a:lnTo>
                    <a:pt x="21570" y="249910"/>
                  </a:lnTo>
                  <a:lnTo>
                    <a:pt x="44198" y="212119"/>
                  </a:lnTo>
                  <a:lnTo>
                    <a:pt x="66177" y="169729"/>
                  </a:lnTo>
                  <a:lnTo>
                    <a:pt x="75536" y="127489"/>
                  </a:lnTo>
                  <a:lnTo>
                    <a:pt x="81385" y="82965"/>
                  </a:lnTo>
                  <a:lnTo>
                    <a:pt x="83361" y="40108"/>
                  </a:lnTo>
                  <a:lnTo>
                    <a:pt x="83805" y="0"/>
                  </a:lnTo>
                  <a:lnTo>
                    <a:pt x="82761" y="1354"/>
                  </a:lnTo>
                  <a:lnTo>
                    <a:pt x="70588" y="39845"/>
                  </a:lnTo>
                  <a:lnTo>
                    <a:pt x="65941" y="75374"/>
                  </a:lnTo>
                  <a:lnTo>
                    <a:pt x="65137" y="114208"/>
                  </a:lnTo>
                  <a:lnTo>
                    <a:pt x="67687" y="160149"/>
                  </a:lnTo>
                  <a:lnTo>
                    <a:pt x="74323" y="204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716"/>
          <p:cNvGrpSpPr/>
          <p:nvPr/>
        </p:nvGrpSpPr>
        <p:grpSpPr>
          <a:xfrm>
            <a:off x="8810625" y="419100"/>
            <a:ext cx="838201" cy="187097"/>
            <a:chOff x="8810625" y="419100"/>
            <a:chExt cx="838201" cy="187097"/>
          </a:xfrm>
        </p:grpSpPr>
        <p:sp>
          <p:nvSpPr>
            <p:cNvPr id="52" name="SMARTInkShape-3733"/>
            <p:cNvSpPr/>
            <p:nvPr>
              <p:custDataLst>
                <p:tags r:id="rId153"/>
              </p:custDataLst>
            </p:nvPr>
          </p:nvSpPr>
          <p:spPr>
            <a:xfrm>
              <a:off x="8810625" y="475999"/>
              <a:ext cx="123826" cy="130198"/>
            </a:xfrm>
            <a:custGeom>
              <a:avLst/>
              <a:gdLst/>
              <a:ahLst/>
              <a:cxnLst/>
              <a:rect l="0" t="0" r="0" b="0"/>
              <a:pathLst>
                <a:path w="123826" h="130198">
                  <a:moveTo>
                    <a:pt x="0" y="9776"/>
                  </a:moveTo>
                  <a:lnTo>
                    <a:pt x="0" y="9776"/>
                  </a:lnTo>
                  <a:lnTo>
                    <a:pt x="5057" y="9776"/>
                  </a:lnTo>
                  <a:lnTo>
                    <a:pt x="6546" y="11893"/>
                  </a:lnTo>
                  <a:lnTo>
                    <a:pt x="16890" y="51194"/>
                  </a:lnTo>
                  <a:lnTo>
                    <a:pt x="23679" y="86631"/>
                  </a:lnTo>
                  <a:lnTo>
                    <a:pt x="41403" y="121725"/>
                  </a:lnTo>
                  <a:lnTo>
                    <a:pt x="45593" y="125684"/>
                  </a:lnTo>
                  <a:lnTo>
                    <a:pt x="55893" y="130082"/>
                  </a:lnTo>
                  <a:lnTo>
                    <a:pt x="60546" y="130197"/>
                  </a:lnTo>
                  <a:lnTo>
                    <a:pt x="68536" y="127502"/>
                  </a:lnTo>
                  <a:lnTo>
                    <a:pt x="75616" y="114310"/>
                  </a:lnTo>
                  <a:lnTo>
                    <a:pt x="88785" y="71347"/>
                  </a:lnTo>
                  <a:lnTo>
                    <a:pt x="99739" y="26566"/>
                  </a:lnTo>
                  <a:lnTo>
                    <a:pt x="104839" y="0"/>
                  </a:lnTo>
                  <a:lnTo>
                    <a:pt x="123825" y="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734"/>
            <p:cNvSpPr/>
            <p:nvPr>
              <p:custDataLst>
                <p:tags r:id="rId154"/>
              </p:custDataLst>
            </p:nvPr>
          </p:nvSpPr>
          <p:spPr>
            <a:xfrm>
              <a:off x="8959144" y="497167"/>
              <a:ext cx="70557" cy="95885"/>
            </a:xfrm>
            <a:custGeom>
              <a:avLst/>
              <a:gdLst/>
              <a:ahLst/>
              <a:cxnLst/>
              <a:rect l="0" t="0" r="0" b="0"/>
              <a:pathLst>
                <a:path w="70557" h="95885">
                  <a:moveTo>
                    <a:pt x="51506" y="36233"/>
                  </a:moveTo>
                  <a:lnTo>
                    <a:pt x="51506" y="36233"/>
                  </a:lnTo>
                  <a:lnTo>
                    <a:pt x="56563" y="31176"/>
                  </a:lnTo>
                  <a:lnTo>
                    <a:pt x="59046" y="25872"/>
                  </a:lnTo>
                  <a:lnTo>
                    <a:pt x="59707" y="22976"/>
                  </a:lnTo>
                  <a:lnTo>
                    <a:pt x="59091" y="19986"/>
                  </a:lnTo>
                  <a:lnTo>
                    <a:pt x="53165" y="10723"/>
                  </a:lnTo>
                  <a:lnTo>
                    <a:pt x="47657" y="4434"/>
                  </a:lnTo>
                  <a:lnTo>
                    <a:pt x="41681" y="933"/>
                  </a:lnTo>
                  <a:lnTo>
                    <a:pt x="38607" y="0"/>
                  </a:lnTo>
                  <a:lnTo>
                    <a:pt x="35498" y="436"/>
                  </a:lnTo>
                  <a:lnTo>
                    <a:pt x="29222" y="3743"/>
                  </a:lnTo>
                  <a:lnTo>
                    <a:pt x="3879" y="47498"/>
                  </a:lnTo>
                  <a:lnTo>
                    <a:pt x="704" y="53268"/>
                  </a:lnTo>
                  <a:lnTo>
                    <a:pt x="0" y="68146"/>
                  </a:lnTo>
                  <a:lnTo>
                    <a:pt x="3114" y="93454"/>
                  </a:lnTo>
                  <a:lnTo>
                    <a:pt x="5487" y="95547"/>
                  </a:lnTo>
                  <a:lnTo>
                    <a:pt x="9185" y="95884"/>
                  </a:lnTo>
                  <a:lnTo>
                    <a:pt x="30329" y="88821"/>
                  </a:lnTo>
                  <a:lnTo>
                    <a:pt x="34212" y="85050"/>
                  </a:lnTo>
                  <a:lnTo>
                    <a:pt x="49066" y="55817"/>
                  </a:lnTo>
                  <a:lnTo>
                    <a:pt x="49879" y="52464"/>
                  </a:lnTo>
                  <a:lnTo>
                    <a:pt x="51480" y="51287"/>
                  </a:lnTo>
                  <a:lnTo>
                    <a:pt x="53605" y="51561"/>
                  </a:lnTo>
                  <a:lnTo>
                    <a:pt x="56080" y="52802"/>
                  </a:lnTo>
                  <a:lnTo>
                    <a:pt x="57731" y="54687"/>
                  </a:lnTo>
                  <a:lnTo>
                    <a:pt x="59564" y="59604"/>
                  </a:lnTo>
                  <a:lnTo>
                    <a:pt x="61799" y="71384"/>
                  </a:lnTo>
                  <a:lnTo>
                    <a:pt x="70556" y="93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735"/>
            <p:cNvSpPr/>
            <p:nvPr>
              <p:custDataLst>
                <p:tags r:id="rId155"/>
              </p:custDataLst>
            </p:nvPr>
          </p:nvSpPr>
          <p:spPr>
            <a:xfrm>
              <a:off x="9071837" y="482053"/>
              <a:ext cx="62639" cy="112009"/>
            </a:xfrm>
            <a:custGeom>
              <a:avLst/>
              <a:gdLst/>
              <a:ahLst/>
              <a:cxnLst/>
              <a:rect l="0" t="0" r="0" b="0"/>
              <a:pathLst>
                <a:path w="62639" h="112009">
                  <a:moveTo>
                    <a:pt x="5488" y="22772"/>
                  </a:moveTo>
                  <a:lnTo>
                    <a:pt x="5488" y="22772"/>
                  </a:lnTo>
                  <a:lnTo>
                    <a:pt x="5488" y="12659"/>
                  </a:lnTo>
                  <a:lnTo>
                    <a:pt x="2666" y="4872"/>
                  </a:lnTo>
                  <a:lnTo>
                    <a:pt x="431" y="1313"/>
                  </a:lnTo>
                  <a:lnTo>
                    <a:pt x="0" y="0"/>
                  </a:lnTo>
                  <a:lnTo>
                    <a:pt x="771" y="182"/>
                  </a:lnTo>
                  <a:lnTo>
                    <a:pt x="2343" y="1362"/>
                  </a:lnTo>
                  <a:lnTo>
                    <a:pt x="4090" y="5495"/>
                  </a:lnTo>
                  <a:lnTo>
                    <a:pt x="4557" y="8079"/>
                  </a:lnTo>
                  <a:lnTo>
                    <a:pt x="26864" y="52566"/>
                  </a:lnTo>
                  <a:lnTo>
                    <a:pt x="33431" y="98491"/>
                  </a:lnTo>
                  <a:lnTo>
                    <a:pt x="30960" y="106872"/>
                  </a:lnTo>
                  <a:lnTo>
                    <a:pt x="28820" y="110589"/>
                  </a:lnTo>
                  <a:lnTo>
                    <a:pt x="26334" y="112008"/>
                  </a:lnTo>
                  <a:lnTo>
                    <a:pt x="23619" y="111896"/>
                  </a:lnTo>
                  <a:lnTo>
                    <a:pt x="20750" y="110763"/>
                  </a:lnTo>
                  <a:lnTo>
                    <a:pt x="18838" y="108949"/>
                  </a:lnTo>
                  <a:lnTo>
                    <a:pt x="16713" y="104112"/>
                  </a:lnTo>
                  <a:lnTo>
                    <a:pt x="22954" y="78233"/>
                  </a:lnTo>
                  <a:lnTo>
                    <a:pt x="41611" y="38777"/>
                  </a:lnTo>
                  <a:lnTo>
                    <a:pt x="62638" y="13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736"/>
            <p:cNvSpPr/>
            <p:nvPr>
              <p:custDataLst>
                <p:tags r:id="rId156"/>
              </p:custDataLst>
            </p:nvPr>
          </p:nvSpPr>
          <p:spPr>
            <a:xfrm>
              <a:off x="9182100" y="485775"/>
              <a:ext cx="15014" cy="85726"/>
            </a:xfrm>
            <a:custGeom>
              <a:avLst/>
              <a:gdLst/>
              <a:ahLst/>
              <a:cxnLst/>
              <a:rect l="0" t="0" r="0" b="0"/>
              <a:pathLst>
                <a:path w="15014" h="85726">
                  <a:moveTo>
                    <a:pt x="9525" y="0"/>
                  </a:moveTo>
                  <a:lnTo>
                    <a:pt x="9525" y="0"/>
                  </a:lnTo>
                  <a:lnTo>
                    <a:pt x="14582" y="0"/>
                  </a:lnTo>
                  <a:lnTo>
                    <a:pt x="15013" y="2117"/>
                  </a:lnTo>
                  <a:lnTo>
                    <a:pt x="8651" y="47629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737"/>
            <p:cNvSpPr/>
            <p:nvPr>
              <p:custDataLst>
                <p:tags r:id="rId157"/>
              </p:custDataLst>
            </p:nvPr>
          </p:nvSpPr>
          <p:spPr>
            <a:xfrm>
              <a:off x="9201150" y="4191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738"/>
            <p:cNvSpPr/>
            <p:nvPr>
              <p:custDataLst>
                <p:tags r:id="rId158"/>
              </p:custDataLst>
            </p:nvPr>
          </p:nvSpPr>
          <p:spPr>
            <a:xfrm>
              <a:off x="9239956" y="471984"/>
              <a:ext cx="189795" cy="131759"/>
            </a:xfrm>
            <a:custGeom>
              <a:avLst/>
              <a:gdLst/>
              <a:ahLst/>
              <a:cxnLst/>
              <a:rect l="0" t="0" r="0" b="0"/>
              <a:pathLst>
                <a:path w="189795" h="131759">
                  <a:moveTo>
                    <a:pt x="46919" y="32841"/>
                  </a:moveTo>
                  <a:lnTo>
                    <a:pt x="46919" y="32841"/>
                  </a:lnTo>
                  <a:lnTo>
                    <a:pt x="51976" y="32841"/>
                  </a:lnTo>
                  <a:lnTo>
                    <a:pt x="57280" y="30019"/>
                  </a:lnTo>
                  <a:lnTo>
                    <a:pt x="60176" y="27784"/>
                  </a:lnTo>
                  <a:lnTo>
                    <a:pt x="63395" y="22480"/>
                  </a:lnTo>
                  <a:lnTo>
                    <a:pt x="64254" y="19584"/>
                  </a:lnTo>
                  <a:lnTo>
                    <a:pt x="63767" y="16594"/>
                  </a:lnTo>
                  <a:lnTo>
                    <a:pt x="60403" y="10451"/>
                  </a:lnTo>
                  <a:lnTo>
                    <a:pt x="52560" y="1042"/>
                  </a:lnTo>
                  <a:lnTo>
                    <a:pt x="48563" y="0"/>
                  </a:lnTo>
                  <a:lnTo>
                    <a:pt x="38477" y="1664"/>
                  </a:lnTo>
                  <a:lnTo>
                    <a:pt x="26939" y="11576"/>
                  </a:lnTo>
                  <a:lnTo>
                    <a:pt x="7342" y="38754"/>
                  </a:lnTo>
                  <a:lnTo>
                    <a:pt x="354" y="83139"/>
                  </a:lnTo>
                  <a:lnTo>
                    <a:pt x="0" y="88598"/>
                  </a:lnTo>
                  <a:lnTo>
                    <a:pt x="1881" y="93296"/>
                  </a:lnTo>
                  <a:lnTo>
                    <a:pt x="9616" y="101338"/>
                  </a:lnTo>
                  <a:lnTo>
                    <a:pt x="14642" y="102847"/>
                  </a:lnTo>
                  <a:lnTo>
                    <a:pt x="25871" y="101702"/>
                  </a:lnTo>
                  <a:lnTo>
                    <a:pt x="35094" y="97665"/>
                  </a:lnTo>
                  <a:lnTo>
                    <a:pt x="39035" y="95107"/>
                  </a:lnTo>
                  <a:lnTo>
                    <a:pt x="41664" y="91285"/>
                  </a:lnTo>
                  <a:lnTo>
                    <a:pt x="48703" y="72765"/>
                  </a:lnTo>
                  <a:lnTo>
                    <a:pt x="53003" y="65401"/>
                  </a:lnTo>
                  <a:lnTo>
                    <a:pt x="54915" y="58601"/>
                  </a:lnTo>
                  <a:lnTo>
                    <a:pt x="54366" y="58481"/>
                  </a:lnTo>
                  <a:lnTo>
                    <a:pt x="50934" y="63992"/>
                  </a:lnTo>
                  <a:lnTo>
                    <a:pt x="50654" y="67367"/>
                  </a:lnTo>
                  <a:lnTo>
                    <a:pt x="58835" y="105046"/>
                  </a:lnTo>
                  <a:lnTo>
                    <a:pt x="61213" y="109552"/>
                  </a:lnTo>
                  <a:lnTo>
                    <a:pt x="69500" y="117382"/>
                  </a:lnTo>
                  <a:lnTo>
                    <a:pt x="74672" y="120952"/>
                  </a:lnTo>
                  <a:lnTo>
                    <a:pt x="79180" y="122273"/>
                  </a:lnTo>
                  <a:lnTo>
                    <a:pt x="83242" y="122096"/>
                  </a:lnTo>
                  <a:lnTo>
                    <a:pt x="87010" y="120919"/>
                  </a:lnTo>
                  <a:lnTo>
                    <a:pt x="102425" y="109150"/>
                  </a:lnTo>
                  <a:lnTo>
                    <a:pt x="115340" y="87201"/>
                  </a:lnTo>
                  <a:lnTo>
                    <a:pt x="121583" y="58944"/>
                  </a:lnTo>
                  <a:lnTo>
                    <a:pt x="122815" y="41447"/>
                  </a:lnTo>
                  <a:lnTo>
                    <a:pt x="122917" y="41753"/>
                  </a:lnTo>
                  <a:lnTo>
                    <a:pt x="123059" y="47241"/>
                  </a:lnTo>
                  <a:lnTo>
                    <a:pt x="114180" y="94525"/>
                  </a:lnTo>
                  <a:lnTo>
                    <a:pt x="113616" y="131758"/>
                  </a:lnTo>
                  <a:lnTo>
                    <a:pt x="113597" y="123726"/>
                  </a:lnTo>
                  <a:lnTo>
                    <a:pt x="123295" y="83220"/>
                  </a:lnTo>
                  <a:lnTo>
                    <a:pt x="136260" y="41474"/>
                  </a:lnTo>
                  <a:lnTo>
                    <a:pt x="145475" y="23640"/>
                  </a:lnTo>
                  <a:lnTo>
                    <a:pt x="151752" y="18168"/>
                  </a:lnTo>
                  <a:lnTo>
                    <a:pt x="154909" y="16709"/>
                  </a:lnTo>
                  <a:lnTo>
                    <a:pt x="159128" y="17853"/>
                  </a:lnTo>
                  <a:lnTo>
                    <a:pt x="169461" y="24769"/>
                  </a:lnTo>
                  <a:lnTo>
                    <a:pt x="175466" y="34898"/>
                  </a:lnTo>
                  <a:lnTo>
                    <a:pt x="188189" y="80556"/>
                  </a:lnTo>
                  <a:lnTo>
                    <a:pt x="189794" y="99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739"/>
            <p:cNvSpPr/>
            <p:nvPr>
              <p:custDataLst>
                <p:tags r:id="rId159"/>
              </p:custDataLst>
            </p:nvPr>
          </p:nvSpPr>
          <p:spPr>
            <a:xfrm>
              <a:off x="9472247" y="478574"/>
              <a:ext cx="176579" cy="109827"/>
            </a:xfrm>
            <a:custGeom>
              <a:avLst/>
              <a:gdLst/>
              <a:ahLst/>
              <a:cxnLst/>
              <a:rect l="0" t="0" r="0" b="0"/>
              <a:pathLst>
                <a:path w="176579" h="109827">
                  <a:moveTo>
                    <a:pt x="24178" y="35776"/>
                  </a:moveTo>
                  <a:lnTo>
                    <a:pt x="24178" y="35776"/>
                  </a:lnTo>
                  <a:lnTo>
                    <a:pt x="32379" y="19374"/>
                  </a:lnTo>
                  <a:lnTo>
                    <a:pt x="31763" y="18491"/>
                  </a:lnTo>
                  <a:lnTo>
                    <a:pt x="28254" y="17511"/>
                  </a:lnTo>
                  <a:lnTo>
                    <a:pt x="25837" y="19366"/>
                  </a:lnTo>
                  <a:lnTo>
                    <a:pt x="11279" y="38253"/>
                  </a:lnTo>
                  <a:lnTo>
                    <a:pt x="7862" y="47813"/>
                  </a:lnTo>
                  <a:lnTo>
                    <a:pt x="0" y="82869"/>
                  </a:lnTo>
                  <a:lnTo>
                    <a:pt x="2143" y="93043"/>
                  </a:lnTo>
                  <a:lnTo>
                    <a:pt x="9299" y="104720"/>
                  </a:lnTo>
                  <a:lnTo>
                    <a:pt x="13201" y="107139"/>
                  </a:lnTo>
                  <a:lnTo>
                    <a:pt x="23180" y="109826"/>
                  </a:lnTo>
                  <a:lnTo>
                    <a:pt x="34670" y="108198"/>
                  </a:lnTo>
                  <a:lnTo>
                    <a:pt x="40698" y="106282"/>
                  </a:lnTo>
                  <a:lnTo>
                    <a:pt x="64350" y="88417"/>
                  </a:lnTo>
                  <a:lnTo>
                    <a:pt x="102069" y="43292"/>
                  </a:lnTo>
                  <a:lnTo>
                    <a:pt x="115761" y="13736"/>
                  </a:lnTo>
                  <a:lnTo>
                    <a:pt x="117798" y="5519"/>
                  </a:lnTo>
                  <a:lnTo>
                    <a:pt x="117282" y="2905"/>
                  </a:lnTo>
                  <a:lnTo>
                    <a:pt x="115881" y="1162"/>
                  </a:lnTo>
                  <a:lnTo>
                    <a:pt x="113888" y="0"/>
                  </a:lnTo>
                  <a:lnTo>
                    <a:pt x="111502" y="284"/>
                  </a:lnTo>
                  <a:lnTo>
                    <a:pt x="106027" y="3421"/>
                  </a:lnTo>
                  <a:lnTo>
                    <a:pt x="96995" y="16194"/>
                  </a:lnTo>
                  <a:lnTo>
                    <a:pt x="92066" y="46019"/>
                  </a:lnTo>
                  <a:lnTo>
                    <a:pt x="92271" y="66798"/>
                  </a:lnTo>
                  <a:lnTo>
                    <a:pt x="98565" y="85302"/>
                  </a:lnTo>
                  <a:lnTo>
                    <a:pt x="104158" y="94124"/>
                  </a:lnTo>
                  <a:lnTo>
                    <a:pt x="118638" y="98750"/>
                  </a:lnTo>
                  <a:lnTo>
                    <a:pt x="176578" y="102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717"/>
          <p:cNvGrpSpPr/>
          <p:nvPr/>
        </p:nvGrpSpPr>
        <p:grpSpPr>
          <a:xfrm>
            <a:off x="9992430" y="300534"/>
            <a:ext cx="389821" cy="267419"/>
            <a:chOff x="9992430" y="300534"/>
            <a:chExt cx="389821" cy="267419"/>
          </a:xfrm>
        </p:grpSpPr>
        <p:sp>
          <p:nvSpPr>
            <p:cNvPr id="60" name="SMARTInkShape-3740"/>
            <p:cNvSpPr/>
            <p:nvPr>
              <p:custDataLst>
                <p:tags r:id="rId150"/>
              </p:custDataLst>
            </p:nvPr>
          </p:nvSpPr>
          <p:spPr>
            <a:xfrm>
              <a:off x="9992430" y="476250"/>
              <a:ext cx="218371" cy="91703"/>
            </a:xfrm>
            <a:custGeom>
              <a:avLst/>
              <a:gdLst/>
              <a:ahLst/>
              <a:cxnLst/>
              <a:rect l="0" t="0" r="0" b="0"/>
              <a:pathLst>
                <a:path w="218371" h="91703">
                  <a:moveTo>
                    <a:pt x="46920" y="19050"/>
                  </a:moveTo>
                  <a:lnTo>
                    <a:pt x="46920" y="19050"/>
                  </a:lnTo>
                  <a:lnTo>
                    <a:pt x="55122" y="19050"/>
                  </a:lnTo>
                  <a:lnTo>
                    <a:pt x="56330" y="45565"/>
                  </a:lnTo>
                  <a:lnTo>
                    <a:pt x="51355" y="63830"/>
                  </a:lnTo>
                  <a:lnTo>
                    <a:pt x="38121" y="82648"/>
                  </a:lnTo>
                  <a:lnTo>
                    <a:pt x="26782" y="89649"/>
                  </a:lnTo>
                  <a:lnTo>
                    <a:pt x="20794" y="91516"/>
                  </a:lnTo>
                  <a:lnTo>
                    <a:pt x="15744" y="91702"/>
                  </a:lnTo>
                  <a:lnTo>
                    <a:pt x="7312" y="89087"/>
                  </a:lnTo>
                  <a:lnTo>
                    <a:pt x="4640" y="86908"/>
                  </a:lnTo>
                  <a:lnTo>
                    <a:pt x="1670" y="81665"/>
                  </a:lnTo>
                  <a:lnTo>
                    <a:pt x="0" y="62650"/>
                  </a:lnTo>
                  <a:lnTo>
                    <a:pt x="4560" y="41964"/>
                  </a:lnTo>
                  <a:lnTo>
                    <a:pt x="12571" y="31703"/>
                  </a:lnTo>
                  <a:lnTo>
                    <a:pt x="24245" y="23615"/>
                  </a:lnTo>
                  <a:lnTo>
                    <a:pt x="47609" y="14170"/>
                  </a:lnTo>
                  <a:lnTo>
                    <a:pt x="91630" y="5080"/>
                  </a:lnTo>
                  <a:lnTo>
                    <a:pt x="137556" y="1004"/>
                  </a:lnTo>
                  <a:lnTo>
                    <a:pt x="2183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741"/>
            <p:cNvSpPr/>
            <p:nvPr>
              <p:custDataLst>
                <p:tags r:id="rId151"/>
              </p:custDataLst>
            </p:nvPr>
          </p:nvSpPr>
          <p:spPr>
            <a:xfrm>
              <a:off x="10201275" y="300534"/>
              <a:ext cx="180976" cy="107531"/>
            </a:xfrm>
            <a:custGeom>
              <a:avLst/>
              <a:gdLst/>
              <a:ahLst/>
              <a:cxnLst/>
              <a:rect l="0" t="0" r="0" b="0"/>
              <a:pathLst>
                <a:path w="180976" h="107531">
                  <a:moveTo>
                    <a:pt x="0" y="32841"/>
                  </a:moveTo>
                  <a:lnTo>
                    <a:pt x="0" y="32841"/>
                  </a:lnTo>
                  <a:lnTo>
                    <a:pt x="0" y="27784"/>
                  </a:lnTo>
                  <a:lnTo>
                    <a:pt x="2824" y="22480"/>
                  </a:lnTo>
                  <a:lnTo>
                    <a:pt x="13257" y="10451"/>
                  </a:lnTo>
                  <a:lnTo>
                    <a:pt x="27446" y="1042"/>
                  </a:lnTo>
                  <a:lnTo>
                    <a:pt x="33114" y="0"/>
                  </a:lnTo>
                  <a:lnTo>
                    <a:pt x="45057" y="1664"/>
                  </a:lnTo>
                  <a:lnTo>
                    <a:pt x="58623" y="8552"/>
                  </a:lnTo>
                  <a:lnTo>
                    <a:pt x="69345" y="27408"/>
                  </a:lnTo>
                  <a:lnTo>
                    <a:pt x="74169" y="42991"/>
                  </a:lnTo>
                  <a:lnTo>
                    <a:pt x="70542" y="64423"/>
                  </a:lnTo>
                  <a:lnTo>
                    <a:pt x="58814" y="92315"/>
                  </a:lnTo>
                  <a:lnTo>
                    <a:pt x="57200" y="94715"/>
                  </a:lnTo>
                  <a:lnTo>
                    <a:pt x="55067" y="96316"/>
                  </a:lnTo>
                  <a:lnTo>
                    <a:pt x="52586" y="97382"/>
                  </a:lnTo>
                  <a:lnTo>
                    <a:pt x="51991" y="99152"/>
                  </a:lnTo>
                  <a:lnTo>
                    <a:pt x="52652" y="101390"/>
                  </a:lnTo>
                  <a:lnTo>
                    <a:pt x="54152" y="103940"/>
                  </a:lnTo>
                  <a:lnTo>
                    <a:pt x="57268" y="105641"/>
                  </a:lnTo>
                  <a:lnTo>
                    <a:pt x="66375" y="107530"/>
                  </a:lnTo>
                  <a:lnTo>
                    <a:pt x="110055" y="100707"/>
                  </a:lnTo>
                  <a:lnTo>
                    <a:pt x="180975" y="99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742"/>
            <p:cNvSpPr/>
            <p:nvPr>
              <p:custDataLst>
                <p:tags r:id="rId152"/>
              </p:custDataLst>
            </p:nvPr>
          </p:nvSpPr>
          <p:spPr>
            <a:xfrm>
              <a:off x="10353675" y="552450"/>
              <a:ext cx="19051" cy="8202"/>
            </a:xfrm>
            <a:custGeom>
              <a:avLst/>
              <a:gdLst/>
              <a:ahLst/>
              <a:cxnLst/>
              <a:rect l="0" t="0" r="0" b="0"/>
              <a:pathLst>
                <a:path w="19051" h="8202">
                  <a:moveTo>
                    <a:pt x="19050" y="0"/>
                  </a:moveTo>
                  <a:lnTo>
                    <a:pt x="19050" y="0"/>
                  </a:lnTo>
                  <a:lnTo>
                    <a:pt x="19050" y="820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SMARTInkShape-3743"/>
          <p:cNvSpPr/>
          <p:nvPr>
            <p:custDataLst>
              <p:tags r:id="rId2"/>
            </p:custDataLst>
          </p:nvPr>
        </p:nvSpPr>
        <p:spPr>
          <a:xfrm>
            <a:off x="1200150" y="1276350"/>
            <a:ext cx="234710" cy="305063"/>
          </a:xfrm>
          <a:custGeom>
            <a:avLst/>
            <a:gdLst/>
            <a:ahLst/>
            <a:cxnLst/>
            <a:rect l="0" t="0" r="0" b="0"/>
            <a:pathLst>
              <a:path w="234710" h="305063">
                <a:moveTo>
                  <a:pt x="0" y="47625"/>
                </a:moveTo>
                <a:lnTo>
                  <a:pt x="0" y="47625"/>
                </a:lnTo>
                <a:lnTo>
                  <a:pt x="0" y="32874"/>
                </a:lnTo>
                <a:lnTo>
                  <a:pt x="0" y="47316"/>
                </a:lnTo>
                <a:lnTo>
                  <a:pt x="15078" y="89761"/>
                </a:lnTo>
                <a:lnTo>
                  <a:pt x="23322" y="132266"/>
                </a:lnTo>
                <a:lnTo>
                  <a:pt x="27019" y="171717"/>
                </a:lnTo>
                <a:lnTo>
                  <a:pt x="28114" y="216920"/>
                </a:lnTo>
                <a:lnTo>
                  <a:pt x="35030" y="257847"/>
                </a:lnTo>
                <a:lnTo>
                  <a:pt x="37920" y="305062"/>
                </a:lnTo>
                <a:lnTo>
                  <a:pt x="37980" y="304974"/>
                </a:lnTo>
                <a:lnTo>
                  <a:pt x="27723" y="260556"/>
                </a:lnTo>
                <a:lnTo>
                  <a:pt x="21620" y="214432"/>
                </a:lnTo>
                <a:lnTo>
                  <a:pt x="19811" y="169016"/>
                </a:lnTo>
                <a:lnTo>
                  <a:pt x="19276" y="129807"/>
                </a:lnTo>
                <a:lnTo>
                  <a:pt x="19117" y="87497"/>
                </a:lnTo>
                <a:lnTo>
                  <a:pt x="19054" y="41758"/>
                </a:lnTo>
                <a:lnTo>
                  <a:pt x="21169" y="40538"/>
                </a:lnTo>
                <a:lnTo>
                  <a:pt x="29164" y="39184"/>
                </a:lnTo>
                <a:lnTo>
                  <a:pt x="33201" y="41998"/>
                </a:lnTo>
                <a:lnTo>
                  <a:pt x="66916" y="85845"/>
                </a:lnTo>
                <a:lnTo>
                  <a:pt x="98085" y="127790"/>
                </a:lnTo>
                <a:lnTo>
                  <a:pt x="122069" y="166915"/>
                </a:lnTo>
                <a:lnTo>
                  <a:pt x="146330" y="206499"/>
                </a:lnTo>
                <a:lnTo>
                  <a:pt x="177837" y="248712"/>
                </a:lnTo>
                <a:lnTo>
                  <a:pt x="196661" y="270751"/>
                </a:lnTo>
                <a:lnTo>
                  <a:pt x="207702" y="278378"/>
                </a:lnTo>
                <a:lnTo>
                  <a:pt x="211493" y="279777"/>
                </a:lnTo>
                <a:lnTo>
                  <a:pt x="214020" y="279651"/>
                </a:lnTo>
                <a:lnTo>
                  <a:pt x="215705" y="278509"/>
                </a:lnTo>
                <a:lnTo>
                  <a:pt x="223133" y="261732"/>
                </a:lnTo>
                <a:lnTo>
                  <a:pt x="227520" y="221073"/>
                </a:lnTo>
                <a:lnTo>
                  <a:pt x="228280" y="187917"/>
                </a:lnTo>
                <a:lnTo>
                  <a:pt x="228458" y="156544"/>
                </a:lnTo>
                <a:lnTo>
                  <a:pt x="228537" y="121433"/>
                </a:lnTo>
                <a:lnTo>
                  <a:pt x="228581" y="77255"/>
                </a:lnTo>
                <a:lnTo>
                  <a:pt x="231417" y="47938"/>
                </a:lnTo>
                <a:lnTo>
                  <a:pt x="234085" y="30831"/>
                </a:lnTo>
                <a:lnTo>
                  <a:pt x="231754" y="15250"/>
                </a:lnTo>
                <a:lnTo>
                  <a:pt x="234709" y="4989"/>
                </a:lnTo>
                <a:lnTo>
                  <a:pt x="233731" y="3326"/>
                </a:lnTo>
                <a:lnTo>
                  <a:pt x="2286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SMARTInkShape-Group719"/>
          <p:cNvGrpSpPr/>
          <p:nvPr/>
        </p:nvGrpSpPr>
        <p:grpSpPr>
          <a:xfrm>
            <a:off x="1837708" y="1278066"/>
            <a:ext cx="438768" cy="331572"/>
            <a:chOff x="1837708" y="1278066"/>
            <a:chExt cx="438768" cy="331572"/>
          </a:xfrm>
        </p:grpSpPr>
        <p:sp>
          <p:nvSpPr>
            <p:cNvPr id="65" name="SMARTInkShape-3744"/>
            <p:cNvSpPr/>
            <p:nvPr>
              <p:custDataLst>
                <p:tags r:id="rId148"/>
              </p:custDataLst>
            </p:nvPr>
          </p:nvSpPr>
          <p:spPr>
            <a:xfrm>
              <a:off x="1837708" y="1571625"/>
              <a:ext cx="438768" cy="38013"/>
            </a:xfrm>
            <a:custGeom>
              <a:avLst/>
              <a:gdLst/>
              <a:ahLst/>
              <a:cxnLst/>
              <a:rect l="0" t="0" r="0" b="0"/>
              <a:pathLst>
                <a:path w="438768" h="38013">
                  <a:moveTo>
                    <a:pt x="57767" y="0"/>
                  </a:moveTo>
                  <a:lnTo>
                    <a:pt x="57767" y="0"/>
                  </a:lnTo>
                  <a:lnTo>
                    <a:pt x="47654" y="0"/>
                  </a:lnTo>
                  <a:lnTo>
                    <a:pt x="4786" y="21458"/>
                  </a:lnTo>
                  <a:lnTo>
                    <a:pt x="1279" y="23831"/>
                  </a:lnTo>
                  <a:lnTo>
                    <a:pt x="0" y="25412"/>
                  </a:lnTo>
                  <a:lnTo>
                    <a:pt x="206" y="26466"/>
                  </a:lnTo>
                  <a:lnTo>
                    <a:pt x="20721" y="33007"/>
                  </a:lnTo>
                  <a:lnTo>
                    <a:pt x="58667" y="36591"/>
                  </a:lnTo>
                  <a:lnTo>
                    <a:pt x="93798" y="37429"/>
                  </a:lnTo>
                  <a:lnTo>
                    <a:pt x="130931" y="37802"/>
                  </a:lnTo>
                  <a:lnTo>
                    <a:pt x="175636" y="38012"/>
                  </a:lnTo>
                  <a:lnTo>
                    <a:pt x="214635" y="37015"/>
                  </a:lnTo>
                  <a:lnTo>
                    <a:pt x="248885" y="31546"/>
                  </a:lnTo>
                  <a:lnTo>
                    <a:pt x="292665" y="29455"/>
                  </a:lnTo>
                  <a:lnTo>
                    <a:pt x="327266" y="28966"/>
                  </a:lnTo>
                  <a:lnTo>
                    <a:pt x="360989" y="28749"/>
                  </a:lnTo>
                  <a:lnTo>
                    <a:pt x="405529" y="28609"/>
                  </a:lnTo>
                  <a:lnTo>
                    <a:pt x="438767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745"/>
            <p:cNvSpPr/>
            <p:nvPr>
              <p:custDataLst>
                <p:tags r:id="rId149"/>
              </p:custDataLst>
            </p:nvPr>
          </p:nvSpPr>
          <p:spPr>
            <a:xfrm>
              <a:off x="2028825" y="1278066"/>
              <a:ext cx="19051" cy="284035"/>
            </a:xfrm>
            <a:custGeom>
              <a:avLst/>
              <a:gdLst/>
              <a:ahLst/>
              <a:cxnLst/>
              <a:rect l="0" t="0" r="0" b="0"/>
              <a:pathLst>
                <a:path w="19051" h="284035">
                  <a:moveTo>
                    <a:pt x="0" y="17334"/>
                  </a:moveTo>
                  <a:lnTo>
                    <a:pt x="0" y="17334"/>
                  </a:lnTo>
                  <a:lnTo>
                    <a:pt x="5056" y="12278"/>
                  </a:lnTo>
                  <a:lnTo>
                    <a:pt x="7539" y="6973"/>
                  </a:lnTo>
                  <a:lnTo>
                    <a:pt x="9133" y="0"/>
                  </a:lnTo>
                  <a:lnTo>
                    <a:pt x="9351" y="1869"/>
                  </a:lnTo>
                  <a:lnTo>
                    <a:pt x="10506" y="8344"/>
                  </a:lnTo>
                  <a:lnTo>
                    <a:pt x="17716" y="42177"/>
                  </a:lnTo>
                  <a:lnTo>
                    <a:pt x="18786" y="85349"/>
                  </a:lnTo>
                  <a:lnTo>
                    <a:pt x="18972" y="130620"/>
                  </a:lnTo>
                  <a:lnTo>
                    <a:pt x="19034" y="175492"/>
                  </a:lnTo>
                  <a:lnTo>
                    <a:pt x="19047" y="219202"/>
                  </a:lnTo>
                  <a:lnTo>
                    <a:pt x="19049" y="260252"/>
                  </a:lnTo>
                  <a:lnTo>
                    <a:pt x="19050" y="284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720"/>
          <p:cNvGrpSpPr/>
          <p:nvPr/>
        </p:nvGrpSpPr>
        <p:grpSpPr>
          <a:xfrm>
            <a:off x="2667000" y="1279390"/>
            <a:ext cx="371281" cy="368436"/>
            <a:chOff x="2667000" y="1279390"/>
            <a:chExt cx="371281" cy="368436"/>
          </a:xfrm>
        </p:grpSpPr>
        <p:sp>
          <p:nvSpPr>
            <p:cNvPr id="68" name="SMARTInkShape-3746"/>
            <p:cNvSpPr/>
            <p:nvPr>
              <p:custDataLst>
                <p:tags r:id="rId144"/>
              </p:custDataLst>
            </p:nvPr>
          </p:nvSpPr>
          <p:spPr>
            <a:xfrm>
              <a:off x="3000375" y="1419225"/>
              <a:ext cx="37906" cy="28149"/>
            </a:xfrm>
            <a:custGeom>
              <a:avLst/>
              <a:gdLst/>
              <a:ahLst/>
              <a:cxnLst/>
              <a:rect l="0" t="0" r="0" b="0"/>
              <a:pathLst>
                <a:path w="37906" h="28149">
                  <a:moveTo>
                    <a:pt x="19050" y="9525"/>
                  </a:moveTo>
                  <a:lnTo>
                    <a:pt x="19050" y="9525"/>
                  </a:lnTo>
                  <a:lnTo>
                    <a:pt x="5793" y="9525"/>
                  </a:lnTo>
                  <a:lnTo>
                    <a:pt x="3862" y="10583"/>
                  </a:lnTo>
                  <a:lnTo>
                    <a:pt x="2574" y="12347"/>
                  </a:lnTo>
                  <a:lnTo>
                    <a:pt x="508" y="17726"/>
                  </a:lnTo>
                  <a:lnTo>
                    <a:pt x="5207" y="23714"/>
                  </a:lnTo>
                  <a:lnTo>
                    <a:pt x="13250" y="26415"/>
                  </a:lnTo>
                  <a:lnTo>
                    <a:pt x="30604" y="28148"/>
                  </a:lnTo>
                  <a:lnTo>
                    <a:pt x="33103" y="27232"/>
                  </a:lnTo>
                  <a:lnTo>
                    <a:pt x="34768" y="25563"/>
                  </a:lnTo>
                  <a:lnTo>
                    <a:pt x="36619" y="20887"/>
                  </a:lnTo>
                  <a:lnTo>
                    <a:pt x="37905" y="6174"/>
                  </a:lnTo>
                  <a:lnTo>
                    <a:pt x="34795" y="41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747"/>
            <p:cNvSpPr/>
            <p:nvPr>
              <p:custDataLst>
                <p:tags r:id="rId145"/>
              </p:custDataLst>
            </p:nvPr>
          </p:nvSpPr>
          <p:spPr>
            <a:xfrm>
              <a:off x="3009900" y="1562493"/>
              <a:ext cx="19051" cy="85333"/>
            </a:xfrm>
            <a:custGeom>
              <a:avLst/>
              <a:gdLst/>
              <a:ahLst/>
              <a:cxnLst/>
              <a:rect l="0" t="0" r="0" b="0"/>
              <a:pathLst>
                <a:path w="19051" h="85333">
                  <a:moveTo>
                    <a:pt x="0" y="9132"/>
                  </a:moveTo>
                  <a:lnTo>
                    <a:pt x="0" y="9132"/>
                  </a:lnTo>
                  <a:lnTo>
                    <a:pt x="9133" y="0"/>
                  </a:lnTo>
                  <a:lnTo>
                    <a:pt x="15994" y="13835"/>
                  </a:lnTo>
                  <a:lnTo>
                    <a:pt x="18446" y="33501"/>
                  </a:lnTo>
                  <a:lnTo>
                    <a:pt x="19050" y="85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748"/>
            <p:cNvSpPr/>
            <p:nvPr>
              <p:custDataLst>
                <p:tags r:id="rId146"/>
              </p:custDataLst>
            </p:nvPr>
          </p:nvSpPr>
          <p:spPr>
            <a:xfrm>
              <a:off x="2686050" y="1279390"/>
              <a:ext cx="190501" cy="330336"/>
            </a:xfrm>
            <a:custGeom>
              <a:avLst/>
              <a:gdLst/>
              <a:ahLst/>
              <a:cxnLst/>
              <a:rect l="0" t="0" r="0" b="0"/>
              <a:pathLst>
                <a:path w="190501" h="330336">
                  <a:moveTo>
                    <a:pt x="190500" y="25535"/>
                  </a:moveTo>
                  <a:lnTo>
                    <a:pt x="190500" y="25535"/>
                  </a:lnTo>
                  <a:lnTo>
                    <a:pt x="190500" y="7221"/>
                  </a:lnTo>
                  <a:lnTo>
                    <a:pt x="189442" y="3801"/>
                  </a:lnTo>
                  <a:lnTo>
                    <a:pt x="187678" y="1520"/>
                  </a:lnTo>
                  <a:lnTo>
                    <a:pt x="185444" y="0"/>
                  </a:lnTo>
                  <a:lnTo>
                    <a:pt x="181837" y="1104"/>
                  </a:lnTo>
                  <a:lnTo>
                    <a:pt x="149796" y="28798"/>
                  </a:lnTo>
                  <a:lnTo>
                    <a:pt x="115902" y="69767"/>
                  </a:lnTo>
                  <a:lnTo>
                    <a:pt x="88066" y="112277"/>
                  </a:lnTo>
                  <a:lnTo>
                    <a:pt x="64579" y="159019"/>
                  </a:lnTo>
                  <a:lnTo>
                    <a:pt x="42253" y="205469"/>
                  </a:lnTo>
                  <a:lnTo>
                    <a:pt x="25946" y="242719"/>
                  </a:lnTo>
                  <a:lnTo>
                    <a:pt x="5142" y="287165"/>
                  </a:lnTo>
                  <a:lnTo>
                    <a:pt x="0" y="33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749"/>
            <p:cNvSpPr/>
            <p:nvPr>
              <p:custDataLst>
                <p:tags r:id="rId147"/>
              </p:custDataLst>
            </p:nvPr>
          </p:nvSpPr>
          <p:spPr>
            <a:xfrm>
              <a:off x="2667000" y="1304925"/>
              <a:ext cx="209551" cy="219076"/>
            </a:xfrm>
            <a:custGeom>
              <a:avLst/>
              <a:gdLst/>
              <a:ahLst/>
              <a:cxnLst/>
              <a:rect l="0" t="0" r="0" b="0"/>
              <a:pathLst>
                <a:path w="209551" h="21907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2117" y="16247"/>
                  </a:lnTo>
                  <a:lnTo>
                    <a:pt x="41418" y="58844"/>
                  </a:lnTo>
                  <a:lnTo>
                    <a:pt x="85180" y="104088"/>
                  </a:lnTo>
                  <a:lnTo>
                    <a:pt x="129422" y="145637"/>
                  </a:lnTo>
                  <a:lnTo>
                    <a:pt x="170674" y="181520"/>
                  </a:lnTo>
                  <a:lnTo>
                    <a:pt x="20955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721"/>
          <p:cNvGrpSpPr/>
          <p:nvPr/>
        </p:nvGrpSpPr>
        <p:grpSpPr>
          <a:xfrm>
            <a:off x="3774548" y="1345905"/>
            <a:ext cx="273578" cy="249867"/>
            <a:chOff x="3774548" y="1345905"/>
            <a:chExt cx="273578" cy="249867"/>
          </a:xfrm>
        </p:grpSpPr>
        <p:sp>
          <p:nvSpPr>
            <p:cNvPr id="73" name="SMARTInkShape-3750"/>
            <p:cNvSpPr/>
            <p:nvPr>
              <p:custDataLst>
                <p:tags r:id="rId142"/>
              </p:custDataLst>
            </p:nvPr>
          </p:nvSpPr>
          <p:spPr>
            <a:xfrm>
              <a:off x="3774548" y="1466850"/>
              <a:ext cx="273578" cy="89458"/>
            </a:xfrm>
            <a:custGeom>
              <a:avLst/>
              <a:gdLst/>
              <a:ahLst/>
              <a:cxnLst/>
              <a:rect l="0" t="0" r="0" b="0"/>
              <a:pathLst>
                <a:path w="273578" h="89458">
                  <a:moveTo>
                    <a:pt x="16402" y="76200"/>
                  </a:moveTo>
                  <a:lnTo>
                    <a:pt x="16402" y="76200"/>
                  </a:lnTo>
                  <a:lnTo>
                    <a:pt x="6289" y="81256"/>
                  </a:lnTo>
                  <a:lnTo>
                    <a:pt x="3310" y="83804"/>
                  </a:lnTo>
                  <a:lnTo>
                    <a:pt x="0" y="89457"/>
                  </a:lnTo>
                  <a:lnTo>
                    <a:pt x="175" y="89272"/>
                  </a:lnTo>
                  <a:lnTo>
                    <a:pt x="3193" y="83421"/>
                  </a:lnTo>
                  <a:lnTo>
                    <a:pt x="16528" y="76587"/>
                  </a:lnTo>
                  <a:lnTo>
                    <a:pt x="64044" y="60376"/>
                  </a:lnTo>
                  <a:lnTo>
                    <a:pt x="104953" y="47635"/>
                  </a:lnTo>
                  <a:lnTo>
                    <a:pt x="141064" y="38103"/>
                  </a:lnTo>
                  <a:lnTo>
                    <a:pt x="186135" y="25401"/>
                  </a:lnTo>
                  <a:lnTo>
                    <a:pt x="232159" y="12700"/>
                  </a:lnTo>
                  <a:lnTo>
                    <a:pt x="2735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751"/>
            <p:cNvSpPr/>
            <p:nvPr>
              <p:custDataLst>
                <p:tags r:id="rId143"/>
              </p:custDataLst>
            </p:nvPr>
          </p:nvSpPr>
          <p:spPr>
            <a:xfrm>
              <a:off x="3848100" y="1345905"/>
              <a:ext cx="152401" cy="249867"/>
            </a:xfrm>
            <a:custGeom>
              <a:avLst/>
              <a:gdLst/>
              <a:ahLst/>
              <a:cxnLst/>
              <a:rect l="0" t="0" r="0" b="0"/>
              <a:pathLst>
                <a:path w="152401" h="249867">
                  <a:moveTo>
                    <a:pt x="0" y="44745"/>
                  </a:moveTo>
                  <a:lnTo>
                    <a:pt x="0" y="44745"/>
                  </a:lnTo>
                  <a:lnTo>
                    <a:pt x="0" y="36544"/>
                  </a:lnTo>
                  <a:lnTo>
                    <a:pt x="5057" y="45725"/>
                  </a:lnTo>
                  <a:lnTo>
                    <a:pt x="11759" y="87051"/>
                  </a:lnTo>
                  <a:lnTo>
                    <a:pt x="19148" y="132749"/>
                  </a:lnTo>
                  <a:lnTo>
                    <a:pt x="29222" y="171842"/>
                  </a:lnTo>
                  <a:lnTo>
                    <a:pt x="41403" y="214960"/>
                  </a:lnTo>
                  <a:lnTo>
                    <a:pt x="50838" y="239348"/>
                  </a:lnTo>
                  <a:lnTo>
                    <a:pt x="55059" y="244330"/>
                  </a:lnTo>
                  <a:lnTo>
                    <a:pt x="65393" y="249866"/>
                  </a:lnTo>
                  <a:lnTo>
                    <a:pt x="70053" y="249226"/>
                  </a:lnTo>
                  <a:lnTo>
                    <a:pt x="74219" y="246682"/>
                  </a:lnTo>
                  <a:lnTo>
                    <a:pt x="78054" y="242870"/>
                  </a:lnTo>
                  <a:lnTo>
                    <a:pt x="97302" y="201904"/>
                  </a:lnTo>
                  <a:lnTo>
                    <a:pt x="108847" y="158208"/>
                  </a:lnTo>
                  <a:lnTo>
                    <a:pt x="116404" y="111310"/>
                  </a:lnTo>
                  <a:lnTo>
                    <a:pt x="129394" y="64839"/>
                  </a:lnTo>
                  <a:lnTo>
                    <a:pt x="140607" y="17403"/>
                  </a:lnTo>
                  <a:lnTo>
                    <a:pt x="150638" y="0"/>
                  </a:lnTo>
                  <a:lnTo>
                    <a:pt x="151225" y="99"/>
                  </a:lnTo>
                  <a:lnTo>
                    <a:pt x="152400" y="6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722"/>
          <p:cNvGrpSpPr/>
          <p:nvPr/>
        </p:nvGrpSpPr>
        <p:grpSpPr>
          <a:xfrm>
            <a:off x="4305300" y="1343025"/>
            <a:ext cx="33704" cy="257176"/>
            <a:chOff x="4305300" y="1343025"/>
            <a:chExt cx="33704" cy="257176"/>
          </a:xfrm>
        </p:grpSpPr>
        <p:sp>
          <p:nvSpPr>
            <p:cNvPr id="76" name="SMARTInkShape-3752"/>
            <p:cNvSpPr/>
            <p:nvPr>
              <p:custDataLst>
                <p:tags r:id="rId140"/>
              </p:custDataLst>
            </p:nvPr>
          </p:nvSpPr>
          <p:spPr>
            <a:xfrm>
              <a:off x="4305300" y="1343025"/>
              <a:ext cx="33704" cy="55021"/>
            </a:xfrm>
            <a:custGeom>
              <a:avLst/>
              <a:gdLst/>
              <a:ahLst/>
              <a:cxnLst/>
              <a:rect l="0" t="0" r="0" b="0"/>
              <a:pathLst>
                <a:path w="33704" h="55021">
                  <a:moveTo>
                    <a:pt x="28575" y="38100"/>
                  </a:moveTo>
                  <a:lnTo>
                    <a:pt x="28575" y="38100"/>
                  </a:lnTo>
                  <a:lnTo>
                    <a:pt x="23518" y="38100"/>
                  </a:lnTo>
                  <a:lnTo>
                    <a:pt x="22029" y="37042"/>
                  </a:lnTo>
                  <a:lnTo>
                    <a:pt x="21036" y="35278"/>
                  </a:lnTo>
                  <a:lnTo>
                    <a:pt x="20374" y="33044"/>
                  </a:lnTo>
                  <a:lnTo>
                    <a:pt x="14386" y="24843"/>
                  </a:lnTo>
                  <a:lnTo>
                    <a:pt x="11707" y="23970"/>
                  </a:lnTo>
                  <a:lnTo>
                    <a:pt x="8863" y="24447"/>
                  </a:lnTo>
                  <a:lnTo>
                    <a:pt x="1751" y="27760"/>
                  </a:lnTo>
                  <a:lnTo>
                    <a:pt x="5575" y="38446"/>
                  </a:lnTo>
                  <a:lnTo>
                    <a:pt x="13411" y="49962"/>
                  </a:lnTo>
                  <a:lnTo>
                    <a:pt x="19366" y="53955"/>
                  </a:lnTo>
                  <a:lnTo>
                    <a:pt x="22436" y="55020"/>
                  </a:lnTo>
                  <a:lnTo>
                    <a:pt x="24482" y="54672"/>
                  </a:lnTo>
                  <a:lnTo>
                    <a:pt x="25846" y="53381"/>
                  </a:lnTo>
                  <a:lnTo>
                    <a:pt x="28421" y="49125"/>
                  </a:lnTo>
                  <a:lnTo>
                    <a:pt x="33093" y="43705"/>
                  </a:lnTo>
                  <a:lnTo>
                    <a:pt x="33703" y="39720"/>
                  </a:lnTo>
                  <a:lnTo>
                    <a:pt x="31560" y="29648"/>
                  </a:lnTo>
                  <a:lnTo>
                    <a:pt x="24403" y="1713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753"/>
            <p:cNvSpPr/>
            <p:nvPr>
              <p:custDataLst>
                <p:tags r:id="rId141"/>
              </p:custDataLst>
            </p:nvPr>
          </p:nvSpPr>
          <p:spPr>
            <a:xfrm>
              <a:off x="4324350" y="149542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7539" y="17900"/>
                  </a:lnTo>
                  <a:lnTo>
                    <a:pt x="9473" y="65496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723"/>
          <p:cNvGrpSpPr/>
          <p:nvPr/>
        </p:nvGrpSpPr>
        <p:grpSpPr>
          <a:xfrm>
            <a:off x="1373730" y="2305917"/>
            <a:ext cx="559846" cy="312093"/>
            <a:chOff x="1373730" y="2305917"/>
            <a:chExt cx="559846" cy="312093"/>
          </a:xfrm>
        </p:grpSpPr>
        <p:sp>
          <p:nvSpPr>
            <p:cNvPr id="79" name="SMARTInkShape-3754"/>
            <p:cNvSpPr/>
            <p:nvPr>
              <p:custDataLst>
                <p:tags r:id="rId137"/>
              </p:custDataLst>
            </p:nvPr>
          </p:nvSpPr>
          <p:spPr>
            <a:xfrm>
              <a:off x="1735266" y="2590800"/>
              <a:ext cx="198310" cy="27210"/>
            </a:xfrm>
            <a:custGeom>
              <a:avLst/>
              <a:gdLst/>
              <a:ahLst/>
              <a:cxnLst/>
              <a:rect l="0" t="0" r="0" b="0"/>
              <a:pathLst>
                <a:path w="198310" h="27210">
                  <a:moveTo>
                    <a:pt x="17334" y="0"/>
                  </a:moveTo>
                  <a:lnTo>
                    <a:pt x="17334" y="0"/>
                  </a:lnTo>
                  <a:lnTo>
                    <a:pt x="12278" y="10113"/>
                  </a:lnTo>
                  <a:lnTo>
                    <a:pt x="9730" y="13092"/>
                  </a:lnTo>
                  <a:lnTo>
                    <a:pt x="2146" y="18343"/>
                  </a:lnTo>
                  <a:lnTo>
                    <a:pt x="0" y="23322"/>
                  </a:lnTo>
                  <a:lnTo>
                    <a:pt x="487" y="25073"/>
                  </a:lnTo>
                  <a:lnTo>
                    <a:pt x="1869" y="26240"/>
                  </a:lnTo>
                  <a:lnTo>
                    <a:pt x="3849" y="27019"/>
                  </a:lnTo>
                  <a:lnTo>
                    <a:pt x="36386" y="27209"/>
                  </a:lnTo>
                  <a:lnTo>
                    <a:pt x="81501" y="18847"/>
                  </a:lnTo>
                  <a:lnTo>
                    <a:pt x="124122" y="8858"/>
                  </a:lnTo>
                  <a:lnTo>
                    <a:pt x="198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755"/>
            <p:cNvSpPr/>
            <p:nvPr>
              <p:custDataLst>
                <p:tags r:id="rId138"/>
              </p:custDataLst>
            </p:nvPr>
          </p:nvSpPr>
          <p:spPr>
            <a:xfrm>
              <a:off x="1743109" y="2495550"/>
              <a:ext cx="133317" cy="9526"/>
            </a:xfrm>
            <a:custGeom>
              <a:avLst/>
              <a:gdLst/>
              <a:ahLst/>
              <a:cxnLst/>
              <a:rect l="0" t="0" r="0" b="0"/>
              <a:pathLst>
                <a:path w="133317" h="9526">
                  <a:moveTo>
                    <a:pt x="9491" y="0"/>
                  </a:moveTo>
                  <a:lnTo>
                    <a:pt x="9491" y="0"/>
                  </a:lnTo>
                  <a:lnTo>
                    <a:pt x="0" y="0"/>
                  </a:lnTo>
                  <a:lnTo>
                    <a:pt x="43840" y="0"/>
                  </a:lnTo>
                  <a:lnTo>
                    <a:pt x="84637" y="0"/>
                  </a:lnTo>
                  <a:lnTo>
                    <a:pt x="13331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756"/>
            <p:cNvSpPr/>
            <p:nvPr>
              <p:custDataLst>
                <p:tags r:id="rId139"/>
              </p:custDataLst>
            </p:nvPr>
          </p:nvSpPr>
          <p:spPr>
            <a:xfrm>
              <a:off x="1373730" y="2305917"/>
              <a:ext cx="140746" cy="301507"/>
            </a:xfrm>
            <a:custGeom>
              <a:avLst/>
              <a:gdLst/>
              <a:ahLst/>
              <a:cxnLst/>
              <a:rect l="0" t="0" r="0" b="0"/>
              <a:pathLst>
                <a:path w="140746" h="301507">
                  <a:moveTo>
                    <a:pt x="140745" y="56283"/>
                  </a:moveTo>
                  <a:lnTo>
                    <a:pt x="140745" y="56283"/>
                  </a:lnTo>
                  <a:lnTo>
                    <a:pt x="95581" y="13941"/>
                  </a:lnTo>
                  <a:lnTo>
                    <a:pt x="81514" y="5715"/>
                  </a:lnTo>
                  <a:lnTo>
                    <a:pt x="53870" y="0"/>
                  </a:lnTo>
                  <a:lnTo>
                    <a:pt x="32807" y="4446"/>
                  </a:lnTo>
                  <a:lnTo>
                    <a:pt x="26453" y="9025"/>
                  </a:lnTo>
                  <a:lnTo>
                    <a:pt x="5057" y="43004"/>
                  </a:lnTo>
                  <a:lnTo>
                    <a:pt x="0" y="72574"/>
                  </a:lnTo>
                  <a:lnTo>
                    <a:pt x="3558" y="98034"/>
                  </a:lnTo>
                  <a:lnTo>
                    <a:pt x="14241" y="130029"/>
                  </a:lnTo>
                  <a:lnTo>
                    <a:pt x="34742" y="150543"/>
                  </a:lnTo>
                  <a:lnTo>
                    <a:pt x="79267" y="186650"/>
                  </a:lnTo>
                  <a:lnTo>
                    <a:pt x="115102" y="216789"/>
                  </a:lnTo>
                  <a:lnTo>
                    <a:pt x="133945" y="252319"/>
                  </a:lnTo>
                  <a:lnTo>
                    <a:pt x="134900" y="265471"/>
                  </a:lnTo>
                  <a:lnTo>
                    <a:pt x="133674" y="271942"/>
                  </a:lnTo>
                  <a:lnTo>
                    <a:pt x="126666" y="281954"/>
                  </a:lnTo>
                  <a:lnTo>
                    <a:pt x="109977" y="297004"/>
                  </a:lnTo>
                  <a:lnTo>
                    <a:pt x="97437" y="300854"/>
                  </a:lnTo>
                  <a:lnTo>
                    <a:pt x="82339" y="301506"/>
                  </a:lnTo>
                  <a:lnTo>
                    <a:pt x="16920" y="284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724"/>
          <p:cNvGrpSpPr/>
          <p:nvPr/>
        </p:nvGrpSpPr>
        <p:grpSpPr>
          <a:xfrm>
            <a:off x="2209800" y="2133600"/>
            <a:ext cx="981076" cy="962026"/>
            <a:chOff x="2209800" y="2133600"/>
            <a:chExt cx="981076" cy="962026"/>
          </a:xfrm>
        </p:grpSpPr>
        <p:sp>
          <p:nvSpPr>
            <p:cNvPr id="83" name="SMARTInkShape-3757"/>
            <p:cNvSpPr/>
            <p:nvPr>
              <p:custDataLst>
                <p:tags r:id="rId126"/>
              </p:custDataLst>
            </p:nvPr>
          </p:nvSpPr>
          <p:spPr>
            <a:xfrm>
              <a:off x="3143250" y="2457450"/>
              <a:ext cx="47626" cy="55285"/>
            </a:xfrm>
            <a:custGeom>
              <a:avLst/>
              <a:gdLst/>
              <a:ahLst/>
              <a:cxnLst/>
              <a:rect l="0" t="0" r="0" b="0"/>
              <a:pathLst>
                <a:path w="47626" h="55285">
                  <a:moveTo>
                    <a:pt x="47625" y="28575"/>
                  </a:moveTo>
                  <a:lnTo>
                    <a:pt x="47625" y="28575"/>
                  </a:lnTo>
                  <a:lnTo>
                    <a:pt x="42569" y="23519"/>
                  </a:lnTo>
                  <a:lnTo>
                    <a:pt x="37264" y="21036"/>
                  </a:lnTo>
                  <a:lnTo>
                    <a:pt x="30291" y="19442"/>
                  </a:lnTo>
                  <a:lnTo>
                    <a:pt x="24027" y="24223"/>
                  </a:lnTo>
                  <a:lnTo>
                    <a:pt x="15469" y="32342"/>
                  </a:lnTo>
                  <a:lnTo>
                    <a:pt x="12167" y="38363"/>
                  </a:lnTo>
                  <a:lnTo>
                    <a:pt x="11286" y="41450"/>
                  </a:lnTo>
                  <a:lnTo>
                    <a:pt x="12816" y="44567"/>
                  </a:lnTo>
                  <a:lnTo>
                    <a:pt x="26082" y="55284"/>
                  </a:lnTo>
                  <a:lnTo>
                    <a:pt x="27971" y="54848"/>
                  </a:lnTo>
                  <a:lnTo>
                    <a:pt x="32893" y="51541"/>
                  </a:lnTo>
                  <a:lnTo>
                    <a:pt x="35785" y="46543"/>
                  </a:lnTo>
                  <a:lnTo>
                    <a:pt x="36557" y="43729"/>
                  </a:lnTo>
                  <a:lnTo>
                    <a:pt x="34592" y="34957"/>
                  </a:lnTo>
                  <a:lnTo>
                    <a:pt x="27536" y="20941"/>
                  </a:lnTo>
                  <a:lnTo>
                    <a:pt x="20705" y="1354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758"/>
            <p:cNvSpPr/>
            <p:nvPr>
              <p:custDataLst>
                <p:tags r:id="rId127"/>
              </p:custDataLst>
            </p:nvPr>
          </p:nvSpPr>
          <p:spPr>
            <a:xfrm>
              <a:off x="3171825" y="2609850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0" y="0"/>
                  </a:moveTo>
                  <a:lnTo>
                    <a:pt x="0" y="0"/>
                  </a:lnTo>
                  <a:lnTo>
                    <a:pt x="0" y="43848"/>
                  </a:lnTo>
                  <a:lnTo>
                    <a:pt x="7539" y="91199"/>
                  </a:lnTo>
                  <a:lnTo>
                    <a:pt x="95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759"/>
            <p:cNvSpPr/>
            <p:nvPr>
              <p:custDataLst>
                <p:tags r:id="rId128"/>
              </p:custDataLst>
            </p:nvPr>
          </p:nvSpPr>
          <p:spPr>
            <a:xfrm>
              <a:off x="2895600" y="2343542"/>
              <a:ext cx="200026" cy="285359"/>
            </a:xfrm>
            <a:custGeom>
              <a:avLst/>
              <a:gdLst/>
              <a:ahLst/>
              <a:cxnLst/>
              <a:rect l="0" t="0" r="0" b="0"/>
              <a:pathLst>
                <a:path w="200026" h="285359">
                  <a:moveTo>
                    <a:pt x="200025" y="9133"/>
                  </a:moveTo>
                  <a:lnTo>
                    <a:pt x="200025" y="9133"/>
                  </a:lnTo>
                  <a:lnTo>
                    <a:pt x="191824" y="932"/>
                  </a:lnTo>
                  <a:lnTo>
                    <a:pt x="185836" y="0"/>
                  </a:lnTo>
                  <a:lnTo>
                    <a:pt x="180314" y="2605"/>
                  </a:lnTo>
                  <a:lnTo>
                    <a:pt x="173273" y="9407"/>
                  </a:lnTo>
                  <a:lnTo>
                    <a:pt x="154328" y="39643"/>
                  </a:lnTo>
                  <a:lnTo>
                    <a:pt x="129968" y="81247"/>
                  </a:lnTo>
                  <a:lnTo>
                    <a:pt x="103245" y="128113"/>
                  </a:lnTo>
                  <a:lnTo>
                    <a:pt x="81032" y="165593"/>
                  </a:lnTo>
                  <a:lnTo>
                    <a:pt x="56811" y="208078"/>
                  </a:lnTo>
                  <a:lnTo>
                    <a:pt x="46063" y="222084"/>
                  </a:lnTo>
                  <a:lnTo>
                    <a:pt x="35289" y="233953"/>
                  </a:lnTo>
                  <a:lnTo>
                    <a:pt x="0" y="285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760"/>
            <p:cNvSpPr/>
            <p:nvPr>
              <p:custDataLst>
                <p:tags r:id="rId129"/>
              </p:custDataLst>
            </p:nvPr>
          </p:nvSpPr>
          <p:spPr>
            <a:xfrm>
              <a:off x="2895716" y="2375762"/>
              <a:ext cx="209435" cy="256291"/>
            </a:xfrm>
            <a:custGeom>
              <a:avLst/>
              <a:gdLst/>
              <a:ahLst/>
              <a:cxnLst/>
              <a:rect l="0" t="0" r="0" b="0"/>
              <a:pathLst>
                <a:path w="209435" h="256291">
                  <a:moveTo>
                    <a:pt x="9409" y="5488"/>
                  </a:moveTo>
                  <a:lnTo>
                    <a:pt x="9409" y="5488"/>
                  </a:lnTo>
                  <a:lnTo>
                    <a:pt x="4353" y="432"/>
                  </a:lnTo>
                  <a:lnTo>
                    <a:pt x="2863" y="0"/>
                  </a:lnTo>
                  <a:lnTo>
                    <a:pt x="1870" y="771"/>
                  </a:lnTo>
                  <a:lnTo>
                    <a:pt x="276" y="4556"/>
                  </a:lnTo>
                  <a:lnTo>
                    <a:pt x="0" y="10269"/>
                  </a:lnTo>
                  <a:lnTo>
                    <a:pt x="2758" y="15726"/>
                  </a:lnTo>
                  <a:lnTo>
                    <a:pt x="43115" y="58188"/>
                  </a:lnTo>
                  <a:lnTo>
                    <a:pt x="84168" y="100348"/>
                  </a:lnTo>
                  <a:lnTo>
                    <a:pt x="117930" y="141700"/>
                  </a:lnTo>
                  <a:lnTo>
                    <a:pt x="156567" y="187690"/>
                  </a:lnTo>
                  <a:lnTo>
                    <a:pt x="182764" y="219161"/>
                  </a:lnTo>
                  <a:lnTo>
                    <a:pt x="203196" y="254673"/>
                  </a:lnTo>
                  <a:lnTo>
                    <a:pt x="205275" y="256278"/>
                  </a:lnTo>
                  <a:lnTo>
                    <a:pt x="206661" y="256290"/>
                  </a:lnTo>
                  <a:lnTo>
                    <a:pt x="209434" y="243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761"/>
            <p:cNvSpPr/>
            <p:nvPr>
              <p:custDataLst>
                <p:tags r:id="rId130"/>
              </p:custDataLst>
            </p:nvPr>
          </p:nvSpPr>
          <p:spPr>
            <a:xfrm>
              <a:off x="2305050" y="2133600"/>
              <a:ext cx="123826" cy="220925"/>
            </a:xfrm>
            <a:custGeom>
              <a:avLst/>
              <a:gdLst/>
              <a:ahLst/>
              <a:cxnLst/>
              <a:rect l="0" t="0" r="0" b="0"/>
              <a:pathLst>
                <a:path w="123826" h="220925">
                  <a:moveTo>
                    <a:pt x="0" y="95250"/>
                  </a:moveTo>
                  <a:lnTo>
                    <a:pt x="0" y="95250"/>
                  </a:lnTo>
                  <a:lnTo>
                    <a:pt x="8201" y="103451"/>
                  </a:lnTo>
                  <a:lnTo>
                    <a:pt x="17610" y="147575"/>
                  </a:lnTo>
                  <a:lnTo>
                    <a:pt x="18860" y="186402"/>
                  </a:lnTo>
                  <a:lnTo>
                    <a:pt x="19013" y="217677"/>
                  </a:lnTo>
                  <a:lnTo>
                    <a:pt x="17967" y="220260"/>
                  </a:lnTo>
                  <a:lnTo>
                    <a:pt x="16211" y="220924"/>
                  </a:lnTo>
                  <a:lnTo>
                    <a:pt x="13982" y="220307"/>
                  </a:lnTo>
                  <a:lnTo>
                    <a:pt x="11506" y="211156"/>
                  </a:lnTo>
                  <a:lnTo>
                    <a:pt x="3240" y="169349"/>
                  </a:lnTo>
                  <a:lnTo>
                    <a:pt x="640" y="128427"/>
                  </a:lnTo>
                  <a:lnTo>
                    <a:pt x="126" y="89221"/>
                  </a:lnTo>
                  <a:lnTo>
                    <a:pt x="5" y="42143"/>
                  </a:lnTo>
                  <a:lnTo>
                    <a:pt x="3" y="40795"/>
                  </a:lnTo>
                  <a:lnTo>
                    <a:pt x="1061" y="40955"/>
                  </a:lnTo>
                  <a:lnTo>
                    <a:pt x="18314" y="56651"/>
                  </a:lnTo>
                  <a:lnTo>
                    <a:pt x="24015" y="67864"/>
                  </a:lnTo>
                  <a:lnTo>
                    <a:pt x="25535" y="73818"/>
                  </a:lnTo>
                  <a:lnTo>
                    <a:pt x="49767" y="116251"/>
                  </a:lnTo>
                  <a:lnTo>
                    <a:pt x="74816" y="163420"/>
                  </a:lnTo>
                  <a:lnTo>
                    <a:pt x="89824" y="200892"/>
                  </a:lnTo>
                  <a:lnTo>
                    <a:pt x="92691" y="202720"/>
                  </a:lnTo>
                  <a:lnTo>
                    <a:pt x="95661" y="202880"/>
                  </a:lnTo>
                  <a:lnTo>
                    <a:pt x="98699" y="201928"/>
                  </a:lnTo>
                  <a:lnTo>
                    <a:pt x="104897" y="192404"/>
                  </a:lnTo>
                  <a:lnTo>
                    <a:pt x="110121" y="176529"/>
                  </a:lnTo>
                  <a:lnTo>
                    <a:pt x="116297" y="129022"/>
                  </a:lnTo>
                  <a:lnTo>
                    <a:pt x="121594" y="87265"/>
                  </a:lnTo>
                  <a:lnTo>
                    <a:pt x="122473" y="43124"/>
                  </a:lnTo>
                  <a:lnTo>
                    <a:pt x="114681" y="2821"/>
                  </a:lnTo>
                  <a:lnTo>
                    <a:pt x="115612" y="188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762"/>
            <p:cNvSpPr/>
            <p:nvPr>
              <p:custDataLst>
                <p:tags r:id="rId131"/>
              </p:custDataLst>
            </p:nvPr>
          </p:nvSpPr>
          <p:spPr>
            <a:xfrm>
              <a:off x="2562225" y="2963715"/>
              <a:ext cx="28576" cy="112861"/>
            </a:xfrm>
            <a:custGeom>
              <a:avLst/>
              <a:gdLst/>
              <a:ahLst/>
              <a:cxnLst/>
              <a:rect l="0" t="0" r="0" b="0"/>
              <a:pathLst>
                <a:path w="28576" h="112861">
                  <a:moveTo>
                    <a:pt x="0" y="17610"/>
                  </a:moveTo>
                  <a:lnTo>
                    <a:pt x="0" y="17610"/>
                  </a:lnTo>
                  <a:lnTo>
                    <a:pt x="0" y="0"/>
                  </a:lnTo>
                  <a:lnTo>
                    <a:pt x="5056" y="9099"/>
                  </a:lnTo>
                  <a:lnTo>
                    <a:pt x="9133" y="51578"/>
                  </a:lnTo>
                  <a:lnTo>
                    <a:pt x="19203" y="97967"/>
                  </a:lnTo>
                  <a:lnTo>
                    <a:pt x="28575" y="112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763"/>
            <p:cNvSpPr/>
            <p:nvPr>
              <p:custDataLst>
                <p:tags r:id="rId132"/>
              </p:custDataLst>
            </p:nvPr>
          </p:nvSpPr>
          <p:spPr>
            <a:xfrm>
              <a:off x="2373049" y="3048000"/>
              <a:ext cx="74877" cy="19051"/>
            </a:xfrm>
            <a:custGeom>
              <a:avLst/>
              <a:gdLst/>
              <a:ahLst/>
              <a:cxnLst/>
              <a:rect l="0" t="0" r="0" b="0"/>
              <a:pathLst>
                <a:path w="74877" h="19051">
                  <a:moveTo>
                    <a:pt x="8201" y="0"/>
                  </a:moveTo>
                  <a:lnTo>
                    <a:pt x="8201" y="0"/>
                  </a:lnTo>
                  <a:lnTo>
                    <a:pt x="3145" y="5056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617" y="15188"/>
                  </a:lnTo>
                  <a:lnTo>
                    <a:pt x="2087" y="16476"/>
                  </a:lnTo>
                  <a:lnTo>
                    <a:pt x="6993" y="18542"/>
                  </a:lnTo>
                  <a:lnTo>
                    <a:pt x="7487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764"/>
            <p:cNvSpPr/>
            <p:nvPr>
              <p:custDataLst>
                <p:tags r:id="rId133"/>
              </p:custDataLst>
            </p:nvPr>
          </p:nvSpPr>
          <p:spPr>
            <a:xfrm>
              <a:off x="2344474" y="3009900"/>
              <a:ext cx="84402" cy="9526"/>
            </a:xfrm>
            <a:custGeom>
              <a:avLst/>
              <a:gdLst/>
              <a:ahLst/>
              <a:cxnLst/>
              <a:rect l="0" t="0" r="0" b="0"/>
              <a:pathLst>
                <a:path w="84402" h="9526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0598" y="0"/>
                  </a:lnTo>
                  <a:lnTo>
                    <a:pt x="66969" y="1058"/>
                  </a:lnTo>
                  <a:lnTo>
                    <a:pt x="8440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765"/>
            <p:cNvSpPr/>
            <p:nvPr>
              <p:custDataLst>
                <p:tags r:id="rId134"/>
              </p:custDataLst>
            </p:nvPr>
          </p:nvSpPr>
          <p:spPr>
            <a:xfrm>
              <a:off x="2209800" y="2857650"/>
              <a:ext cx="28576" cy="18901"/>
            </a:xfrm>
            <a:custGeom>
              <a:avLst/>
              <a:gdLst/>
              <a:ahLst/>
              <a:cxnLst/>
              <a:rect l="0" t="0" r="0" b="0"/>
              <a:pathLst>
                <a:path w="28576" h="18901">
                  <a:moveTo>
                    <a:pt x="28575" y="18900"/>
                  </a:moveTo>
                  <a:lnTo>
                    <a:pt x="28575" y="18900"/>
                  </a:lnTo>
                  <a:lnTo>
                    <a:pt x="28575" y="13844"/>
                  </a:lnTo>
                  <a:lnTo>
                    <a:pt x="27517" y="12354"/>
                  </a:lnTo>
                  <a:lnTo>
                    <a:pt x="25753" y="11361"/>
                  </a:lnTo>
                  <a:lnTo>
                    <a:pt x="9751" y="9390"/>
                  </a:lnTo>
                  <a:lnTo>
                    <a:pt x="9570" y="9378"/>
                  </a:lnTo>
                  <a:lnTo>
                    <a:pt x="9538" y="14433"/>
                  </a:lnTo>
                  <a:lnTo>
                    <a:pt x="10592" y="15922"/>
                  </a:lnTo>
                  <a:lnTo>
                    <a:pt x="12353" y="16914"/>
                  </a:lnTo>
                  <a:lnTo>
                    <a:pt x="22784" y="18508"/>
                  </a:lnTo>
                  <a:lnTo>
                    <a:pt x="24714" y="17580"/>
                  </a:lnTo>
                  <a:lnTo>
                    <a:pt x="26001" y="15904"/>
                  </a:lnTo>
                  <a:lnTo>
                    <a:pt x="27431" y="11218"/>
                  </a:lnTo>
                  <a:lnTo>
                    <a:pt x="28067" y="5608"/>
                  </a:lnTo>
                  <a:lnTo>
                    <a:pt x="27178" y="3689"/>
                  </a:lnTo>
                  <a:lnTo>
                    <a:pt x="25527" y="2409"/>
                  </a:lnTo>
                  <a:lnTo>
                    <a:pt x="19812" y="987"/>
                  </a:lnTo>
                  <a:lnTo>
                    <a:pt x="3027" y="0"/>
                  </a:lnTo>
                  <a:lnTo>
                    <a:pt x="2018" y="1008"/>
                  </a:lnTo>
                  <a:lnTo>
                    <a:pt x="0" y="9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766"/>
            <p:cNvSpPr/>
            <p:nvPr>
              <p:custDataLst>
                <p:tags r:id="rId135"/>
              </p:custDataLst>
            </p:nvPr>
          </p:nvSpPr>
          <p:spPr>
            <a:xfrm>
              <a:off x="2257425" y="2971800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0" y="0"/>
                  </a:moveTo>
                  <a:lnTo>
                    <a:pt x="0" y="0"/>
                  </a:lnTo>
                  <a:lnTo>
                    <a:pt x="0" y="42999"/>
                  </a:lnTo>
                  <a:lnTo>
                    <a:pt x="1058" y="88076"/>
                  </a:lnTo>
                  <a:lnTo>
                    <a:pt x="95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767"/>
            <p:cNvSpPr/>
            <p:nvPr>
              <p:custDataLst>
                <p:tags r:id="rId136"/>
              </p:custDataLst>
            </p:nvPr>
          </p:nvSpPr>
          <p:spPr>
            <a:xfrm>
              <a:off x="2226309" y="2352675"/>
              <a:ext cx="472118" cy="361951"/>
            </a:xfrm>
            <a:custGeom>
              <a:avLst/>
              <a:gdLst/>
              <a:ahLst/>
              <a:cxnLst/>
              <a:rect l="0" t="0" r="0" b="0"/>
              <a:pathLst>
                <a:path w="472118" h="361951">
                  <a:moveTo>
                    <a:pt x="374016" y="0"/>
                  </a:moveTo>
                  <a:lnTo>
                    <a:pt x="374016" y="0"/>
                  </a:lnTo>
                  <a:lnTo>
                    <a:pt x="383506" y="0"/>
                  </a:lnTo>
                  <a:lnTo>
                    <a:pt x="378474" y="5056"/>
                  </a:lnTo>
                  <a:lnTo>
                    <a:pt x="373175" y="7539"/>
                  </a:lnTo>
                  <a:lnTo>
                    <a:pt x="370280" y="8201"/>
                  </a:lnTo>
                  <a:lnTo>
                    <a:pt x="326849" y="34337"/>
                  </a:lnTo>
                  <a:lnTo>
                    <a:pt x="294950" y="50722"/>
                  </a:lnTo>
                  <a:lnTo>
                    <a:pt x="253662" y="63485"/>
                  </a:lnTo>
                  <a:lnTo>
                    <a:pt x="211085" y="79373"/>
                  </a:lnTo>
                  <a:lnTo>
                    <a:pt x="164333" y="95250"/>
                  </a:lnTo>
                  <a:lnTo>
                    <a:pt x="118940" y="116613"/>
                  </a:lnTo>
                  <a:lnTo>
                    <a:pt x="99460" y="125223"/>
                  </a:lnTo>
                  <a:lnTo>
                    <a:pt x="92183" y="131855"/>
                  </a:lnTo>
                  <a:lnTo>
                    <a:pt x="85421" y="141857"/>
                  </a:lnTo>
                  <a:lnTo>
                    <a:pt x="84252" y="145372"/>
                  </a:lnTo>
                  <a:lnTo>
                    <a:pt x="84532" y="147714"/>
                  </a:lnTo>
                  <a:lnTo>
                    <a:pt x="85777" y="149276"/>
                  </a:lnTo>
                  <a:lnTo>
                    <a:pt x="104041" y="159387"/>
                  </a:lnTo>
                  <a:lnTo>
                    <a:pt x="128218" y="167405"/>
                  </a:lnTo>
                  <a:lnTo>
                    <a:pt x="174235" y="175974"/>
                  </a:lnTo>
                  <a:lnTo>
                    <a:pt x="220221" y="187228"/>
                  </a:lnTo>
                  <a:lnTo>
                    <a:pt x="239816" y="195125"/>
                  </a:lnTo>
                  <a:lnTo>
                    <a:pt x="243274" y="198875"/>
                  </a:lnTo>
                  <a:lnTo>
                    <a:pt x="247117" y="208687"/>
                  </a:lnTo>
                  <a:lnTo>
                    <a:pt x="246025" y="214266"/>
                  </a:lnTo>
                  <a:lnTo>
                    <a:pt x="239167" y="226110"/>
                  </a:lnTo>
                  <a:lnTo>
                    <a:pt x="208855" y="250960"/>
                  </a:lnTo>
                  <a:lnTo>
                    <a:pt x="166022" y="276252"/>
                  </a:lnTo>
                  <a:lnTo>
                    <a:pt x="126673" y="296574"/>
                  </a:lnTo>
                  <a:lnTo>
                    <a:pt x="81781" y="310779"/>
                  </a:lnTo>
                  <a:lnTo>
                    <a:pt x="46886" y="323777"/>
                  </a:lnTo>
                  <a:lnTo>
                    <a:pt x="2380" y="346071"/>
                  </a:lnTo>
                  <a:lnTo>
                    <a:pt x="317" y="348189"/>
                  </a:lnTo>
                  <a:lnTo>
                    <a:pt x="0" y="349601"/>
                  </a:lnTo>
                  <a:lnTo>
                    <a:pt x="847" y="350542"/>
                  </a:lnTo>
                  <a:lnTo>
                    <a:pt x="17209" y="356923"/>
                  </a:lnTo>
                  <a:lnTo>
                    <a:pt x="64274" y="360957"/>
                  </a:lnTo>
                  <a:lnTo>
                    <a:pt x="109162" y="361754"/>
                  </a:lnTo>
                  <a:lnTo>
                    <a:pt x="145963" y="359070"/>
                  </a:lnTo>
                  <a:lnTo>
                    <a:pt x="183678" y="354394"/>
                  </a:lnTo>
                  <a:lnTo>
                    <a:pt x="221664" y="353008"/>
                  </a:lnTo>
                  <a:lnTo>
                    <a:pt x="259730" y="352598"/>
                  </a:lnTo>
                  <a:lnTo>
                    <a:pt x="297820" y="352476"/>
                  </a:lnTo>
                  <a:lnTo>
                    <a:pt x="343560" y="352435"/>
                  </a:lnTo>
                  <a:lnTo>
                    <a:pt x="389716" y="352427"/>
                  </a:lnTo>
                  <a:lnTo>
                    <a:pt x="436149" y="352425"/>
                  </a:lnTo>
                  <a:lnTo>
                    <a:pt x="470368" y="352425"/>
                  </a:lnTo>
                  <a:lnTo>
                    <a:pt x="472117" y="353483"/>
                  </a:lnTo>
                  <a:lnTo>
                    <a:pt x="469266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725"/>
          <p:cNvGrpSpPr/>
          <p:nvPr/>
        </p:nvGrpSpPr>
        <p:grpSpPr>
          <a:xfrm>
            <a:off x="752475" y="3381540"/>
            <a:ext cx="7124701" cy="194995"/>
            <a:chOff x="752475" y="3381540"/>
            <a:chExt cx="7124701" cy="194995"/>
          </a:xfrm>
        </p:grpSpPr>
        <p:sp>
          <p:nvSpPr>
            <p:cNvPr id="95" name="SMARTInkShape-3768"/>
            <p:cNvSpPr/>
            <p:nvPr>
              <p:custDataLst>
                <p:tags r:id="rId124"/>
              </p:custDataLst>
            </p:nvPr>
          </p:nvSpPr>
          <p:spPr>
            <a:xfrm>
              <a:off x="4246190" y="3381540"/>
              <a:ext cx="3630986" cy="66507"/>
            </a:xfrm>
            <a:custGeom>
              <a:avLst/>
              <a:gdLst/>
              <a:ahLst/>
              <a:cxnLst/>
              <a:rect l="0" t="0" r="0" b="0"/>
              <a:pathLst>
                <a:path w="3630986" h="66507">
                  <a:moveTo>
                    <a:pt x="0" y="3144"/>
                  </a:moveTo>
                  <a:lnTo>
                    <a:pt x="0" y="3144"/>
                  </a:lnTo>
                  <a:lnTo>
                    <a:pt x="20845" y="2658"/>
                  </a:lnTo>
                  <a:lnTo>
                    <a:pt x="81225" y="1717"/>
                  </a:lnTo>
                  <a:lnTo>
                    <a:pt x="143703" y="1090"/>
                  </a:lnTo>
                  <a:lnTo>
                    <a:pt x="207580" y="671"/>
                  </a:lnTo>
                  <a:lnTo>
                    <a:pt x="272390" y="393"/>
                  </a:lnTo>
                  <a:lnTo>
                    <a:pt x="334647" y="207"/>
                  </a:lnTo>
                  <a:lnTo>
                    <a:pt x="395201" y="83"/>
                  </a:lnTo>
                  <a:lnTo>
                    <a:pt x="454621" y="0"/>
                  </a:lnTo>
                  <a:lnTo>
                    <a:pt x="515400" y="1004"/>
                  </a:lnTo>
                  <a:lnTo>
                    <a:pt x="577087" y="2731"/>
                  </a:lnTo>
                  <a:lnTo>
                    <a:pt x="639378" y="4941"/>
                  </a:lnTo>
                  <a:lnTo>
                    <a:pt x="699956" y="6414"/>
                  </a:lnTo>
                  <a:lnTo>
                    <a:pt x="759391" y="7396"/>
                  </a:lnTo>
                  <a:lnTo>
                    <a:pt x="818064" y="8050"/>
                  </a:lnTo>
                  <a:lnTo>
                    <a:pt x="879404" y="8487"/>
                  </a:lnTo>
                  <a:lnTo>
                    <a:pt x="942523" y="8778"/>
                  </a:lnTo>
                  <a:lnTo>
                    <a:pt x="1006827" y="8972"/>
                  </a:lnTo>
                  <a:lnTo>
                    <a:pt x="1068746" y="10160"/>
                  </a:lnTo>
                  <a:lnTo>
                    <a:pt x="1129076" y="12010"/>
                  </a:lnTo>
                  <a:lnTo>
                    <a:pt x="1188345" y="14302"/>
                  </a:lnTo>
                  <a:lnTo>
                    <a:pt x="1249025" y="15829"/>
                  </a:lnTo>
                  <a:lnTo>
                    <a:pt x="1310645" y="16848"/>
                  </a:lnTo>
                  <a:lnTo>
                    <a:pt x="1372892" y="17527"/>
                  </a:lnTo>
                  <a:lnTo>
                    <a:pt x="1433440" y="19038"/>
                  </a:lnTo>
                  <a:lnTo>
                    <a:pt x="1492855" y="21104"/>
                  </a:lnTo>
                  <a:lnTo>
                    <a:pt x="1551514" y="23539"/>
                  </a:lnTo>
                  <a:lnTo>
                    <a:pt x="1610730" y="26221"/>
                  </a:lnTo>
                  <a:lnTo>
                    <a:pt x="1670314" y="29068"/>
                  </a:lnTo>
                  <a:lnTo>
                    <a:pt x="1730147" y="32023"/>
                  </a:lnTo>
                  <a:lnTo>
                    <a:pt x="1791201" y="33994"/>
                  </a:lnTo>
                  <a:lnTo>
                    <a:pt x="1853071" y="35308"/>
                  </a:lnTo>
                  <a:lnTo>
                    <a:pt x="1915484" y="36184"/>
                  </a:lnTo>
                  <a:lnTo>
                    <a:pt x="1977201" y="37826"/>
                  </a:lnTo>
                  <a:lnTo>
                    <a:pt x="2038454" y="39979"/>
                  </a:lnTo>
                  <a:lnTo>
                    <a:pt x="2099398" y="42472"/>
                  </a:lnTo>
                  <a:lnTo>
                    <a:pt x="2159076" y="44135"/>
                  </a:lnTo>
                  <a:lnTo>
                    <a:pt x="2217913" y="45243"/>
                  </a:lnTo>
                  <a:lnTo>
                    <a:pt x="2276187" y="45983"/>
                  </a:lnTo>
                  <a:lnTo>
                    <a:pt x="2334087" y="47533"/>
                  </a:lnTo>
                  <a:lnTo>
                    <a:pt x="2391736" y="49626"/>
                  </a:lnTo>
                  <a:lnTo>
                    <a:pt x="2449219" y="52079"/>
                  </a:lnTo>
                  <a:lnTo>
                    <a:pt x="2507649" y="54773"/>
                  </a:lnTo>
                  <a:lnTo>
                    <a:pt x="2566711" y="57627"/>
                  </a:lnTo>
                  <a:lnTo>
                    <a:pt x="2626194" y="60588"/>
                  </a:lnTo>
                  <a:lnTo>
                    <a:pt x="2681724" y="62562"/>
                  </a:lnTo>
                  <a:lnTo>
                    <a:pt x="2734620" y="63878"/>
                  </a:lnTo>
                  <a:lnTo>
                    <a:pt x="2785758" y="64755"/>
                  </a:lnTo>
                  <a:lnTo>
                    <a:pt x="2836784" y="65340"/>
                  </a:lnTo>
                  <a:lnTo>
                    <a:pt x="2887734" y="65730"/>
                  </a:lnTo>
                  <a:lnTo>
                    <a:pt x="2938634" y="65989"/>
                  </a:lnTo>
                  <a:lnTo>
                    <a:pt x="2986326" y="66163"/>
                  </a:lnTo>
                  <a:lnTo>
                    <a:pt x="3031879" y="66279"/>
                  </a:lnTo>
                  <a:lnTo>
                    <a:pt x="3076006" y="66356"/>
                  </a:lnTo>
                  <a:lnTo>
                    <a:pt x="3120240" y="66407"/>
                  </a:lnTo>
                  <a:lnTo>
                    <a:pt x="3164548" y="66441"/>
                  </a:lnTo>
                  <a:lnTo>
                    <a:pt x="3208901" y="66465"/>
                  </a:lnTo>
                  <a:lnTo>
                    <a:pt x="3249054" y="66480"/>
                  </a:lnTo>
                  <a:lnTo>
                    <a:pt x="3286406" y="66490"/>
                  </a:lnTo>
                  <a:lnTo>
                    <a:pt x="3321891" y="66496"/>
                  </a:lnTo>
                  <a:lnTo>
                    <a:pt x="3356131" y="66501"/>
                  </a:lnTo>
                  <a:lnTo>
                    <a:pt x="3389540" y="66504"/>
                  </a:lnTo>
                  <a:lnTo>
                    <a:pt x="3422397" y="66506"/>
                  </a:lnTo>
                  <a:lnTo>
                    <a:pt x="3452768" y="65449"/>
                  </a:lnTo>
                  <a:lnTo>
                    <a:pt x="3481482" y="63686"/>
                  </a:lnTo>
                  <a:lnTo>
                    <a:pt x="3509091" y="61452"/>
                  </a:lnTo>
                  <a:lnTo>
                    <a:pt x="3534906" y="58905"/>
                  </a:lnTo>
                  <a:lnTo>
                    <a:pt x="3559524" y="56148"/>
                  </a:lnTo>
                  <a:lnTo>
                    <a:pt x="3599225" y="51321"/>
                  </a:lnTo>
                  <a:lnTo>
                    <a:pt x="3630985" y="47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769"/>
            <p:cNvSpPr/>
            <p:nvPr>
              <p:custDataLst>
                <p:tags r:id="rId125"/>
              </p:custDataLst>
            </p:nvPr>
          </p:nvSpPr>
          <p:spPr>
            <a:xfrm>
              <a:off x="752475" y="3413263"/>
              <a:ext cx="2901294" cy="163272"/>
            </a:xfrm>
            <a:custGeom>
              <a:avLst/>
              <a:gdLst/>
              <a:ahLst/>
              <a:cxnLst/>
              <a:rect l="0" t="0" r="0" b="0"/>
              <a:pathLst>
                <a:path w="2901294" h="163272">
                  <a:moveTo>
                    <a:pt x="0" y="120512"/>
                  </a:moveTo>
                  <a:lnTo>
                    <a:pt x="0" y="120512"/>
                  </a:lnTo>
                  <a:lnTo>
                    <a:pt x="8201" y="128713"/>
                  </a:lnTo>
                  <a:lnTo>
                    <a:pt x="50195" y="143260"/>
                  </a:lnTo>
                  <a:lnTo>
                    <a:pt x="93694" y="151142"/>
                  </a:lnTo>
                  <a:lnTo>
                    <a:pt x="123133" y="155292"/>
                  </a:lnTo>
                  <a:lnTo>
                    <a:pt x="160912" y="157136"/>
                  </a:lnTo>
                  <a:lnTo>
                    <a:pt x="196753" y="157956"/>
                  </a:lnTo>
                  <a:lnTo>
                    <a:pt x="243858" y="161240"/>
                  </a:lnTo>
                  <a:lnTo>
                    <a:pt x="287449" y="163271"/>
                  </a:lnTo>
                  <a:lnTo>
                    <a:pt x="319313" y="160683"/>
                  </a:lnTo>
                  <a:lnTo>
                    <a:pt x="354642" y="159532"/>
                  </a:lnTo>
                  <a:lnTo>
                    <a:pt x="394333" y="159021"/>
                  </a:lnTo>
                  <a:lnTo>
                    <a:pt x="436667" y="158794"/>
                  </a:lnTo>
                  <a:lnTo>
                    <a:pt x="480177" y="158693"/>
                  </a:lnTo>
                  <a:lnTo>
                    <a:pt x="527031" y="158648"/>
                  </a:lnTo>
                  <a:lnTo>
                    <a:pt x="551379" y="158636"/>
                  </a:lnTo>
                  <a:lnTo>
                    <a:pt x="576078" y="158628"/>
                  </a:lnTo>
                  <a:lnTo>
                    <a:pt x="601010" y="158622"/>
                  </a:lnTo>
                  <a:lnTo>
                    <a:pt x="626099" y="158619"/>
                  </a:lnTo>
                  <a:lnTo>
                    <a:pt x="652349" y="157558"/>
                  </a:lnTo>
                  <a:lnTo>
                    <a:pt x="679374" y="155793"/>
                  </a:lnTo>
                  <a:lnTo>
                    <a:pt x="706916" y="153557"/>
                  </a:lnTo>
                  <a:lnTo>
                    <a:pt x="734803" y="152067"/>
                  </a:lnTo>
                  <a:lnTo>
                    <a:pt x="762918" y="151074"/>
                  </a:lnTo>
                  <a:lnTo>
                    <a:pt x="791187" y="150411"/>
                  </a:lnTo>
                  <a:lnTo>
                    <a:pt x="821675" y="148911"/>
                  </a:lnTo>
                  <a:lnTo>
                    <a:pt x="853641" y="146853"/>
                  </a:lnTo>
                  <a:lnTo>
                    <a:pt x="886594" y="144423"/>
                  </a:lnTo>
                  <a:lnTo>
                    <a:pt x="920204" y="141744"/>
                  </a:lnTo>
                  <a:lnTo>
                    <a:pt x="954253" y="138900"/>
                  </a:lnTo>
                  <a:lnTo>
                    <a:pt x="988594" y="135946"/>
                  </a:lnTo>
                  <a:lnTo>
                    <a:pt x="1024187" y="133976"/>
                  </a:lnTo>
                  <a:lnTo>
                    <a:pt x="1060616" y="132663"/>
                  </a:lnTo>
                  <a:lnTo>
                    <a:pt x="1097603" y="131788"/>
                  </a:lnTo>
                  <a:lnTo>
                    <a:pt x="1136018" y="130146"/>
                  </a:lnTo>
                  <a:lnTo>
                    <a:pt x="1175387" y="127993"/>
                  </a:lnTo>
                  <a:lnTo>
                    <a:pt x="1215392" y="125499"/>
                  </a:lnTo>
                  <a:lnTo>
                    <a:pt x="1254761" y="122779"/>
                  </a:lnTo>
                  <a:lnTo>
                    <a:pt x="1293707" y="119906"/>
                  </a:lnTo>
                  <a:lnTo>
                    <a:pt x="1332372" y="116933"/>
                  </a:lnTo>
                  <a:lnTo>
                    <a:pt x="1372964" y="113893"/>
                  </a:lnTo>
                  <a:lnTo>
                    <a:pt x="1414843" y="110808"/>
                  </a:lnTo>
                  <a:lnTo>
                    <a:pt x="1457579" y="107692"/>
                  </a:lnTo>
                  <a:lnTo>
                    <a:pt x="1500886" y="104557"/>
                  </a:lnTo>
                  <a:lnTo>
                    <a:pt x="1544574" y="101409"/>
                  </a:lnTo>
                  <a:lnTo>
                    <a:pt x="1588516" y="98251"/>
                  </a:lnTo>
                  <a:lnTo>
                    <a:pt x="1632627" y="94030"/>
                  </a:lnTo>
                  <a:lnTo>
                    <a:pt x="1676851" y="89099"/>
                  </a:lnTo>
                  <a:lnTo>
                    <a:pt x="1721151" y="83695"/>
                  </a:lnTo>
                  <a:lnTo>
                    <a:pt x="1766559" y="79034"/>
                  </a:lnTo>
                  <a:lnTo>
                    <a:pt x="1812706" y="74868"/>
                  </a:lnTo>
                  <a:lnTo>
                    <a:pt x="1859346" y="71033"/>
                  </a:lnTo>
                  <a:lnTo>
                    <a:pt x="1907372" y="67418"/>
                  </a:lnTo>
                  <a:lnTo>
                    <a:pt x="1956323" y="63949"/>
                  </a:lnTo>
                  <a:lnTo>
                    <a:pt x="2005891" y="60578"/>
                  </a:lnTo>
                  <a:lnTo>
                    <a:pt x="2056927" y="56214"/>
                  </a:lnTo>
                  <a:lnTo>
                    <a:pt x="2108943" y="51189"/>
                  </a:lnTo>
                  <a:lnTo>
                    <a:pt x="2161612" y="45722"/>
                  </a:lnTo>
                  <a:lnTo>
                    <a:pt x="2214716" y="41019"/>
                  </a:lnTo>
                  <a:lnTo>
                    <a:pt x="2268111" y="36824"/>
                  </a:lnTo>
                  <a:lnTo>
                    <a:pt x="2321699" y="32970"/>
                  </a:lnTo>
                  <a:lnTo>
                    <a:pt x="2376474" y="29343"/>
                  </a:lnTo>
                  <a:lnTo>
                    <a:pt x="2432041" y="25866"/>
                  </a:lnTo>
                  <a:lnTo>
                    <a:pt x="2488136" y="22490"/>
                  </a:lnTo>
                  <a:lnTo>
                    <a:pt x="2545640" y="19181"/>
                  </a:lnTo>
                  <a:lnTo>
                    <a:pt x="2604086" y="15916"/>
                  </a:lnTo>
                  <a:lnTo>
                    <a:pt x="2663157" y="12681"/>
                  </a:lnTo>
                  <a:lnTo>
                    <a:pt x="2722646" y="9466"/>
                  </a:lnTo>
                  <a:lnTo>
                    <a:pt x="2782414" y="6265"/>
                  </a:lnTo>
                  <a:lnTo>
                    <a:pt x="2842368" y="3072"/>
                  </a:lnTo>
                  <a:lnTo>
                    <a:pt x="29012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726"/>
          <p:cNvGrpSpPr/>
          <p:nvPr/>
        </p:nvGrpSpPr>
        <p:grpSpPr>
          <a:xfrm>
            <a:off x="798588" y="3914929"/>
            <a:ext cx="582538" cy="366141"/>
            <a:chOff x="798588" y="3914929"/>
            <a:chExt cx="582538" cy="366141"/>
          </a:xfrm>
        </p:grpSpPr>
        <p:sp>
          <p:nvSpPr>
            <p:cNvPr id="98" name="SMARTInkShape-3770"/>
            <p:cNvSpPr/>
            <p:nvPr>
              <p:custDataLst>
                <p:tags r:id="rId118"/>
              </p:custDataLst>
            </p:nvPr>
          </p:nvSpPr>
          <p:spPr>
            <a:xfrm>
              <a:off x="1344349" y="4114800"/>
              <a:ext cx="36777" cy="18543"/>
            </a:xfrm>
            <a:custGeom>
              <a:avLst/>
              <a:gdLst/>
              <a:ahLst/>
              <a:cxnLst/>
              <a:rect l="0" t="0" r="0" b="0"/>
              <a:pathLst>
                <a:path w="36777" h="18543">
                  <a:moveTo>
                    <a:pt x="8201" y="0"/>
                  </a:moveTo>
                  <a:lnTo>
                    <a:pt x="8201" y="0"/>
                  </a:lnTo>
                  <a:lnTo>
                    <a:pt x="8201" y="5056"/>
                  </a:lnTo>
                  <a:lnTo>
                    <a:pt x="5379" y="10361"/>
                  </a:lnTo>
                  <a:lnTo>
                    <a:pt x="0" y="17333"/>
                  </a:lnTo>
                  <a:lnTo>
                    <a:pt x="617" y="17906"/>
                  </a:lnTo>
                  <a:lnTo>
                    <a:pt x="4125" y="18542"/>
                  </a:lnTo>
                  <a:lnTo>
                    <a:pt x="367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771"/>
            <p:cNvSpPr/>
            <p:nvPr>
              <p:custDataLst>
                <p:tags r:id="rId119"/>
              </p:custDataLst>
            </p:nvPr>
          </p:nvSpPr>
          <p:spPr>
            <a:xfrm>
              <a:off x="1347062" y="4033995"/>
              <a:ext cx="5489" cy="14131"/>
            </a:xfrm>
            <a:custGeom>
              <a:avLst/>
              <a:gdLst/>
              <a:ahLst/>
              <a:cxnLst/>
              <a:rect l="0" t="0" r="0" b="0"/>
              <a:pathLst>
                <a:path w="5489" h="14131">
                  <a:moveTo>
                    <a:pt x="5488" y="14130"/>
                  </a:moveTo>
                  <a:lnTo>
                    <a:pt x="5488" y="14130"/>
                  </a:lnTo>
                  <a:lnTo>
                    <a:pt x="431" y="9074"/>
                  </a:lnTo>
                  <a:lnTo>
                    <a:pt x="0" y="6526"/>
                  </a:lnTo>
                  <a:lnTo>
                    <a:pt x="771" y="3769"/>
                  </a:lnTo>
                  <a:lnTo>
                    <a:pt x="2344" y="873"/>
                  </a:lnTo>
                  <a:lnTo>
                    <a:pt x="3392" y="0"/>
                  </a:lnTo>
                  <a:lnTo>
                    <a:pt x="5488" y="4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772"/>
            <p:cNvSpPr/>
            <p:nvPr>
              <p:custDataLst>
                <p:tags r:id="rId120"/>
              </p:custDataLst>
            </p:nvPr>
          </p:nvSpPr>
          <p:spPr>
            <a:xfrm>
              <a:off x="942358" y="4219575"/>
              <a:ext cx="172068" cy="61495"/>
            </a:xfrm>
            <a:custGeom>
              <a:avLst/>
              <a:gdLst/>
              <a:ahLst/>
              <a:cxnLst/>
              <a:rect l="0" t="0" r="0" b="0"/>
              <a:pathLst>
                <a:path w="172068" h="61495">
                  <a:moveTo>
                    <a:pt x="57767" y="38100"/>
                  </a:moveTo>
                  <a:lnTo>
                    <a:pt x="57767" y="38100"/>
                  </a:lnTo>
                  <a:lnTo>
                    <a:pt x="11633" y="57398"/>
                  </a:lnTo>
                  <a:lnTo>
                    <a:pt x="1279" y="61494"/>
                  </a:lnTo>
                  <a:lnTo>
                    <a:pt x="0" y="61104"/>
                  </a:lnTo>
                  <a:lnTo>
                    <a:pt x="206" y="59786"/>
                  </a:lnTo>
                  <a:lnTo>
                    <a:pt x="24407" y="50066"/>
                  </a:lnTo>
                  <a:lnTo>
                    <a:pt x="66033" y="37955"/>
                  </a:lnTo>
                  <a:lnTo>
                    <a:pt x="101138" y="25710"/>
                  </a:lnTo>
                  <a:lnTo>
                    <a:pt x="172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773"/>
            <p:cNvSpPr/>
            <p:nvPr>
              <p:custDataLst>
                <p:tags r:id="rId121"/>
              </p:custDataLst>
            </p:nvPr>
          </p:nvSpPr>
          <p:spPr>
            <a:xfrm>
              <a:off x="854842" y="4210050"/>
              <a:ext cx="221484" cy="27693"/>
            </a:xfrm>
            <a:custGeom>
              <a:avLst/>
              <a:gdLst/>
              <a:ahLst/>
              <a:cxnLst/>
              <a:rect l="0" t="0" r="0" b="0"/>
              <a:pathLst>
                <a:path w="221484" h="27693">
                  <a:moveTo>
                    <a:pt x="21458" y="19050"/>
                  </a:moveTo>
                  <a:lnTo>
                    <a:pt x="21458" y="19050"/>
                  </a:lnTo>
                  <a:lnTo>
                    <a:pt x="3558" y="26589"/>
                  </a:lnTo>
                  <a:lnTo>
                    <a:pt x="0" y="27251"/>
                  </a:lnTo>
                  <a:lnTo>
                    <a:pt x="802" y="27692"/>
                  </a:lnTo>
                  <a:lnTo>
                    <a:pt x="18160" y="27255"/>
                  </a:lnTo>
                  <a:lnTo>
                    <a:pt x="64237" y="18162"/>
                  </a:lnTo>
                  <a:lnTo>
                    <a:pt x="102925" y="12084"/>
                  </a:lnTo>
                  <a:lnTo>
                    <a:pt x="140141" y="7461"/>
                  </a:lnTo>
                  <a:lnTo>
                    <a:pt x="181859" y="2211"/>
                  </a:lnTo>
                  <a:lnTo>
                    <a:pt x="2214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774"/>
            <p:cNvSpPr/>
            <p:nvPr>
              <p:custDataLst>
                <p:tags r:id="rId122"/>
              </p:custDataLst>
            </p:nvPr>
          </p:nvSpPr>
          <p:spPr>
            <a:xfrm>
              <a:off x="994637" y="4040520"/>
              <a:ext cx="195989" cy="109961"/>
            </a:xfrm>
            <a:custGeom>
              <a:avLst/>
              <a:gdLst/>
              <a:ahLst/>
              <a:cxnLst/>
              <a:rect l="0" t="0" r="0" b="0"/>
              <a:pathLst>
                <a:path w="195989" h="109961">
                  <a:moveTo>
                    <a:pt x="5488" y="36180"/>
                  </a:moveTo>
                  <a:lnTo>
                    <a:pt x="5488" y="36180"/>
                  </a:lnTo>
                  <a:lnTo>
                    <a:pt x="5488" y="31124"/>
                  </a:lnTo>
                  <a:lnTo>
                    <a:pt x="4430" y="30692"/>
                  </a:lnTo>
                  <a:lnTo>
                    <a:pt x="431" y="33036"/>
                  </a:lnTo>
                  <a:lnTo>
                    <a:pt x="0" y="34084"/>
                  </a:lnTo>
                  <a:lnTo>
                    <a:pt x="771" y="34782"/>
                  </a:lnTo>
                  <a:lnTo>
                    <a:pt x="6913" y="35766"/>
                  </a:lnTo>
                  <a:lnTo>
                    <a:pt x="22609" y="37184"/>
                  </a:lnTo>
                  <a:lnTo>
                    <a:pt x="32853" y="41212"/>
                  </a:lnTo>
                  <a:lnTo>
                    <a:pt x="41639" y="49353"/>
                  </a:lnTo>
                  <a:lnTo>
                    <a:pt x="45464" y="54487"/>
                  </a:lnTo>
                  <a:lnTo>
                    <a:pt x="46955" y="60027"/>
                  </a:lnTo>
                  <a:lnTo>
                    <a:pt x="45790" y="71826"/>
                  </a:lnTo>
                  <a:lnTo>
                    <a:pt x="39184" y="90369"/>
                  </a:lnTo>
                  <a:lnTo>
                    <a:pt x="30695" y="100128"/>
                  </a:lnTo>
                  <a:lnTo>
                    <a:pt x="20924" y="106934"/>
                  </a:lnTo>
                  <a:lnTo>
                    <a:pt x="13054" y="109960"/>
                  </a:lnTo>
                  <a:lnTo>
                    <a:pt x="11590" y="108650"/>
                  </a:lnTo>
                  <a:lnTo>
                    <a:pt x="11673" y="105660"/>
                  </a:lnTo>
                  <a:lnTo>
                    <a:pt x="19410" y="85653"/>
                  </a:lnTo>
                  <a:lnTo>
                    <a:pt x="33131" y="67537"/>
                  </a:lnTo>
                  <a:lnTo>
                    <a:pt x="78953" y="28873"/>
                  </a:lnTo>
                  <a:lnTo>
                    <a:pt x="93225" y="17787"/>
                  </a:lnTo>
                  <a:lnTo>
                    <a:pt x="117467" y="0"/>
                  </a:lnTo>
                  <a:lnTo>
                    <a:pt x="115934" y="4578"/>
                  </a:lnTo>
                  <a:lnTo>
                    <a:pt x="106327" y="24764"/>
                  </a:lnTo>
                  <a:lnTo>
                    <a:pt x="106044" y="36751"/>
                  </a:lnTo>
                  <a:lnTo>
                    <a:pt x="109446" y="48075"/>
                  </a:lnTo>
                  <a:lnTo>
                    <a:pt x="114486" y="56637"/>
                  </a:lnTo>
                  <a:lnTo>
                    <a:pt x="133386" y="67406"/>
                  </a:lnTo>
                  <a:lnTo>
                    <a:pt x="148982" y="72243"/>
                  </a:lnTo>
                  <a:lnTo>
                    <a:pt x="195988" y="74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775"/>
            <p:cNvSpPr/>
            <p:nvPr>
              <p:custDataLst>
                <p:tags r:id="rId123"/>
              </p:custDataLst>
            </p:nvPr>
          </p:nvSpPr>
          <p:spPr>
            <a:xfrm>
              <a:off x="798588" y="3914929"/>
              <a:ext cx="187763" cy="270649"/>
            </a:xfrm>
            <a:custGeom>
              <a:avLst/>
              <a:gdLst/>
              <a:ahLst/>
              <a:cxnLst/>
              <a:rect l="0" t="0" r="0" b="0"/>
              <a:pathLst>
                <a:path w="187763" h="270649">
                  <a:moveTo>
                    <a:pt x="20562" y="9371"/>
                  </a:moveTo>
                  <a:lnTo>
                    <a:pt x="20562" y="9371"/>
                  </a:lnTo>
                  <a:lnTo>
                    <a:pt x="28763" y="17572"/>
                  </a:lnTo>
                  <a:lnTo>
                    <a:pt x="39808" y="23560"/>
                  </a:lnTo>
                  <a:lnTo>
                    <a:pt x="61542" y="26981"/>
                  </a:lnTo>
                  <a:lnTo>
                    <a:pt x="105952" y="20094"/>
                  </a:lnTo>
                  <a:lnTo>
                    <a:pt x="145597" y="8692"/>
                  </a:lnTo>
                  <a:lnTo>
                    <a:pt x="187762" y="364"/>
                  </a:lnTo>
                  <a:lnTo>
                    <a:pt x="180640" y="0"/>
                  </a:lnTo>
                  <a:lnTo>
                    <a:pt x="133864" y="13117"/>
                  </a:lnTo>
                  <a:lnTo>
                    <a:pt x="99083" y="31646"/>
                  </a:lnTo>
                  <a:lnTo>
                    <a:pt x="89680" y="40791"/>
                  </a:lnTo>
                  <a:lnTo>
                    <a:pt x="75020" y="63908"/>
                  </a:lnTo>
                  <a:lnTo>
                    <a:pt x="73800" y="69012"/>
                  </a:lnTo>
                  <a:lnTo>
                    <a:pt x="74046" y="73474"/>
                  </a:lnTo>
                  <a:lnTo>
                    <a:pt x="75268" y="77506"/>
                  </a:lnTo>
                  <a:lnTo>
                    <a:pt x="82270" y="84809"/>
                  </a:lnTo>
                  <a:lnTo>
                    <a:pt x="91379" y="90524"/>
                  </a:lnTo>
                  <a:lnTo>
                    <a:pt x="105851" y="97015"/>
                  </a:lnTo>
                  <a:lnTo>
                    <a:pt x="109171" y="99550"/>
                  </a:lnTo>
                  <a:lnTo>
                    <a:pt x="110326" y="104415"/>
                  </a:lnTo>
                  <a:lnTo>
                    <a:pt x="108788" y="118288"/>
                  </a:lnTo>
                  <a:lnTo>
                    <a:pt x="101754" y="132215"/>
                  </a:lnTo>
                  <a:lnTo>
                    <a:pt x="90514" y="145460"/>
                  </a:lnTo>
                  <a:lnTo>
                    <a:pt x="44799" y="182782"/>
                  </a:lnTo>
                  <a:lnTo>
                    <a:pt x="30276" y="195451"/>
                  </a:lnTo>
                  <a:lnTo>
                    <a:pt x="832" y="239281"/>
                  </a:lnTo>
                  <a:lnTo>
                    <a:pt x="0" y="244136"/>
                  </a:lnTo>
                  <a:lnTo>
                    <a:pt x="504" y="248431"/>
                  </a:lnTo>
                  <a:lnTo>
                    <a:pt x="2957" y="252353"/>
                  </a:lnTo>
                  <a:lnTo>
                    <a:pt x="11326" y="259532"/>
                  </a:lnTo>
                  <a:lnTo>
                    <a:pt x="32995" y="269525"/>
                  </a:lnTo>
                  <a:lnTo>
                    <a:pt x="39434" y="270648"/>
                  </a:lnTo>
                  <a:lnTo>
                    <a:pt x="80706" y="264929"/>
                  </a:lnTo>
                  <a:lnTo>
                    <a:pt x="125337" y="247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727"/>
          <p:cNvGrpSpPr/>
          <p:nvPr/>
        </p:nvGrpSpPr>
        <p:grpSpPr>
          <a:xfrm>
            <a:off x="1800225" y="3695828"/>
            <a:ext cx="1006776" cy="438023"/>
            <a:chOff x="1800225" y="3695828"/>
            <a:chExt cx="1006776" cy="438023"/>
          </a:xfrm>
        </p:grpSpPr>
        <p:sp>
          <p:nvSpPr>
            <p:cNvPr id="105" name="SMARTInkShape-3776"/>
            <p:cNvSpPr/>
            <p:nvPr>
              <p:custDataLst>
                <p:tags r:id="rId113"/>
              </p:custDataLst>
            </p:nvPr>
          </p:nvSpPr>
          <p:spPr>
            <a:xfrm>
              <a:off x="2619375" y="3695828"/>
              <a:ext cx="187626" cy="438023"/>
            </a:xfrm>
            <a:custGeom>
              <a:avLst/>
              <a:gdLst/>
              <a:ahLst/>
              <a:cxnLst/>
              <a:rect l="0" t="0" r="0" b="0"/>
              <a:pathLst>
                <a:path w="187626" h="438023">
                  <a:moveTo>
                    <a:pt x="47625" y="28447"/>
                  </a:moveTo>
                  <a:lnTo>
                    <a:pt x="47625" y="28447"/>
                  </a:lnTo>
                  <a:lnTo>
                    <a:pt x="42569" y="23390"/>
                  </a:lnTo>
                  <a:lnTo>
                    <a:pt x="43196" y="21901"/>
                  </a:lnTo>
                  <a:lnTo>
                    <a:pt x="71913" y="12638"/>
                  </a:lnTo>
                  <a:lnTo>
                    <a:pt x="114990" y="4767"/>
                  </a:lnTo>
                  <a:lnTo>
                    <a:pt x="154477" y="517"/>
                  </a:lnTo>
                  <a:lnTo>
                    <a:pt x="180797" y="0"/>
                  </a:lnTo>
                  <a:lnTo>
                    <a:pt x="184031" y="2074"/>
                  </a:lnTo>
                  <a:lnTo>
                    <a:pt x="186188" y="5573"/>
                  </a:lnTo>
                  <a:lnTo>
                    <a:pt x="187625" y="10023"/>
                  </a:lnTo>
                  <a:lnTo>
                    <a:pt x="186467" y="15106"/>
                  </a:lnTo>
                  <a:lnTo>
                    <a:pt x="168789" y="49712"/>
                  </a:lnTo>
                  <a:lnTo>
                    <a:pt x="163281" y="91522"/>
                  </a:lnTo>
                  <a:lnTo>
                    <a:pt x="159371" y="130826"/>
                  </a:lnTo>
                  <a:lnTo>
                    <a:pt x="154465" y="170612"/>
                  </a:lnTo>
                  <a:lnTo>
                    <a:pt x="155834" y="206389"/>
                  </a:lnTo>
                  <a:lnTo>
                    <a:pt x="160120" y="242743"/>
                  </a:lnTo>
                  <a:lnTo>
                    <a:pt x="161569" y="287265"/>
                  </a:lnTo>
                  <a:lnTo>
                    <a:pt x="154339" y="333463"/>
                  </a:lnTo>
                  <a:lnTo>
                    <a:pt x="147726" y="371390"/>
                  </a:lnTo>
                  <a:lnTo>
                    <a:pt x="139387" y="384771"/>
                  </a:lnTo>
                  <a:lnTo>
                    <a:pt x="111730" y="407042"/>
                  </a:lnTo>
                  <a:lnTo>
                    <a:pt x="68088" y="424220"/>
                  </a:lnTo>
                  <a:lnTo>
                    <a:pt x="0" y="438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777"/>
            <p:cNvSpPr/>
            <p:nvPr>
              <p:custDataLst>
                <p:tags r:id="rId114"/>
              </p:custDataLst>
            </p:nvPr>
          </p:nvSpPr>
          <p:spPr>
            <a:xfrm>
              <a:off x="2471746" y="3782188"/>
              <a:ext cx="86443" cy="284262"/>
            </a:xfrm>
            <a:custGeom>
              <a:avLst/>
              <a:gdLst/>
              <a:ahLst/>
              <a:cxnLst/>
              <a:rect l="0" t="0" r="0" b="0"/>
              <a:pathLst>
                <a:path w="86443" h="284262">
                  <a:moveTo>
                    <a:pt x="80954" y="18287"/>
                  </a:moveTo>
                  <a:lnTo>
                    <a:pt x="80954" y="18287"/>
                  </a:lnTo>
                  <a:lnTo>
                    <a:pt x="86010" y="18287"/>
                  </a:lnTo>
                  <a:lnTo>
                    <a:pt x="86442" y="17229"/>
                  </a:lnTo>
                  <a:lnTo>
                    <a:pt x="84099" y="13230"/>
                  </a:lnTo>
                  <a:lnTo>
                    <a:pt x="76829" y="5030"/>
                  </a:lnTo>
                  <a:lnTo>
                    <a:pt x="71007" y="1812"/>
                  </a:lnTo>
                  <a:lnTo>
                    <a:pt x="58957" y="0"/>
                  </a:lnTo>
                  <a:lnTo>
                    <a:pt x="47894" y="634"/>
                  </a:lnTo>
                  <a:lnTo>
                    <a:pt x="35922" y="4444"/>
                  </a:lnTo>
                  <a:lnTo>
                    <a:pt x="17281" y="17596"/>
                  </a:lnTo>
                  <a:lnTo>
                    <a:pt x="10322" y="28915"/>
                  </a:lnTo>
                  <a:lnTo>
                    <a:pt x="0" y="60765"/>
                  </a:lnTo>
                  <a:lnTo>
                    <a:pt x="3919" y="99532"/>
                  </a:lnTo>
                  <a:lnTo>
                    <a:pt x="10027" y="112957"/>
                  </a:lnTo>
                  <a:lnTo>
                    <a:pt x="32956" y="156303"/>
                  </a:lnTo>
                  <a:lnTo>
                    <a:pt x="63733" y="201417"/>
                  </a:lnTo>
                  <a:lnTo>
                    <a:pt x="69909" y="230183"/>
                  </a:lnTo>
                  <a:lnTo>
                    <a:pt x="69920" y="249817"/>
                  </a:lnTo>
                  <a:lnTo>
                    <a:pt x="66173" y="262653"/>
                  </a:lnTo>
                  <a:lnTo>
                    <a:pt x="58156" y="272591"/>
                  </a:lnTo>
                  <a:lnTo>
                    <a:pt x="47538" y="279478"/>
                  </a:lnTo>
                  <a:lnTo>
                    <a:pt x="23475" y="283899"/>
                  </a:lnTo>
                  <a:lnTo>
                    <a:pt x="17235" y="284261"/>
                  </a:lnTo>
                  <a:lnTo>
                    <a:pt x="13075" y="283445"/>
                  </a:lnTo>
                  <a:lnTo>
                    <a:pt x="10301" y="281843"/>
                  </a:lnTo>
                  <a:lnTo>
                    <a:pt x="8452" y="279716"/>
                  </a:lnTo>
                  <a:lnTo>
                    <a:pt x="9220" y="268886"/>
                  </a:lnTo>
                  <a:lnTo>
                    <a:pt x="14279" y="246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778"/>
            <p:cNvSpPr/>
            <p:nvPr>
              <p:custDataLst>
                <p:tags r:id="rId115"/>
              </p:custDataLst>
            </p:nvPr>
          </p:nvSpPr>
          <p:spPr>
            <a:xfrm>
              <a:off x="2106871" y="3714750"/>
              <a:ext cx="245805" cy="397452"/>
            </a:xfrm>
            <a:custGeom>
              <a:avLst/>
              <a:gdLst/>
              <a:ahLst/>
              <a:cxnLst/>
              <a:rect l="0" t="0" r="0" b="0"/>
              <a:pathLst>
                <a:path w="245805" h="397452">
                  <a:moveTo>
                    <a:pt x="245804" y="0"/>
                  </a:moveTo>
                  <a:lnTo>
                    <a:pt x="245804" y="0"/>
                  </a:lnTo>
                  <a:lnTo>
                    <a:pt x="227441" y="1058"/>
                  </a:lnTo>
                  <a:lnTo>
                    <a:pt x="187490" y="8201"/>
                  </a:lnTo>
                  <a:lnTo>
                    <a:pt x="140876" y="19712"/>
                  </a:lnTo>
                  <a:lnTo>
                    <a:pt x="107955" y="31881"/>
                  </a:lnTo>
                  <a:lnTo>
                    <a:pt x="87603" y="46370"/>
                  </a:lnTo>
                  <a:lnTo>
                    <a:pt x="73223" y="64069"/>
                  </a:lnTo>
                  <a:lnTo>
                    <a:pt x="58883" y="98734"/>
                  </a:lnTo>
                  <a:lnTo>
                    <a:pt x="50132" y="138380"/>
                  </a:lnTo>
                  <a:lnTo>
                    <a:pt x="46011" y="177409"/>
                  </a:lnTo>
                  <a:lnTo>
                    <a:pt x="35673" y="222878"/>
                  </a:lnTo>
                  <a:lnTo>
                    <a:pt x="30704" y="241932"/>
                  </a:lnTo>
                  <a:lnTo>
                    <a:pt x="24692" y="288815"/>
                  </a:lnTo>
                  <a:lnTo>
                    <a:pt x="10586" y="333779"/>
                  </a:lnTo>
                  <a:lnTo>
                    <a:pt x="0" y="375997"/>
                  </a:lnTo>
                  <a:lnTo>
                    <a:pt x="1797" y="386890"/>
                  </a:lnTo>
                  <a:lnTo>
                    <a:pt x="3757" y="391277"/>
                  </a:lnTo>
                  <a:lnTo>
                    <a:pt x="7181" y="394201"/>
                  </a:lnTo>
                  <a:lnTo>
                    <a:pt x="16630" y="397451"/>
                  </a:lnTo>
                  <a:lnTo>
                    <a:pt x="59305" y="389347"/>
                  </a:lnTo>
                  <a:lnTo>
                    <a:pt x="97412" y="380651"/>
                  </a:lnTo>
                  <a:lnTo>
                    <a:pt x="136572" y="374194"/>
                  </a:lnTo>
                  <a:lnTo>
                    <a:pt x="188654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779"/>
            <p:cNvSpPr/>
            <p:nvPr>
              <p:custDataLst>
                <p:tags r:id="rId116"/>
              </p:custDataLst>
            </p:nvPr>
          </p:nvSpPr>
          <p:spPr>
            <a:xfrm>
              <a:off x="1800225" y="395287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15209" y="12504"/>
                  </a:lnTo>
                  <a:lnTo>
                    <a:pt x="57566" y="324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780"/>
            <p:cNvSpPr/>
            <p:nvPr>
              <p:custDataLst>
                <p:tags r:id="rId117"/>
              </p:custDataLst>
            </p:nvPr>
          </p:nvSpPr>
          <p:spPr>
            <a:xfrm>
              <a:off x="1800662" y="3801915"/>
              <a:ext cx="209114" cy="321674"/>
            </a:xfrm>
            <a:custGeom>
              <a:avLst/>
              <a:gdLst/>
              <a:ahLst/>
              <a:cxnLst/>
              <a:rect l="0" t="0" r="0" b="0"/>
              <a:pathLst>
                <a:path w="209114" h="321674">
                  <a:moveTo>
                    <a:pt x="209113" y="17610"/>
                  </a:moveTo>
                  <a:lnTo>
                    <a:pt x="209113" y="17610"/>
                  </a:lnTo>
                  <a:lnTo>
                    <a:pt x="200912" y="9409"/>
                  </a:lnTo>
                  <a:lnTo>
                    <a:pt x="199980" y="3421"/>
                  </a:lnTo>
                  <a:lnTo>
                    <a:pt x="197733" y="1801"/>
                  </a:lnTo>
                  <a:lnTo>
                    <a:pt x="189591" y="0"/>
                  </a:lnTo>
                  <a:lnTo>
                    <a:pt x="144705" y="11944"/>
                  </a:lnTo>
                  <a:lnTo>
                    <a:pt x="104786" y="17549"/>
                  </a:lnTo>
                  <a:lnTo>
                    <a:pt x="61828" y="30720"/>
                  </a:lnTo>
                  <a:lnTo>
                    <a:pt x="46469" y="39956"/>
                  </a:lnTo>
                  <a:lnTo>
                    <a:pt x="35216" y="64565"/>
                  </a:lnTo>
                  <a:lnTo>
                    <a:pt x="29536" y="110807"/>
                  </a:lnTo>
                  <a:lnTo>
                    <a:pt x="28552" y="148118"/>
                  </a:lnTo>
                  <a:lnTo>
                    <a:pt x="28220" y="193006"/>
                  </a:lnTo>
                  <a:lnTo>
                    <a:pt x="25340" y="218804"/>
                  </a:lnTo>
                  <a:lnTo>
                    <a:pt x="12953" y="264356"/>
                  </a:lnTo>
                  <a:lnTo>
                    <a:pt x="1775" y="309824"/>
                  </a:lnTo>
                  <a:lnTo>
                    <a:pt x="0" y="319924"/>
                  </a:lnTo>
                  <a:lnTo>
                    <a:pt x="913" y="320752"/>
                  </a:lnTo>
                  <a:lnTo>
                    <a:pt x="4749" y="321673"/>
                  </a:lnTo>
                  <a:lnTo>
                    <a:pt x="24498" y="321207"/>
                  </a:lnTo>
                  <a:lnTo>
                    <a:pt x="65304" y="312697"/>
                  </a:lnTo>
                  <a:lnTo>
                    <a:pt x="111170" y="302695"/>
                  </a:lnTo>
                  <a:lnTo>
                    <a:pt x="171013" y="284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728"/>
          <p:cNvGrpSpPr/>
          <p:nvPr/>
        </p:nvGrpSpPr>
        <p:grpSpPr>
          <a:xfrm>
            <a:off x="3204225" y="3905250"/>
            <a:ext cx="272401" cy="152378"/>
            <a:chOff x="3204225" y="3905250"/>
            <a:chExt cx="272401" cy="152378"/>
          </a:xfrm>
        </p:grpSpPr>
        <p:sp>
          <p:nvSpPr>
            <p:cNvPr id="111" name="SMARTInkShape-3781"/>
            <p:cNvSpPr/>
            <p:nvPr>
              <p:custDataLst>
                <p:tags r:id="rId111"/>
              </p:custDataLst>
            </p:nvPr>
          </p:nvSpPr>
          <p:spPr>
            <a:xfrm>
              <a:off x="3204225" y="4019550"/>
              <a:ext cx="253351" cy="38078"/>
            </a:xfrm>
            <a:custGeom>
              <a:avLst/>
              <a:gdLst/>
              <a:ahLst/>
              <a:cxnLst/>
              <a:rect l="0" t="0" r="0" b="0"/>
              <a:pathLst>
                <a:path w="253351" h="38078">
                  <a:moveTo>
                    <a:pt x="43800" y="0"/>
                  </a:moveTo>
                  <a:lnTo>
                    <a:pt x="43800" y="0"/>
                  </a:lnTo>
                  <a:lnTo>
                    <a:pt x="4781" y="24889"/>
                  </a:lnTo>
                  <a:lnTo>
                    <a:pt x="0" y="31523"/>
                  </a:lnTo>
                  <a:lnTo>
                    <a:pt x="1900" y="33715"/>
                  </a:lnTo>
                  <a:lnTo>
                    <a:pt x="12478" y="36151"/>
                  </a:lnTo>
                  <a:lnTo>
                    <a:pt x="51685" y="37715"/>
                  </a:lnTo>
                  <a:lnTo>
                    <a:pt x="84589" y="37986"/>
                  </a:lnTo>
                  <a:lnTo>
                    <a:pt x="115903" y="38049"/>
                  </a:lnTo>
                  <a:lnTo>
                    <a:pt x="150988" y="38077"/>
                  </a:lnTo>
                  <a:lnTo>
                    <a:pt x="197973" y="35271"/>
                  </a:lnTo>
                  <a:lnTo>
                    <a:pt x="25335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782"/>
            <p:cNvSpPr/>
            <p:nvPr>
              <p:custDataLst>
                <p:tags r:id="rId112"/>
              </p:custDataLst>
            </p:nvPr>
          </p:nvSpPr>
          <p:spPr>
            <a:xfrm>
              <a:off x="3222874" y="3905250"/>
              <a:ext cx="253752" cy="17708"/>
            </a:xfrm>
            <a:custGeom>
              <a:avLst/>
              <a:gdLst/>
              <a:ahLst/>
              <a:cxnLst/>
              <a:rect l="0" t="0" r="0" b="0"/>
              <a:pathLst>
                <a:path w="253752" h="17708">
                  <a:moveTo>
                    <a:pt x="44201" y="0"/>
                  </a:moveTo>
                  <a:lnTo>
                    <a:pt x="44201" y="0"/>
                  </a:lnTo>
                  <a:lnTo>
                    <a:pt x="20350" y="1058"/>
                  </a:lnTo>
                  <a:lnTo>
                    <a:pt x="125" y="8201"/>
                  </a:lnTo>
                  <a:lnTo>
                    <a:pt x="0" y="9701"/>
                  </a:lnTo>
                  <a:lnTo>
                    <a:pt x="2684" y="14189"/>
                  </a:lnTo>
                  <a:lnTo>
                    <a:pt x="10227" y="16890"/>
                  </a:lnTo>
                  <a:lnTo>
                    <a:pt x="54661" y="17707"/>
                  </a:lnTo>
                  <a:lnTo>
                    <a:pt x="93984" y="12420"/>
                  </a:lnTo>
                  <a:lnTo>
                    <a:pt x="136310" y="10097"/>
                  </a:lnTo>
                  <a:lnTo>
                    <a:pt x="176620" y="9694"/>
                  </a:lnTo>
                  <a:lnTo>
                    <a:pt x="218054" y="9558"/>
                  </a:lnTo>
                  <a:lnTo>
                    <a:pt x="25375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729"/>
          <p:cNvGrpSpPr/>
          <p:nvPr/>
        </p:nvGrpSpPr>
        <p:grpSpPr>
          <a:xfrm>
            <a:off x="4553197" y="3620824"/>
            <a:ext cx="1761879" cy="570177"/>
            <a:chOff x="4553197" y="3620824"/>
            <a:chExt cx="1761879" cy="570177"/>
          </a:xfrm>
        </p:grpSpPr>
        <p:sp>
          <p:nvSpPr>
            <p:cNvPr id="114" name="SMARTInkShape-3783"/>
            <p:cNvSpPr/>
            <p:nvPr>
              <p:custDataLst>
                <p:tags r:id="rId103"/>
              </p:custDataLst>
            </p:nvPr>
          </p:nvSpPr>
          <p:spPr>
            <a:xfrm>
              <a:off x="6196111" y="3981450"/>
              <a:ext cx="118965" cy="9351"/>
            </a:xfrm>
            <a:custGeom>
              <a:avLst/>
              <a:gdLst/>
              <a:ahLst/>
              <a:cxnLst/>
              <a:rect l="0" t="0" r="0" b="0"/>
              <a:pathLst>
                <a:path w="118965" h="9351">
                  <a:moveTo>
                    <a:pt x="14189" y="0"/>
                  </a:moveTo>
                  <a:lnTo>
                    <a:pt x="14189" y="0"/>
                  </a:lnTo>
                  <a:lnTo>
                    <a:pt x="5988" y="8201"/>
                  </a:lnTo>
                  <a:lnTo>
                    <a:pt x="0" y="9132"/>
                  </a:lnTo>
                  <a:lnTo>
                    <a:pt x="2944" y="9350"/>
                  </a:lnTo>
                  <a:lnTo>
                    <a:pt x="47108" y="6688"/>
                  </a:lnTo>
                  <a:lnTo>
                    <a:pt x="1189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784"/>
            <p:cNvSpPr/>
            <p:nvPr>
              <p:custDataLst>
                <p:tags r:id="rId104"/>
              </p:custDataLst>
            </p:nvPr>
          </p:nvSpPr>
          <p:spPr>
            <a:xfrm>
              <a:off x="6191250" y="3896118"/>
              <a:ext cx="95251" cy="9133"/>
            </a:xfrm>
            <a:custGeom>
              <a:avLst/>
              <a:gdLst/>
              <a:ahLst/>
              <a:cxnLst/>
              <a:rect l="0" t="0" r="0" b="0"/>
              <a:pathLst>
                <a:path w="95251" h="9133">
                  <a:moveTo>
                    <a:pt x="0" y="9132"/>
                  </a:moveTo>
                  <a:lnTo>
                    <a:pt x="0" y="9132"/>
                  </a:lnTo>
                  <a:lnTo>
                    <a:pt x="24910" y="8074"/>
                  </a:lnTo>
                  <a:lnTo>
                    <a:pt x="69111" y="490"/>
                  </a:lnTo>
                  <a:lnTo>
                    <a:pt x="82221" y="0"/>
                  </a:lnTo>
                  <a:lnTo>
                    <a:pt x="86564" y="927"/>
                  </a:lnTo>
                  <a:lnTo>
                    <a:pt x="95250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785"/>
            <p:cNvSpPr/>
            <p:nvPr>
              <p:custDataLst>
                <p:tags r:id="rId105"/>
              </p:custDataLst>
            </p:nvPr>
          </p:nvSpPr>
          <p:spPr>
            <a:xfrm>
              <a:off x="5829300" y="3762375"/>
              <a:ext cx="209478" cy="297911"/>
            </a:xfrm>
            <a:custGeom>
              <a:avLst/>
              <a:gdLst/>
              <a:ahLst/>
              <a:cxnLst/>
              <a:rect l="0" t="0" r="0" b="0"/>
              <a:pathLst>
                <a:path w="209478" h="297911">
                  <a:moveTo>
                    <a:pt x="0" y="57150"/>
                  </a:moveTo>
                  <a:lnTo>
                    <a:pt x="0" y="57150"/>
                  </a:lnTo>
                  <a:lnTo>
                    <a:pt x="0" y="52093"/>
                  </a:lnTo>
                  <a:lnTo>
                    <a:pt x="1058" y="50604"/>
                  </a:lnTo>
                  <a:lnTo>
                    <a:pt x="2822" y="49611"/>
                  </a:lnTo>
                  <a:lnTo>
                    <a:pt x="8201" y="48018"/>
                  </a:lnTo>
                  <a:lnTo>
                    <a:pt x="12173" y="87227"/>
                  </a:lnTo>
                  <a:lnTo>
                    <a:pt x="17013" y="130973"/>
                  </a:lnTo>
                  <a:lnTo>
                    <a:pt x="18446" y="173568"/>
                  </a:lnTo>
                  <a:lnTo>
                    <a:pt x="18931" y="220199"/>
                  </a:lnTo>
                  <a:lnTo>
                    <a:pt x="19027" y="262884"/>
                  </a:lnTo>
                  <a:lnTo>
                    <a:pt x="19049" y="297910"/>
                  </a:lnTo>
                  <a:lnTo>
                    <a:pt x="17991" y="292213"/>
                  </a:lnTo>
                  <a:lnTo>
                    <a:pt x="10849" y="252512"/>
                  </a:lnTo>
                  <a:lnTo>
                    <a:pt x="4861" y="217105"/>
                  </a:lnTo>
                  <a:lnTo>
                    <a:pt x="1440" y="178157"/>
                  </a:lnTo>
                  <a:lnTo>
                    <a:pt x="427" y="134750"/>
                  </a:lnTo>
                  <a:lnTo>
                    <a:pt x="127" y="88374"/>
                  </a:lnTo>
                  <a:lnTo>
                    <a:pt x="6571" y="47051"/>
                  </a:lnTo>
                  <a:lnTo>
                    <a:pt x="9708" y="20997"/>
                  </a:lnTo>
                  <a:lnTo>
                    <a:pt x="17610" y="2974"/>
                  </a:lnTo>
                  <a:lnTo>
                    <a:pt x="19149" y="3041"/>
                  </a:lnTo>
                  <a:lnTo>
                    <a:pt x="23680" y="5938"/>
                  </a:lnTo>
                  <a:lnTo>
                    <a:pt x="45594" y="50451"/>
                  </a:lnTo>
                  <a:lnTo>
                    <a:pt x="73594" y="97673"/>
                  </a:lnTo>
                  <a:lnTo>
                    <a:pt x="92244" y="136303"/>
                  </a:lnTo>
                  <a:lnTo>
                    <a:pt x="111175" y="174559"/>
                  </a:lnTo>
                  <a:lnTo>
                    <a:pt x="135342" y="220216"/>
                  </a:lnTo>
                  <a:lnTo>
                    <a:pt x="157758" y="257129"/>
                  </a:lnTo>
                  <a:lnTo>
                    <a:pt x="164659" y="262446"/>
                  </a:lnTo>
                  <a:lnTo>
                    <a:pt x="167981" y="261747"/>
                  </a:lnTo>
                  <a:lnTo>
                    <a:pt x="174494" y="255327"/>
                  </a:lnTo>
                  <a:lnTo>
                    <a:pt x="193664" y="213608"/>
                  </a:lnTo>
                  <a:lnTo>
                    <a:pt x="203197" y="178767"/>
                  </a:lnTo>
                  <a:lnTo>
                    <a:pt x="207668" y="134930"/>
                  </a:lnTo>
                  <a:lnTo>
                    <a:pt x="208992" y="88428"/>
                  </a:lnTo>
                  <a:lnTo>
                    <a:pt x="209477" y="45264"/>
                  </a:lnTo>
                  <a:lnTo>
                    <a:pt x="208459" y="28584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786"/>
            <p:cNvSpPr/>
            <p:nvPr>
              <p:custDataLst>
                <p:tags r:id="rId106"/>
              </p:custDataLst>
            </p:nvPr>
          </p:nvSpPr>
          <p:spPr>
            <a:xfrm>
              <a:off x="5619750" y="3620824"/>
              <a:ext cx="38101" cy="570177"/>
            </a:xfrm>
            <a:custGeom>
              <a:avLst/>
              <a:gdLst/>
              <a:ahLst/>
              <a:cxnLst/>
              <a:rect l="0" t="0" r="0" b="0"/>
              <a:pathLst>
                <a:path w="38101" h="570177">
                  <a:moveTo>
                    <a:pt x="38100" y="8201"/>
                  </a:moveTo>
                  <a:lnTo>
                    <a:pt x="38100" y="8201"/>
                  </a:lnTo>
                  <a:lnTo>
                    <a:pt x="38100" y="0"/>
                  </a:lnTo>
                  <a:lnTo>
                    <a:pt x="38100" y="4125"/>
                  </a:lnTo>
                  <a:lnTo>
                    <a:pt x="29899" y="47616"/>
                  </a:lnTo>
                  <a:lnTo>
                    <a:pt x="28967" y="85379"/>
                  </a:lnTo>
                  <a:lnTo>
                    <a:pt x="28691" y="119969"/>
                  </a:lnTo>
                  <a:lnTo>
                    <a:pt x="25804" y="151714"/>
                  </a:lnTo>
                  <a:lnTo>
                    <a:pt x="20994" y="190518"/>
                  </a:lnTo>
                  <a:lnTo>
                    <a:pt x="15328" y="232459"/>
                  </a:lnTo>
                  <a:lnTo>
                    <a:pt x="11245" y="277495"/>
                  </a:lnTo>
                  <a:lnTo>
                    <a:pt x="10035" y="316004"/>
                  </a:lnTo>
                  <a:lnTo>
                    <a:pt x="9676" y="354225"/>
                  </a:lnTo>
                  <a:lnTo>
                    <a:pt x="3009" y="400637"/>
                  </a:lnTo>
                  <a:lnTo>
                    <a:pt x="1338" y="432384"/>
                  </a:lnTo>
                  <a:lnTo>
                    <a:pt x="594" y="464838"/>
                  </a:lnTo>
                  <a:lnTo>
                    <a:pt x="264" y="496901"/>
                  </a:lnTo>
                  <a:lnTo>
                    <a:pt x="78" y="540468"/>
                  </a:lnTo>
                  <a:lnTo>
                    <a:pt x="0" y="570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787"/>
            <p:cNvSpPr/>
            <p:nvPr>
              <p:custDataLst>
                <p:tags r:id="rId107"/>
              </p:custDataLst>
            </p:nvPr>
          </p:nvSpPr>
          <p:spPr>
            <a:xfrm>
              <a:off x="5334000" y="3753475"/>
              <a:ext cx="98491" cy="236804"/>
            </a:xfrm>
            <a:custGeom>
              <a:avLst/>
              <a:gdLst/>
              <a:ahLst/>
              <a:cxnLst/>
              <a:rect l="0" t="0" r="0" b="0"/>
              <a:pathLst>
                <a:path w="98491" h="236804">
                  <a:moveTo>
                    <a:pt x="95250" y="27950"/>
                  </a:moveTo>
                  <a:lnTo>
                    <a:pt x="95250" y="27950"/>
                  </a:lnTo>
                  <a:lnTo>
                    <a:pt x="95250" y="6491"/>
                  </a:lnTo>
                  <a:lnTo>
                    <a:pt x="93133" y="4119"/>
                  </a:lnTo>
                  <a:lnTo>
                    <a:pt x="85137" y="1483"/>
                  </a:lnTo>
                  <a:lnTo>
                    <a:pt x="73791" y="0"/>
                  </a:lnTo>
                  <a:lnTo>
                    <a:pt x="53614" y="4617"/>
                  </a:lnTo>
                  <a:lnTo>
                    <a:pt x="32584" y="17744"/>
                  </a:lnTo>
                  <a:lnTo>
                    <a:pt x="12947" y="35039"/>
                  </a:lnTo>
                  <a:lnTo>
                    <a:pt x="5754" y="47328"/>
                  </a:lnTo>
                  <a:lnTo>
                    <a:pt x="1705" y="68970"/>
                  </a:lnTo>
                  <a:lnTo>
                    <a:pt x="1137" y="77521"/>
                  </a:lnTo>
                  <a:lnTo>
                    <a:pt x="3933" y="85339"/>
                  </a:lnTo>
                  <a:lnTo>
                    <a:pt x="15506" y="99670"/>
                  </a:lnTo>
                  <a:lnTo>
                    <a:pt x="59244" y="135648"/>
                  </a:lnTo>
                  <a:lnTo>
                    <a:pt x="88722" y="166487"/>
                  </a:lnTo>
                  <a:lnTo>
                    <a:pt x="96935" y="182655"/>
                  </a:lnTo>
                  <a:lnTo>
                    <a:pt x="98490" y="189296"/>
                  </a:lnTo>
                  <a:lnTo>
                    <a:pt x="97396" y="199495"/>
                  </a:lnTo>
                  <a:lnTo>
                    <a:pt x="90830" y="216244"/>
                  </a:lnTo>
                  <a:lnTo>
                    <a:pt x="79527" y="225583"/>
                  </a:lnTo>
                  <a:lnTo>
                    <a:pt x="60958" y="233969"/>
                  </a:lnTo>
                  <a:lnTo>
                    <a:pt x="35089" y="236803"/>
                  </a:lnTo>
                  <a:lnTo>
                    <a:pt x="13689" y="232237"/>
                  </a:lnTo>
                  <a:lnTo>
                    <a:pt x="9126" y="229758"/>
                  </a:lnTo>
                  <a:lnTo>
                    <a:pt x="0" y="21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788"/>
            <p:cNvSpPr/>
            <p:nvPr>
              <p:custDataLst>
                <p:tags r:id="rId108"/>
              </p:custDataLst>
            </p:nvPr>
          </p:nvSpPr>
          <p:spPr>
            <a:xfrm>
              <a:off x="4929485" y="3667518"/>
              <a:ext cx="280691" cy="436228"/>
            </a:xfrm>
            <a:custGeom>
              <a:avLst/>
              <a:gdLst/>
              <a:ahLst/>
              <a:cxnLst/>
              <a:rect l="0" t="0" r="0" b="0"/>
              <a:pathLst>
                <a:path w="280691" h="436228">
                  <a:moveTo>
                    <a:pt x="280690" y="9132"/>
                  </a:moveTo>
                  <a:lnTo>
                    <a:pt x="280690" y="9132"/>
                  </a:lnTo>
                  <a:lnTo>
                    <a:pt x="280690" y="4075"/>
                  </a:lnTo>
                  <a:lnTo>
                    <a:pt x="279632" y="2586"/>
                  </a:lnTo>
                  <a:lnTo>
                    <a:pt x="277868" y="1593"/>
                  </a:lnTo>
                  <a:lnTo>
                    <a:pt x="267433" y="0"/>
                  </a:lnTo>
                  <a:lnTo>
                    <a:pt x="225821" y="6231"/>
                  </a:lnTo>
                  <a:lnTo>
                    <a:pt x="178561" y="11381"/>
                  </a:lnTo>
                  <a:lnTo>
                    <a:pt x="138337" y="22277"/>
                  </a:lnTo>
                  <a:lnTo>
                    <a:pt x="97112" y="40921"/>
                  </a:lnTo>
                  <a:lnTo>
                    <a:pt x="85153" y="50071"/>
                  </a:lnTo>
                  <a:lnTo>
                    <a:pt x="77368" y="61194"/>
                  </a:lnTo>
                  <a:lnTo>
                    <a:pt x="72985" y="80414"/>
                  </a:lnTo>
                  <a:lnTo>
                    <a:pt x="71504" y="117639"/>
                  </a:lnTo>
                  <a:lnTo>
                    <a:pt x="71188" y="159319"/>
                  </a:lnTo>
                  <a:lnTo>
                    <a:pt x="71149" y="203389"/>
                  </a:lnTo>
                  <a:lnTo>
                    <a:pt x="66085" y="243531"/>
                  </a:lnTo>
                  <a:lnTo>
                    <a:pt x="54894" y="285679"/>
                  </a:lnTo>
                  <a:lnTo>
                    <a:pt x="44571" y="321318"/>
                  </a:lnTo>
                  <a:lnTo>
                    <a:pt x="25479" y="368465"/>
                  </a:lnTo>
                  <a:lnTo>
                    <a:pt x="7460" y="410102"/>
                  </a:lnTo>
                  <a:lnTo>
                    <a:pt x="4738" y="421232"/>
                  </a:lnTo>
                  <a:lnTo>
                    <a:pt x="0" y="429707"/>
                  </a:lnTo>
                  <a:lnTo>
                    <a:pt x="430" y="432390"/>
                  </a:lnTo>
                  <a:lnTo>
                    <a:pt x="2834" y="434179"/>
                  </a:lnTo>
                  <a:lnTo>
                    <a:pt x="12207" y="436167"/>
                  </a:lnTo>
                  <a:lnTo>
                    <a:pt x="36392" y="436227"/>
                  </a:lnTo>
                  <a:lnTo>
                    <a:pt x="81954" y="430125"/>
                  </a:lnTo>
                  <a:lnTo>
                    <a:pt x="113502" y="425971"/>
                  </a:lnTo>
                  <a:lnTo>
                    <a:pt x="144723" y="420859"/>
                  </a:lnTo>
                  <a:lnTo>
                    <a:pt x="214015" y="418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789"/>
            <p:cNvSpPr/>
            <p:nvPr>
              <p:custDataLst>
                <p:tags r:id="rId109"/>
              </p:custDataLst>
            </p:nvPr>
          </p:nvSpPr>
          <p:spPr>
            <a:xfrm>
              <a:off x="4572000" y="3895725"/>
              <a:ext cx="180976" cy="38101"/>
            </a:xfrm>
            <a:custGeom>
              <a:avLst/>
              <a:gdLst/>
              <a:ahLst/>
              <a:cxnLst/>
              <a:rect l="0" t="0" r="0" b="0"/>
              <a:pathLst>
                <a:path w="18097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3"/>
                  </a:lnTo>
                  <a:lnTo>
                    <a:pt x="2117" y="31554"/>
                  </a:lnTo>
                  <a:lnTo>
                    <a:pt x="48957" y="18388"/>
                  </a:lnTo>
                  <a:lnTo>
                    <a:pt x="79417" y="12151"/>
                  </a:lnTo>
                  <a:lnTo>
                    <a:pt x="109608" y="7481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790"/>
            <p:cNvSpPr/>
            <p:nvPr>
              <p:custDataLst>
                <p:tags r:id="rId110"/>
              </p:custDataLst>
            </p:nvPr>
          </p:nvSpPr>
          <p:spPr>
            <a:xfrm>
              <a:off x="4553197" y="3716108"/>
              <a:ext cx="233842" cy="393069"/>
            </a:xfrm>
            <a:custGeom>
              <a:avLst/>
              <a:gdLst/>
              <a:ahLst/>
              <a:cxnLst/>
              <a:rect l="0" t="0" r="0" b="0"/>
              <a:pathLst>
                <a:path w="233842" h="393069">
                  <a:moveTo>
                    <a:pt x="228353" y="17692"/>
                  </a:moveTo>
                  <a:lnTo>
                    <a:pt x="228353" y="17692"/>
                  </a:lnTo>
                  <a:lnTo>
                    <a:pt x="228353" y="9491"/>
                  </a:lnTo>
                  <a:lnTo>
                    <a:pt x="229411" y="9050"/>
                  </a:lnTo>
                  <a:lnTo>
                    <a:pt x="233410" y="8560"/>
                  </a:lnTo>
                  <a:lnTo>
                    <a:pt x="233841" y="7371"/>
                  </a:lnTo>
                  <a:lnTo>
                    <a:pt x="231497" y="3227"/>
                  </a:lnTo>
                  <a:lnTo>
                    <a:pt x="224106" y="679"/>
                  </a:lnTo>
                  <a:lnTo>
                    <a:pt x="219172" y="0"/>
                  </a:lnTo>
                  <a:lnTo>
                    <a:pt x="210867" y="2068"/>
                  </a:lnTo>
                  <a:lnTo>
                    <a:pt x="207171" y="4101"/>
                  </a:lnTo>
                  <a:lnTo>
                    <a:pt x="160654" y="12867"/>
                  </a:lnTo>
                  <a:lnTo>
                    <a:pt x="119563" y="34956"/>
                  </a:lnTo>
                  <a:lnTo>
                    <a:pt x="78893" y="72120"/>
                  </a:lnTo>
                  <a:lnTo>
                    <a:pt x="71968" y="87391"/>
                  </a:lnTo>
                  <a:lnTo>
                    <a:pt x="59554" y="133449"/>
                  </a:lnTo>
                  <a:lnTo>
                    <a:pt x="49190" y="177757"/>
                  </a:lnTo>
                  <a:lnTo>
                    <a:pt x="40132" y="217310"/>
                  </a:lnTo>
                  <a:lnTo>
                    <a:pt x="28151" y="260245"/>
                  </a:lnTo>
                  <a:lnTo>
                    <a:pt x="22957" y="277893"/>
                  </a:lnTo>
                  <a:lnTo>
                    <a:pt x="17917" y="310571"/>
                  </a:lnTo>
                  <a:lnTo>
                    <a:pt x="1626" y="355756"/>
                  </a:lnTo>
                  <a:lnTo>
                    <a:pt x="0" y="381135"/>
                  </a:lnTo>
                  <a:lnTo>
                    <a:pt x="2685" y="388419"/>
                  </a:lnTo>
                  <a:lnTo>
                    <a:pt x="4883" y="391844"/>
                  </a:lnTo>
                  <a:lnTo>
                    <a:pt x="9523" y="393068"/>
                  </a:lnTo>
                  <a:lnTo>
                    <a:pt x="51215" y="388591"/>
                  </a:lnTo>
                  <a:lnTo>
                    <a:pt x="97260" y="379509"/>
                  </a:lnTo>
                  <a:lnTo>
                    <a:pt x="141685" y="370022"/>
                  </a:lnTo>
                  <a:lnTo>
                    <a:pt x="161678" y="360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730"/>
          <p:cNvGrpSpPr/>
          <p:nvPr/>
        </p:nvGrpSpPr>
        <p:grpSpPr>
          <a:xfrm>
            <a:off x="6781800" y="3595834"/>
            <a:ext cx="333376" cy="509344"/>
            <a:chOff x="6781800" y="3595834"/>
            <a:chExt cx="333376" cy="509344"/>
          </a:xfrm>
        </p:grpSpPr>
        <p:sp>
          <p:nvSpPr>
            <p:cNvPr id="123" name="SMARTInkShape-3791"/>
            <p:cNvSpPr/>
            <p:nvPr>
              <p:custDataLst>
                <p:tags r:id="rId101"/>
              </p:custDataLst>
            </p:nvPr>
          </p:nvSpPr>
          <p:spPr>
            <a:xfrm>
              <a:off x="7115175" y="40576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792"/>
            <p:cNvSpPr/>
            <p:nvPr>
              <p:custDataLst>
                <p:tags r:id="rId102"/>
              </p:custDataLst>
            </p:nvPr>
          </p:nvSpPr>
          <p:spPr>
            <a:xfrm>
              <a:off x="6781800" y="3595834"/>
              <a:ext cx="171451" cy="509344"/>
            </a:xfrm>
            <a:custGeom>
              <a:avLst/>
              <a:gdLst/>
              <a:ahLst/>
              <a:cxnLst/>
              <a:rect l="0" t="0" r="0" b="0"/>
              <a:pathLst>
                <a:path w="171451" h="509344">
                  <a:moveTo>
                    <a:pt x="0" y="42716"/>
                  </a:moveTo>
                  <a:lnTo>
                    <a:pt x="0" y="42716"/>
                  </a:lnTo>
                  <a:lnTo>
                    <a:pt x="0" y="29459"/>
                  </a:lnTo>
                  <a:lnTo>
                    <a:pt x="2822" y="23418"/>
                  </a:lnTo>
                  <a:lnTo>
                    <a:pt x="5056" y="20326"/>
                  </a:lnTo>
                  <a:lnTo>
                    <a:pt x="8662" y="18264"/>
                  </a:lnTo>
                  <a:lnTo>
                    <a:pt x="55907" y="7957"/>
                  </a:lnTo>
                  <a:lnTo>
                    <a:pt x="97827" y="2454"/>
                  </a:lnTo>
                  <a:lnTo>
                    <a:pt x="109668" y="0"/>
                  </a:lnTo>
                  <a:lnTo>
                    <a:pt x="131290" y="2917"/>
                  </a:lnTo>
                  <a:lnTo>
                    <a:pt x="160930" y="16980"/>
                  </a:lnTo>
                  <a:lnTo>
                    <a:pt x="164436" y="22384"/>
                  </a:lnTo>
                  <a:lnTo>
                    <a:pt x="169372" y="45158"/>
                  </a:lnTo>
                  <a:lnTo>
                    <a:pt x="171176" y="90663"/>
                  </a:lnTo>
                  <a:lnTo>
                    <a:pt x="171396" y="133992"/>
                  </a:lnTo>
                  <a:lnTo>
                    <a:pt x="171439" y="173596"/>
                  </a:lnTo>
                  <a:lnTo>
                    <a:pt x="171447" y="216256"/>
                  </a:lnTo>
                  <a:lnTo>
                    <a:pt x="171449" y="256766"/>
                  </a:lnTo>
                  <a:lnTo>
                    <a:pt x="171450" y="294522"/>
                  </a:lnTo>
                  <a:lnTo>
                    <a:pt x="171450" y="339518"/>
                  </a:lnTo>
                  <a:lnTo>
                    <a:pt x="171450" y="383997"/>
                  </a:lnTo>
                  <a:lnTo>
                    <a:pt x="171450" y="427904"/>
                  </a:lnTo>
                  <a:lnTo>
                    <a:pt x="171450" y="470872"/>
                  </a:lnTo>
                  <a:lnTo>
                    <a:pt x="171450" y="508318"/>
                  </a:lnTo>
                  <a:lnTo>
                    <a:pt x="149992" y="509343"/>
                  </a:lnTo>
                  <a:lnTo>
                    <a:pt x="107644" y="500793"/>
                  </a:lnTo>
                  <a:lnTo>
                    <a:pt x="76200" y="499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731"/>
          <p:cNvGrpSpPr/>
          <p:nvPr/>
        </p:nvGrpSpPr>
        <p:grpSpPr>
          <a:xfrm>
            <a:off x="7420091" y="3815869"/>
            <a:ext cx="340859" cy="447793"/>
            <a:chOff x="7420091" y="3815869"/>
            <a:chExt cx="340859" cy="447793"/>
          </a:xfrm>
        </p:grpSpPr>
        <p:sp>
          <p:nvSpPr>
            <p:cNvPr id="126" name="SMARTInkShape-3793"/>
            <p:cNvSpPr/>
            <p:nvPr>
              <p:custDataLst>
                <p:tags r:id="rId99"/>
              </p:custDataLst>
            </p:nvPr>
          </p:nvSpPr>
          <p:spPr>
            <a:xfrm>
              <a:off x="7601343" y="4000500"/>
              <a:ext cx="159607" cy="149919"/>
            </a:xfrm>
            <a:custGeom>
              <a:avLst/>
              <a:gdLst/>
              <a:ahLst/>
              <a:cxnLst/>
              <a:rect l="0" t="0" r="0" b="0"/>
              <a:pathLst>
                <a:path w="159607" h="149919">
                  <a:moveTo>
                    <a:pt x="9132" y="38100"/>
                  </a:moveTo>
                  <a:lnTo>
                    <a:pt x="9132" y="38100"/>
                  </a:lnTo>
                  <a:lnTo>
                    <a:pt x="0" y="28968"/>
                  </a:lnTo>
                  <a:lnTo>
                    <a:pt x="6231" y="44919"/>
                  </a:lnTo>
                  <a:lnTo>
                    <a:pt x="8750" y="86623"/>
                  </a:lnTo>
                  <a:lnTo>
                    <a:pt x="9099" y="129696"/>
                  </a:lnTo>
                  <a:lnTo>
                    <a:pt x="9128" y="145856"/>
                  </a:lnTo>
                  <a:lnTo>
                    <a:pt x="4076" y="106421"/>
                  </a:lnTo>
                  <a:lnTo>
                    <a:pt x="1548" y="61513"/>
                  </a:lnTo>
                  <a:lnTo>
                    <a:pt x="8596" y="15610"/>
                  </a:lnTo>
                  <a:lnTo>
                    <a:pt x="8775" y="13582"/>
                  </a:lnTo>
                  <a:lnTo>
                    <a:pt x="9951" y="13288"/>
                  </a:lnTo>
                  <a:lnTo>
                    <a:pt x="14081" y="15784"/>
                  </a:lnTo>
                  <a:lnTo>
                    <a:pt x="22358" y="23139"/>
                  </a:lnTo>
                  <a:lnTo>
                    <a:pt x="50634" y="68354"/>
                  </a:lnTo>
                  <a:lnTo>
                    <a:pt x="69069" y="109465"/>
                  </a:lnTo>
                  <a:lnTo>
                    <a:pt x="88472" y="144023"/>
                  </a:lnTo>
                  <a:lnTo>
                    <a:pt x="97664" y="148677"/>
                  </a:lnTo>
                  <a:lnTo>
                    <a:pt x="103079" y="149918"/>
                  </a:lnTo>
                  <a:lnTo>
                    <a:pt x="108804" y="148629"/>
                  </a:lnTo>
                  <a:lnTo>
                    <a:pt x="120811" y="141552"/>
                  </a:lnTo>
                  <a:lnTo>
                    <a:pt x="134415" y="125667"/>
                  </a:lnTo>
                  <a:lnTo>
                    <a:pt x="151781" y="81891"/>
                  </a:lnTo>
                  <a:lnTo>
                    <a:pt x="159606" y="39224"/>
                  </a:lnTo>
                  <a:lnTo>
                    <a:pt x="1520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794"/>
            <p:cNvSpPr/>
            <p:nvPr>
              <p:custDataLst>
                <p:tags r:id="rId100"/>
              </p:custDataLst>
            </p:nvPr>
          </p:nvSpPr>
          <p:spPr>
            <a:xfrm>
              <a:off x="7420091" y="3815869"/>
              <a:ext cx="156196" cy="447793"/>
            </a:xfrm>
            <a:custGeom>
              <a:avLst/>
              <a:gdLst/>
              <a:ahLst/>
              <a:cxnLst/>
              <a:rect l="0" t="0" r="0" b="0"/>
              <a:pathLst>
                <a:path w="156196" h="447793">
                  <a:moveTo>
                    <a:pt x="9409" y="117956"/>
                  </a:moveTo>
                  <a:lnTo>
                    <a:pt x="9409" y="117956"/>
                  </a:lnTo>
                  <a:lnTo>
                    <a:pt x="9409" y="109755"/>
                  </a:lnTo>
                  <a:lnTo>
                    <a:pt x="8351" y="109314"/>
                  </a:lnTo>
                  <a:lnTo>
                    <a:pt x="1209" y="108548"/>
                  </a:lnTo>
                  <a:lnTo>
                    <a:pt x="0" y="140013"/>
                  </a:lnTo>
                  <a:lnTo>
                    <a:pt x="6453" y="182246"/>
                  </a:lnTo>
                  <a:lnTo>
                    <a:pt x="11647" y="225082"/>
                  </a:lnTo>
                  <a:lnTo>
                    <a:pt x="16775" y="267172"/>
                  </a:lnTo>
                  <a:lnTo>
                    <a:pt x="18295" y="308571"/>
                  </a:lnTo>
                  <a:lnTo>
                    <a:pt x="21567" y="342710"/>
                  </a:lnTo>
                  <a:lnTo>
                    <a:pt x="26417" y="383516"/>
                  </a:lnTo>
                  <a:lnTo>
                    <a:pt x="28190" y="426251"/>
                  </a:lnTo>
                  <a:lnTo>
                    <a:pt x="28435" y="447792"/>
                  </a:lnTo>
                  <a:lnTo>
                    <a:pt x="27399" y="414170"/>
                  </a:lnTo>
                  <a:lnTo>
                    <a:pt x="20919" y="374180"/>
                  </a:lnTo>
                  <a:lnTo>
                    <a:pt x="19522" y="332868"/>
                  </a:lnTo>
                  <a:lnTo>
                    <a:pt x="19049" y="285409"/>
                  </a:lnTo>
                  <a:lnTo>
                    <a:pt x="20015" y="239698"/>
                  </a:lnTo>
                  <a:lnTo>
                    <a:pt x="25487" y="193891"/>
                  </a:lnTo>
                  <a:lnTo>
                    <a:pt x="28637" y="156683"/>
                  </a:lnTo>
                  <a:lnTo>
                    <a:pt x="34744" y="114143"/>
                  </a:lnTo>
                  <a:lnTo>
                    <a:pt x="38082" y="74258"/>
                  </a:lnTo>
                  <a:lnTo>
                    <a:pt x="48156" y="31321"/>
                  </a:lnTo>
                  <a:lnTo>
                    <a:pt x="60337" y="11708"/>
                  </a:lnTo>
                  <a:lnTo>
                    <a:pt x="74829" y="985"/>
                  </a:lnTo>
                  <a:lnTo>
                    <a:pt x="89284" y="0"/>
                  </a:lnTo>
                  <a:lnTo>
                    <a:pt x="97584" y="1219"/>
                  </a:lnTo>
                  <a:lnTo>
                    <a:pt x="112451" y="11039"/>
                  </a:lnTo>
                  <a:lnTo>
                    <a:pt x="143590" y="50137"/>
                  </a:lnTo>
                  <a:lnTo>
                    <a:pt x="156195" y="82632"/>
                  </a:lnTo>
                  <a:lnTo>
                    <a:pt x="155089" y="114310"/>
                  </a:lnTo>
                  <a:lnTo>
                    <a:pt x="143002" y="145450"/>
                  </a:lnTo>
                  <a:lnTo>
                    <a:pt x="134753" y="156634"/>
                  </a:lnTo>
                  <a:lnTo>
                    <a:pt x="115778" y="168870"/>
                  </a:lnTo>
                  <a:lnTo>
                    <a:pt x="85101" y="180420"/>
                  </a:lnTo>
                  <a:lnTo>
                    <a:pt x="40923" y="184077"/>
                  </a:lnTo>
                  <a:lnTo>
                    <a:pt x="9409" y="184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SMARTInkShape-3795"/>
          <p:cNvSpPr/>
          <p:nvPr>
            <p:custDataLst>
              <p:tags r:id="rId3"/>
            </p:custDataLst>
          </p:nvPr>
        </p:nvSpPr>
        <p:spPr>
          <a:xfrm>
            <a:off x="3732990" y="3765059"/>
            <a:ext cx="505636" cy="458207"/>
          </a:xfrm>
          <a:custGeom>
            <a:avLst/>
            <a:gdLst/>
            <a:ahLst/>
            <a:cxnLst/>
            <a:rect l="0" t="0" r="0" b="0"/>
            <a:pathLst>
              <a:path w="505636" h="458207">
                <a:moveTo>
                  <a:pt x="352557" y="0"/>
                </a:moveTo>
                <a:lnTo>
                  <a:pt x="352557" y="0"/>
                </a:lnTo>
                <a:lnTo>
                  <a:pt x="308526" y="16053"/>
                </a:lnTo>
                <a:lnTo>
                  <a:pt x="265908" y="42496"/>
                </a:lnTo>
                <a:lnTo>
                  <a:pt x="226220" y="60494"/>
                </a:lnTo>
                <a:lnTo>
                  <a:pt x="187857" y="79097"/>
                </a:lnTo>
                <a:lnTo>
                  <a:pt x="144885" y="102606"/>
                </a:lnTo>
                <a:lnTo>
                  <a:pt x="106579" y="123613"/>
                </a:lnTo>
                <a:lnTo>
                  <a:pt x="62855" y="156636"/>
                </a:lnTo>
                <a:lnTo>
                  <a:pt x="58049" y="160679"/>
                </a:lnTo>
                <a:lnTo>
                  <a:pt x="52708" y="173639"/>
                </a:lnTo>
                <a:lnTo>
                  <a:pt x="51283" y="181540"/>
                </a:lnTo>
                <a:lnTo>
                  <a:pt x="53509" y="187865"/>
                </a:lnTo>
                <a:lnTo>
                  <a:pt x="64448" y="197715"/>
                </a:lnTo>
                <a:lnTo>
                  <a:pt x="88457" y="209212"/>
                </a:lnTo>
                <a:lnTo>
                  <a:pt x="127132" y="214972"/>
                </a:lnTo>
                <a:lnTo>
                  <a:pt x="169589" y="215970"/>
                </a:lnTo>
                <a:lnTo>
                  <a:pt x="203881" y="216205"/>
                </a:lnTo>
                <a:lnTo>
                  <a:pt x="243718" y="221392"/>
                </a:lnTo>
                <a:lnTo>
                  <a:pt x="290800" y="224575"/>
                </a:lnTo>
                <a:lnTo>
                  <a:pt x="323722" y="225320"/>
                </a:lnTo>
                <a:lnTo>
                  <a:pt x="360718" y="228562"/>
                </a:lnTo>
                <a:lnTo>
                  <a:pt x="392124" y="235594"/>
                </a:lnTo>
                <a:lnTo>
                  <a:pt x="395036" y="237659"/>
                </a:lnTo>
                <a:lnTo>
                  <a:pt x="396977" y="240095"/>
                </a:lnTo>
                <a:lnTo>
                  <a:pt x="395097" y="243835"/>
                </a:lnTo>
                <a:lnTo>
                  <a:pt x="376222" y="259212"/>
                </a:lnTo>
                <a:lnTo>
                  <a:pt x="332454" y="283371"/>
                </a:lnTo>
                <a:lnTo>
                  <a:pt x="288099" y="303470"/>
                </a:lnTo>
                <a:lnTo>
                  <a:pt x="248764" y="317631"/>
                </a:lnTo>
                <a:lnTo>
                  <a:pt x="207598" y="333442"/>
                </a:lnTo>
                <a:lnTo>
                  <a:pt x="164071" y="351578"/>
                </a:lnTo>
                <a:lnTo>
                  <a:pt x="124899" y="366410"/>
                </a:lnTo>
                <a:lnTo>
                  <a:pt x="86587" y="385803"/>
                </a:lnTo>
                <a:lnTo>
                  <a:pt x="39975" y="409994"/>
                </a:lnTo>
                <a:lnTo>
                  <a:pt x="4543" y="433745"/>
                </a:lnTo>
                <a:lnTo>
                  <a:pt x="1182" y="438552"/>
                </a:lnTo>
                <a:lnTo>
                  <a:pt x="0" y="442815"/>
                </a:lnTo>
                <a:lnTo>
                  <a:pt x="270" y="446715"/>
                </a:lnTo>
                <a:lnTo>
                  <a:pt x="2566" y="450374"/>
                </a:lnTo>
                <a:lnTo>
                  <a:pt x="10763" y="457261"/>
                </a:lnTo>
                <a:lnTo>
                  <a:pt x="29928" y="458206"/>
                </a:lnTo>
                <a:lnTo>
                  <a:pt x="75236" y="455245"/>
                </a:lnTo>
                <a:lnTo>
                  <a:pt x="106561" y="452018"/>
                </a:lnTo>
                <a:lnTo>
                  <a:pt x="143060" y="447056"/>
                </a:lnTo>
                <a:lnTo>
                  <a:pt x="176921" y="441323"/>
                </a:lnTo>
                <a:lnTo>
                  <a:pt x="220678" y="437201"/>
                </a:lnTo>
                <a:lnTo>
                  <a:pt x="260454" y="430924"/>
                </a:lnTo>
                <a:lnTo>
                  <a:pt x="304107" y="422361"/>
                </a:lnTo>
                <a:lnTo>
                  <a:pt x="345499" y="418178"/>
                </a:lnTo>
                <a:lnTo>
                  <a:pt x="384575" y="416938"/>
                </a:lnTo>
                <a:lnTo>
                  <a:pt x="415847" y="416648"/>
                </a:lnTo>
                <a:lnTo>
                  <a:pt x="448796" y="417577"/>
                </a:lnTo>
                <a:lnTo>
                  <a:pt x="505635" y="42594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MARTInkShape-3796"/>
          <p:cNvSpPr/>
          <p:nvPr>
            <p:custDataLst>
              <p:tags r:id="rId4"/>
            </p:custDataLst>
          </p:nvPr>
        </p:nvSpPr>
        <p:spPr>
          <a:xfrm>
            <a:off x="6507292" y="3801509"/>
            <a:ext cx="150684" cy="177408"/>
          </a:xfrm>
          <a:custGeom>
            <a:avLst/>
            <a:gdLst/>
            <a:ahLst/>
            <a:cxnLst/>
            <a:rect l="0" t="0" r="0" b="0"/>
            <a:pathLst>
              <a:path w="150684" h="177408">
                <a:moveTo>
                  <a:pt x="17333" y="27541"/>
                </a:moveTo>
                <a:lnTo>
                  <a:pt x="17333" y="27541"/>
                </a:lnTo>
                <a:lnTo>
                  <a:pt x="12277" y="27541"/>
                </a:lnTo>
                <a:lnTo>
                  <a:pt x="6972" y="24719"/>
                </a:lnTo>
                <a:lnTo>
                  <a:pt x="0" y="19340"/>
                </a:lnTo>
                <a:lnTo>
                  <a:pt x="4690" y="18605"/>
                </a:lnTo>
                <a:lnTo>
                  <a:pt x="8905" y="18409"/>
                </a:lnTo>
                <a:lnTo>
                  <a:pt x="16410" y="21013"/>
                </a:lnTo>
                <a:lnTo>
                  <a:pt x="44560" y="45473"/>
                </a:lnTo>
                <a:lnTo>
                  <a:pt x="60889" y="76827"/>
                </a:lnTo>
                <a:lnTo>
                  <a:pt x="72484" y="112897"/>
                </a:lnTo>
                <a:lnTo>
                  <a:pt x="68835" y="135029"/>
                </a:lnTo>
                <a:lnTo>
                  <a:pt x="55994" y="156638"/>
                </a:lnTo>
                <a:lnTo>
                  <a:pt x="41924" y="167115"/>
                </a:lnTo>
                <a:lnTo>
                  <a:pt x="22191" y="177407"/>
                </a:lnTo>
                <a:lnTo>
                  <a:pt x="19513" y="177194"/>
                </a:lnTo>
                <a:lnTo>
                  <a:pt x="13715" y="174134"/>
                </a:lnTo>
                <a:lnTo>
                  <a:pt x="11747" y="170778"/>
                </a:lnTo>
                <a:lnTo>
                  <a:pt x="9558" y="161405"/>
                </a:lnTo>
                <a:lnTo>
                  <a:pt x="10033" y="157000"/>
                </a:lnTo>
                <a:lnTo>
                  <a:pt x="16817" y="143628"/>
                </a:lnTo>
                <a:lnTo>
                  <a:pt x="32820" y="121556"/>
                </a:lnTo>
                <a:lnTo>
                  <a:pt x="76927" y="81687"/>
                </a:lnTo>
                <a:lnTo>
                  <a:pt x="115694" y="37943"/>
                </a:lnTo>
                <a:lnTo>
                  <a:pt x="132672" y="22274"/>
                </a:lnTo>
                <a:lnTo>
                  <a:pt x="140041" y="2454"/>
                </a:lnTo>
                <a:lnTo>
                  <a:pt x="139354" y="1291"/>
                </a:lnTo>
                <a:lnTo>
                  <a:pt x="137839" y="516"/>
                </a:lnTo>
                <a:lnTo>
                  <a:pt x="135770" y="0"/>
                </a:lnTo>
                <a:lnTo>
                  <a:pt x="127827" y="5070"/>
                </a:lnTo>
                <a:lnTo>
                  <a:pt x="118300" y="14379"/>
                </a:lnTo>
                <a:lnTo>
                  <a:pt x="106986" y="32578"/>
                </a:lnTo>
                <a:lnTo>
                  <a:pt x="96504" y="63814"/>
                </a:lnTo>
                <a:lnTo>
                  <a:pt x="95911" y="79646"/>
                </a:lnTo>
                <a:lnTo>
                  <a:pt x="102587" y="110243"/>
                </a:lnTo>
                <a:lnTo>
                  <a:pt x="112021" y="126387"/>
                </a:lnTo>
                <a:lnTo>
                  <a:pt x="150683" y="16089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SMARTInkShape-Group736"/>
          <p:cNvGrpSpPr/>
          <p:nvPr/>
        </p:nvGrpSpPr>
        <p:grpSpPr>
          <a:xfrm>
            <a:off x="7920567" y="3771900"/>
            <a:ext cx="373691" cy="258239"/>
            <a:chOff x="7920567" y="3771900"/>
            <a:chExt cx="373691" cy="258239"/>
          </a:xfrm>
        </p:grpSpPr>
        <p:sp>
          <p:nvSpPr>
            <p:cNvPr id="131" name="SMARTInkShape-3797"/>
            <p:cNvSpPr/>
            <p:nvPr>
              <p:custDataLst>
                <p:tags r:id="rId96"/>
              </p:custDataLst>
            </p:nvPr>
          </p:nvSpPr>
          <p:spPr>
            <a:xfrm>
              <a:off x="7920567" y="3771900"/>
              <a:ext cx="70909" cy="258239"/>
            </a:xfrm>
            <a:custGeom>
              <a:avLst/>
              <a:gdLst/>
              <a:ahLst/>
              <a:cxnLst/>
              <a:rect l="0" t="0" r="0" b="0"/>
              <a:pathLst>
                <a:path w="70909" h="258239">
                  <a:moveTo>
                    <a:pt x="70908" y="0"/>
                  </a:moveTo>
                  <a:lnTo>
                    <a:pt x="70908" y="0"/>
                  </a:lnTo>
                  <a:lnTo>
                    <a:pt x="65852" y="0"/>
                  </a:lnTo>
                  <a:lnTo>
                    <a:pt x="60547" y="2822"/>
                  </a:lnTo>
                  <a:lnTo>
                    <a:pt x="48518" y="13257"/>
                  </a:lnTo>
                  <a:lnTo>
                    <a:pt x="29618" y="58314"/>
                  </a:lnTo>
                  <a:lnTo>
                    <a:pt x="16931" y="100967"/>
                  </a:lnTo>
                  <a:lnTo>
                    <a:pt x="4232" y="140438"/>
                  </a:lnTo>
                  <a:lnTo>
                    <a:pt x="0" y="168250"/>
                  </a:lnTo>
                  <a:lnTo>
                    <a:pt x="4625" y="211542"/>
                  </a:lnTo>
                  <a:lnTo>
                    <a:pt x="13580" y="234777"/>
                  </a:lnTo>
                  <a:lnTo>
                    <a:pt x="24615" y="250042"/>
                  </a:lnTo>
                  <a:lnTo>
                    <a:pt x="30521" y="255595"/>
                  </a:lnTo>
                  <a:lnTo>
                    <a:pt x="37633" y="258238"/>
                  </a:lnTo>
                  <a:lnTo>
                    <a:pt x="70908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798"/>
            <p:cNvSpPr/>
            <p:nvPr>
              <p:custDataLst>
                <p:tags r:id="rId97"/>
              </p:custDataLst>
            </p:nvPr>
          </p:nvSpPr>
          <p:spPr>
            <a:xfrm>
              <a:off x="8059867" y="3840292"/>
              <a:ext cx="103059" cy="138455"/>
            </a:xfrm>
            <a:custGeom>
              <a:avLst/>
              <a:gdLst/>
              <a:ahLst/>
              <a:cxnLst/>
              <a:rect l="0" t="0" r="0" b="0"/>
              <a:pathLst>
                <a:path w="103059" h="138455">
                  <a:moveTo>
                    <a:pt x="17333" y="17333"/>
                  </a:moveTo>
                  <a:lnTo>
                    <a:pt x="17333" y="17333"/>
                  </a:lnTo>
                  <a:lnTo>
                    <a:pt x="0" y="0"/>
                  </a:lnTo>
                  <a:lnTo>
                    <a:pt x="6226" y="7285"/>
                  </a:lnTo>
                  <a:lnTo>
                    <a:pt x="34491" y="49071"/>
                  </a:lnTo>
                  <a:lnTo>
                    <a:pt x="38296" y="57542"/>
                  </a:lnTo>
                  <a:lnTo>
                    <a:pt x="39703" y="78243"/>
                  </a:lnTo>
                  <a:lnTo>
                    <a:pt x="31982" y="115913"/>
                  </a:lnTo>
                  <a:lnTo>
                    <a:pt x="23491" y="127469"/>
                  </a:lnTo>
                  <a:lnTo>
                    <a:pt x="13720" y="135073"/>
                  </a:lnTo>
                  <a:lnTo>
                    <a:pt x="5850" y="138454"/>
                  </a:lnTo>
                  <a:lnTo>
                    <a:pt x="3328" y="137239"/>
                  </a:lnTo>
                  <a:lnTo>
                    <a:pt x="1646" y="134312"/>
                  </a:lnTo>
                  <a:lnTo>
                    <a:pt x="525" y="130244"/>
                  </a:lnTo>
                  <a:lnTo>
                    <a:pt x="4924" y="117257"/>
                  </a:lnTo>
                  <a:lnTo>
                    <a:pt x="26605" y="70177"/>
                  </a:lnTo>
                  <a:lnTo>
                    <a:pt x="55403" y="31119"/>
                  </a:lnTo>
                  <a:lnTo>
                    <a:pt x="71552" y="19357"/>
                  </a:lnTo>
                  <a:lnTo>
                    <a:pt x="72529" y="19741"/>
                  </a:lnTo>
                  <a:lnTo>
                    <a:pt x="73180" y="21055"/>
                  </a:lnTo>
                  <a:lnTo>
                    <a:pt x="74432" y="63574"/>
                  </a:lnTo>
                  <a:lnTo>
                    <a:pt x="74461" y="78807"/>
                  </a:lnTo>
                  <a:lnTo>
                    <a:pt x="103058" y="12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799"/>
            <p:cNvSpPr/>
            <p:nvPr>
              <p:custDataLst>
                <p:tags r:id="rId98"/>
              </p:custDataLst>
            </p:nvPr>
          </p:nvSpPr>
          <p:spPr>
            <a:xfrm>
              <a:off x="8239125" y="3790950"/>
              <a:ext cx="55133" cy="219076"/>
            </a:xfrm>
            <a:custGeom>
              <a:avLst/>
              <a:gdLst/>
              <a:ahLst/>
              <a:cxnLst/>
              <a:rect l="0" t="0" r="0" b="0"/>
              <a:pathLst>
                <a:path w="55133" h="219076">
                  <a:moveTo>
                    <a:pt x="38100" y="0"/>
                  </a:moveTo>
                  <a:lnTo>
                    <a:pt x="38100" y="0"/>
                  </a:lnTo>
                  <a:lnTo>
                    <a:pt x="45638" y="17900"/>
                  </a:lnTo>
                  <a:lnTo>
                    <a:pt x="53909" y="64133"/>
                  </a:lnTo>
                  <a:lnTo>
                    <a:pt x="55132" y="102846"/>
                  </a:lnTo>
                  <a:lnTo>
                    <a:pt x="49261" y="144185"/>
                  </a:lnTo>
                  <a:lnTo>
                    <a:pt x="39761" y="171250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737"/>
          <p:cNvGrpSpPr/>
          <p:nvPr/>
        </p:nvGrpSpPr>
        <p:grpSpPr>
          <a:xfrm>
            <a:off x="3652543" y="4385045"/>
            <a:ext cx="495890" cy="163697"/>
            <a:chOff x="3652543" y="4385045"/>
            <a:chExt cx="495890" cy="163697"/>
          </a:xfrm>
        </p:grpSpPr>
        <p:sp>
          <p:nvSpPr>
            <p:cNvPr id="135" name="SMARTInkShape-3800"/>
            <p:cNvSpPr/>
            <p:nvPr>
              <p:custDataLst>
                <p:tags r:id="rId92"/>
              </p:custDataLst>
            </p:nvPr>
          </p:nvSpPr>
          <p:spPr>
            <a:xfrm>
              <a:off x="3652543" y="4385045"/>
              <a:ext cx="166983" cy="163697"/>
            </a:xfrm>
            <a:custGeom>
              <a:avLst/>
              <a:gdLst/>
              <a:ahLst/>
              <a:cxnLst/>
              <a:rect l="0" t="0" r="0" b="0"/>
              <a:pathLst>
                <a:path w="166983" h="163697">
                  <a:moveTo>
                    <a:pt x="5057" y="25030"/>
                  </a:moveTo>
                  <a:lnTo>
                    <a:pt x="5057" y="25030"/>
                  </a:lnTo>
                  <a:lnTo>
                    <a:pt x="5057" y="19973"/>
                  </a:lnTo>
                  <a:lnTo>
                    <a:pt x="3999" y="18484"/>
                  </a:lnTo>
                  <a:lnTo>
                    <a:pt x="2235" y="17491"/>
                  </a:lnTo>
                  <a:lnTo>
                    <a:pt x="0" y="16829"/>
                  </a:lnTo>
                  <a:lnTo>
                    <a:pt x="627" y="15329"/>
                  </a:lnTo>
                  <a:lnTo>
                    <a:pt x="6969" y="10841"/>
                  </a:lnTo>
                  <a:lnTo>
                    <a:pt x="10565" y="10279"/>
                  </a:lnTo>
                  <a:lnTo>
                    <a:pt x="14021" y="10963"/>
                  </a:lnTo>
                  <a:lnTo>
                    <a:pt x="21741" y="15603"/>
                  </a:lnTo>
                  <a:lnTo>
                    <a:pt x="32228" y="24721"/>
                  </a:lnTo>
                  <a:lnTo>
                    <a:pt x="52079" y="71883"/>
                  </a:lnTo>
                  <a:lnTo>
                    <a:pt x="60206" y="105546"/>
                  </a:lnTo>
                  <a:lnTo>
                    <a:pt x="56558" y="131084"/>
                  </a:lnTo>
                  <a:lnTo>
                    <a:pt x="48774" y="153702"/>
                  </a:lnTo>
                  <a:lnTo>
                    <a:pt x="42831" y="161593"/>
                  </a:lnTo>
                  <a:lnTo>
                    <a:pt x="39765" y="163696"/>
                  </a:lnTo>
                  <a:lnTo>
                    <a:pt x="36662" y="162983"/>
                  </a:lnTo>
                  <a:lnTo>
                    <a:pt x="30393" y="156546"/>
                  </a:lnTo>
                  <a:lnTo>
                    <a:pt x="25969" y="130908"/>
                  </a:lnTo>
                  <a:lnTo>
                    <a:pt x="30579" y="111245"/>
                  </a:lnTo>
                  <a:lnTo>
                    <a:pt x="45729" y="67696"/>
                  </a:lnTo>
                  <a:lnTo>
                    <a:pt x="65329" y="27839"/>
                  </a:lnTo>
                  <a:lnTo>
                    <a:pt x="87572" y="185"/>
                  </a:lnTo>
                  <a:lnTo>
                    <a:pt x="88642" y="0"/>
                  </a:lnTo>
                  <a:lnTo>
                    <a:pt x="89355" y="935"/>
                  </a:lnTo>
                  <a:lnTo>
                    <a:pt x="89831" y="2617"/>
                  </a:lnTo>
                  <a:lnTo>
                    <a:pt x="77441" y="45457"/>
                  </a:lnTo>
                  <a:lnTo>
                    <a:pt x="72484" y="76808"/>
                  </a:lnTo>
                  <a:lnTo>
                    <a:pt x="72233" y="84949"/>
                  </a:lnTo>
                  <a:lnTo>
                    <a:pt x="77599" y="102461"/>
                  </a:lnTo>
                  <a:lnTo>
                    <a:pt x="81994" y="111575"/>
                  </a:lnTo>
                  <a:lnTo>
                    <a:pt x="95343" y="124525"/>
                  </a:lnTo>
                  <a:lnTo>
                    <a:pt x="103348" y="129460"/>
                  </a:lnTo>
                  <a:lnTo>
                    <a:pt x="120708" y="132121"/>
                  </a:lnTo>
                  <a:lnTo>
                    <a:pt x="166982" y="129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801"/>
            <p:cNvSpPr/>
            <p:nvPr>
              <p:custDataLst>
                <p:tags r:id="rId93"/>
              </p:custDataLst>
            </p:nvPr>
          </p:nvSpPr>
          <p:spPr>
            <a:xfrm>
              <a:off x="3909287" y="4410075"/>
              <a:ext cx="72164" cy="9526"/>
            </a:xfrm>
            <a:custGeom>
              <a:avLst/>
              <a:gdLst/>
              <a:ahLst/>
              <a:cxnLst/>
              <a:rect l="0" t="0" r="0" b="0"/>
              <a:pathLst>
                <a:path w="72164" h="9526">
                  <a:moveTo>
                    <a:pt x="5488" y="0"/>
                  </a:moveTo>
                  <a:lnTo>
                    <a:pt x="5488" y="0"/>
                  </a:lnTo>
                  <a:lnTo>
                    <a:pt x="431" y="5057"/>
                  </a:lnTo>
                  <a:lnTo>
                    <a:pt x="0" y="6546"/>
                  </a:lnTo>
                  <a:lnTo>
                    <a:pt x="771" y="7539"/>
                  </a:lnTo>
                  <a:lnTo>
                    <a:pt x="2344" y="8201"/>
                  </a:lnTo>
                  <a:lnTo>
                    <a:pt x="7216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802"/>
            <p:cNvSpPr/>
            <p:nvPr>
              <p:custDataLst>
                <p:tags r:id="rId94"/>
              </p:custDataLst>
            </p:nvPr>
          </p:nvSpPr>
          <p:spPr>
            <a:xfrm>
              <a:off x="3877999" y="4495800"/>
              <a:ext cx="84402" cy="33181"/>
            </a:xfrm>
            <a:custGeom>
              <a:avLst/>
              <a:gdLst/>
              <a:ahLst/>
              <a:cxnLst/>
              <a:rect l="0" t="0" r="0" b="0"/>
              <a:pathLst>
                <a:path w="84402" h="33181">
                  <a:moveTo>
                    <a:pt x="8201" y="19050"/>
                  </a:moveTo>
                  <a:lnTo>
                    <a:pt x="8201" y="19050"/>
                  </a:lnTo>
                  <a:lnTo>
                    <a:pt x="3144" y="24106"/>
                  </a:lnTo>
                  <a:lnTo>
                    <a:pt x="662" y="29411"/>
                  </a:lnTo>
                  <a:lnTo>
                    <a:pt x="0" y="32307"/>
                  </a:lnTo>
                  <a:lnTo>
                    <a:pt x="1675" y="33180"/>
                  </a:lnTo>
                  <a:lnTo>
                    <a:pt x="35420" y="24334"/>
                  </a:lnTo>
                  <a:lnTo>
                    <a:pt x="844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803"/>
            <p:cNvSpPr/>
            <p:nvPr>
              <p:custDataLst>
                <p:tags r:id="rId95"/>
              </p:custDataLst>
            </p:nvPr>
          </p:nvSpPr>
          <p:spPr>
            <a:xfrm>
              <a:off x="4143375" y="4410075"/>
              <a:ext cx="5058" cy="114301"/>
            </a:xfrm>
            <a:custGeom>
              <a:avLst/>
              <a:gdLst/>
              <a:ahLst/>
              <a:cxnLst/>
              <a:rect l="0" t="0" r="0" b="0"/>
              <a:pathLst>
                <a:path w="5058" h="114301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4717" y="16005"/>
                  </a:lnTo>
                  <a:lnTo>
                    <a:pt x="414" y="6252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SMARTInkShape-3804"/>
          <p:cNvSpPr/>
          <p:nvPr>
            <p:custDataLst>
              <p:tags r:id="rId5"/>
            </p:custDataLst>
          </p:nvPr>
        </p:nvSpPr>
        <p:spPr>
          <a:xfrm>
            <a:off x="3790950" y="3604147"/>
            <a:ext cx="109138" cy="123742"/>
          </a:xfrm>
          <a:custGeom>
            <a:avLst/>
            <a:gdLst/>
            <a:ahLst/>
            <a:cxnLst/>
            <a:rect l="0" t="0" r="0" b="0"/>
            <a:pathLst>
              <a:path w="109138" h="123742">
                <a:moveTo>
                  <a:pt x="0" y="62978"/>
                </a:moveTo>
                <a:lnTo>
                  <a:pt x="0" y="62978"/>
                </a:lnTo>
                <a:lnTo>
                  <a:pt x="7539" y="45078"/>
                </a:lnTo>
                <a:lnTo>
                  <a:pt x="8201" y="41519"/>
                </a:lnTo>
                <a:lnTo>
                  <a:pt x="9701" y="39147"/>
                </a:lnTo>
                <a:lnTo>
                  <a:pt x="11759" y="37566"/>
                </a:lnTo>
                <a:lnTo>
                  <a:pt x="17610" y="35028"/>
                </a:lnTo>
                <a:lnTo>
                  <a:pt x="18090" y="35878"/>
                </a:lnTo>
                <a:lnTo>
                  <a:pt x="19025" y="77229"/>
                </a:lnTo>
                <a:lnTo>
                  <a:pt x="19050" y="123741"/>
                </a:lnTo>
                <a:lnTo>
                  <a:pt x="20108" y="82262"/>
                </a:lnTo>
                <a:lnTo>
                  <a:pt x="28751" y="39049"/>
                </a:lnTo>
                <a:lnTo>
                  <a:pt x="36976" y="21198"/>
                </a:lnTo>
                <a:lnTo>
                  <a:pt x="51290" y="4620"/>
                </a:lnTo>
                <a:lnTo>
                  <a:pt x="59132" y="0"/>
                </a:lnTo>
                <a:lnTo>
                  <a:pt x="71789" y="768"/>
                </a:lnTo>
                <a:lnTo>
                  <a:pt x="79609" y="2455"/>
                </a:lnTo>
                <a:lnTo>
                  <a:pt x="85881" y="6754"/>
                </a:lnTo>
                <a:lnTo>
                  <a:pt x="95672" y="19998"/>
                </a:lnTo>
                <a:lnTo>
                  <a:pt x="109032" y="56509"/>
                </a:lnTo>
                <a:lnTo>
                  <a:pt x="109137" y="68217"/>
                </a:lnTo>
                <a:lnTo>
                  <a:pt x="104775" y="9155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SMARTInkShape-3805"/>
          <p:cNvSpPr/>
          <p:nvPr>
            <p:custDataLst>
              <p:tags r:id="rId6"/>
            </p:custDataLst>
          </p:nvPr>
        </p:nvSpPr>
        <p:spPr>
          <a:xfrm>
            <a:off x="4583633" y="4267200"/>
            <a:ext cx="2159365" cy="66676"/>
          </a:xfrm>
          <a:custGeom>
            <a:avLst/>
            <a:gdLst/>
            <a:ahLst/>
            <a:cxnLst/>
            <a:rect l="0" t="0" r="0" b="0"/>
            <a:pathLst>
              <a:path w="2159365" h="66676">
                <a:moveTo>
                  <a:pt x="26467" y="19050"/>
                </a:moveTo>
                <a:lnTo>
                  <a:pt x="26467" y="19050"/>
                </a:lnTo>
                <a:lnTo>
                  <a:pt x="16354" y="19050"/>
                </a:lnTo>
                <a:lnTo>
                  <a:pt x="12316" y="21167"/>
                </a:lnTo>
                <a:lnTo>
                  <a:pt x="2636" y="31084"/>
                </a:lnTo>
                <a:lnTo>
                  <a:pt x="1055" y="31306"/>
                </a:lnTo>
                <a:lnTo>
                  <a:pt x="0" y="30396"/>
                </a:lnTo>
                <a:lnTo>
                  <a:pt x="44639" y="42812"/>
                </a:lnTo>
                <a:lnTo>
                  <a:pt x="91048" y="47732"/>
                </a:lnTo>
                <a:lnTo>
                  <a:pt x="129446" y="54948"/>
                </a:lnTo>
                <a:lnTo>
                  <a:pt x="171750" y="62730"/>
                </a:lnTo>
                <a:lnTo>
                  <a:pt x="218384" y="65896"/>
                </a:lnTo>
                <a:lnTo>
                  <a:pt x="262991" y="66521"/>
                </a:lnTo>
                <a:lnTo>
                  <a:pt x="297749" y="66629"/>
                </a:lnTo>
                <a:lnTo>
                  <a:pt x="339916" y="66661"/>
                </a:lnTo>
                <a:lnTo>
                  <a:pt x="380867" y="66671"/>
                </a:lnTo>
                <a:lnTo>
                  <a:pt x="424867" y="61617"/>
                </a:lnTo>
                <a:lnTo>
                  <a:pt x="471419" y="58474"/>
                </a:lnTo>
                <a:lnTo>
                  <a:pt x="518726" y="57542"/>
                </a:lnTo>
                <a:lnTo>
                  <a:pt x="553224" y="54502"/>
                </a:lnTo>
                <a:lnTo>
                  <a:pt x="588664" y="50681"/>
                </a:lnTo>
                <a:lnTo>
                  <a:pt x="622054" y="48983"/>
                </a:lnTo>
                <a:lnTo>
                  <a:pt x="657357" y="48229"/>
                </a:lnTo>
                <a:lnTo>
                  <a:pt x="694212" y="46835"/>
                </a:lnTo>
                <a:lnTo>
                  <a:pt x="731759" y="42688"/>
                </a:lnTo>
                <a:lnTo>
                  <a:pt x="769613" y="40139"/>
                </a:lnTo>
                <a:lnTo>
                  <a:pt x="807604" y="39006"/>
                </a:lnTo>
                <a:lnTo>
                  <a:pt x="845656" y="38503"/>
                </a:lnTo>
                <a:lnTo>
                  <a:pt x="883734" y="38279"/>
                </a:lnTo>
                <a:lnTo>
                  <a:pt x="921825" y="37121"/>
                </a:lnTo>
                <a:lnTo>
                  <a:pt x="959920" y="33079"/>
                </a:lnTo>
                <a:lnTo>
                  <a:pt x="998018" y="30576"/>
                </a:lnTo>
                <a:lnTo>
                  <a:pt x="1036117" y="29464"/>
                </a:lnTo>
                <a:lnTo>
                  <a:pt x="1074217" y="28970"/>
                </a:lnTo>
                <a:lnTo>
                  <a:pt x="1112317" y="28751"/>
                </a:lnTo>
                <a:lnTo>
                  <a:pt x="1150417" y="28653"/>
                </a:lnTo>
                <a:lnTo>
                  <a:pt x="1188517" y="28610"/>
                </a:lnTo>
                <a:lnTo>
                  <a:pt x="1223795" y="28591"/>
                </a:lnTo>
                <a:lnTo>
                  <a:pt x="1258172" y="28582"/>
                </a:lnTo>
                <a:lnTo>
                  <a:pt x="1294616" y="28578"/>
                </a:lnTo>
                <a:lnTo>
                  <a:pt x="1331980" y="28576"/>
                </a:lnTo>
                <a:lnTo>
                  <a:pt x="1368696" y="28575"/>
                </a:lnTo>
                <a:lnTo>
                  <a:pt x="1402652" y="28575"/>
                </a:lnTo>
                <a:lnTo>
                  <a:pt x="1435383" y="28575"/>
                </a:lnTo>
                <a:lnTo>
                  <a:pt x="1468627" y="28575"/>
                </a:lnTo>
                <a:lnTo>
                  <a:pt x="1504569" y="28575"/>
                </a:lnTo>
                <a:lnTo>
                  <a:pt x="1550391" y="28575"/>
                </a:lnTo>
                <a:lnTo>
                  <a:pt x="1595835" y="28575"/>
                </a:lnTo>
                <a:lnTo>
                  <a:pt x="1642814" y="33631"/>
                </a:lnTo>
                <a:lnTo>
                  <a:pt x="1690246" y="31719"/>
                </a:lnTo>
                <a:lnTo>
                  <a:pt x="1732759" y="34563"/>
                </a:lnTo>
                <a:lnTo>
                  <a:pt x="1772166" y="37052"/>
                </a:lnTo>
                <a:lnTo>
                  <a:pt x="1810654" y="37790"/>
                </a:lnTo>
                <a:lnTo>
                  <a:pt x="1848869" y="38008"/>
                </a:lnTo>
                <a:lnTo>
                  <a:pt x="1887003" y="38072"/>
                </a:lnTo>
                <a:lnTo>
                  <a:pt x="1918055" y="38088"/>
                </a:lnTo>
                <a:lnTo>
                  <a:pt x="1962771" y="38097"/>
                </a:lnTo>
                <a:lnTo>
                  <a:pt x="1998950" y="38099"/>
                </a:lnTo>
                <a:lnTo>
                  <a:pt x="2044045" y="38100"/>
                </a:lnTo>
                <a:lnTo>
                  <a:pt x="2083527" y="39158"/>
                </a:lnTo>
                <a:lnTo>
                  <a:pt x="2126837" y="46742"/>
                </a:lnTo>
                <a:lnTo>
                  <a:pt x="2159364" y="47615"/>
                </a:lnTo>
                <a:lnTo>
                  <a:pt x="2149746" y="42565"/>
                </a:lnTo>
                <a:lnTo>
                  <a:pt x="2111083" y="38688"/>
                </a:lnTo>
                <a:lnTo>
                  <a:pt x="2069018" y="38216"/>
                </a:lnTo>
                <a:lnTo>
                  <a:pt x="2031976" y="38123"/>
                </a:lnTo>
                <a:lnTo>
                  <a:pt x="1993938" y="39165"/>
                </a:lnTo>
                <a:lnTo>
                  <a:pt x="1958443" y="44648"/>
                </a:lnTo>
                <a:lnTo>
                  <a:pt x="1911238" y="46743"/>
                </a:lnTo>
                <a:lnTo>
                  <a:pt x="1869499" y="47364"/>
                </a:lnTo>
                <a:lnTo>
                  <a:pt x="1827146" y="48606"/>
                </a:lnTo>
                <a:lnTo>
                  <a:pt x="1789499" y="52648"/>
                </a:lnTo>
                <a:lnTo>
                  <a:pt x="1756540" y="55149"/>
                </a:lnTo>
                <a:lnTo>
                  <a:pt x="1714184" y="56557"/>
                </a:lnTo>
                <a:lnTo>
                  <a:pt x="1674823" y="56974"/>
                </a:lnTo>
                <a:lnTo>
                  <a:pt x="1636350" y="57098"/>
                </a:lnTo>
                <a:lnTo>
                  <a:pt x="1595317" y="59957"/>
                </a:lnTo>
                <a:lnTo>
                  <a:pt x="1552467" y="64684"/>
                </a:lnTo>
                <a:lnTo>
                  <a:pt x="1510138" y="66086"/>
                </a:lnTo>
                <a:lnTo>
                  <a:pt x="1464082" y="66500"/>
                </a:lnTo>
                <a:lnTo>
                  <a:pt x="1416921" y="66623"/>
                </a:lnTo>
                <a:lnTo>
                  <a:pt x="1369434" y="66659"/>
                </a:lnTo>
                <a:lnTo>
                  <a:pt x="1321850" y="66670"/>
                </a:lnTo>
                <a:lnTo>
                  <a:pt x="1274237" y="66674"/>
                </a:lnTo>
                <a:lnTo>
                  <a:pt x="1241432" y="66675"/>
                </a:lnTo>
                <a:lnTo>
                  <a:pt x="1205685" y="66675"/>
                </a:lnTo>
                <a:lnTo>
                  <a:pt x="1171453" y="66675"/>
                </a:lnTo>
                <a:lnTo>
                  <a:pt x="1138599" y="66675"/>
                </a:lnTo>
                <a:lnTo>
                  <a:pt x="1106359" y="66675"/>
                </a:lnTo>
                <a:lnTo>
                  <a:pt x="1071568" y="66675"/>
                </a:lnTo>
                <a:lnTo>
                  <a:pt x="1035998" y="66675"/>
                </a:lnTo>
                <a:lnTo>
                  <a:pt x="1002550" y="66675"/>
                </a:lnTo>
                <a:lnTo>
                  <a:pt x="967224" y="63853"/>
                </a:lnTo>
                <a:lnTo>
                  <a:pt x="931415" y="60129"/>
                </a:lnTo>
                <a:lnTo>
                  <a:pt x="897860" y="58474"/>
                </a:lnTo>
                <a:lnTo>
                  <a:pt x="862487" y="57739"/>
                </a:lnTo>
                <a:lnTo>
                  <a:pt x="826656" y="57412"/>
                </a:lnTo>
                <a:lnTo>
                  <a:pt x="793093" y="57267"/>
                </a:lnTo>
                <a:lnTo>
                  <a:pt x="757715" y="57202"/>
                </a:lnTo>
                <a:lnTo>
                  <a:pt x="721883" y="57173"/>
                </a:lnTo>
                <a:lnTo>
                  <a:pt x="688318" y="57160"/>
                </a:lnTo>
                <a:lnTo>
                  <a:pt x="655762" y="57155"/>
                </a:lnTo>
                <a:lnTo>
                  <a:pt x="623654" y="57152"/>
                </a:lnTo>
                <a:lnTo>
                  <a:pt x="591745" y="57150"/>
                </a:lnTo>
                <a:lnTo>
                  <a:pt x="559923" y="57150"/>
                </a:lnTo>
                <a:lnTo>
                  <a:pt x="528142" y="57150"/>
                </a:lnTo>
                <a:lnTo>
                  <a:pt x="481557" y="57150"/>
                </a:lnTo>
                <a:lnTo>
                  <a:pt x="439415" y="57150"/>
                </a:lnTo>
                <a:lnTo>
                  <a:pt x="394943" y="57150"/>
                </a:lnTo>
                <a:lnTo>
                  <a:pt x="354485" y="56092"/>
                </a:lnTo>
                <a:lnTo>
                  <a:pt x="315686" y="50604"/>
                </a:lnTo>
                <a:lnTo>
                  <a:pt x="277379" y="48508"/>
                </a:lnTo>
                <a:lnTo>
                  <a:pt x="237101" y="46829"/>
                </a:lnTo>
                <a:lnTo>
                  <a:pt x="203691" y="42685"/>
                </a:lnTo>
                <a:lnTo>
                  <a:pt x="164350" y="39458"/>
                </a:lnTo>
                <a:lnTo>
                  <a:pt x="127529" y="33446"/>
                </a:lnTo>
                <a:lnTo>
                  <a:pt x="80502" y="29216"/>
                </a:lnTo>
                <a:lnTo>
                  <a:pt x="75190" y="29002"/>
                </a:lnTo>
                <a:lnTo>
                  <a:pt x="72708" y="27801"/>
                </a:lnTo>
                <a:lnTo>
                  <a:pt x="72111" y="25943"/>
                </a:lnTo>
                <a:lnTo>
                  <a:pt x="72771" y="23645"/>
                </a:lnTo>
                <a:lnTo>
                  <a:pt x="104248" y="12354"/>
                </a:lnTo>
                <a:lnTo>
                  <a:pt x="142176" y="4130"/>
                </a:lnTo>
                <a:lnTo>
                  <a:pt x="178788" y="1836"/>
                </a:lnTo>
                <a:lnTo>
                  <a:pt x="225880" y="544"/>
                </a:lnTo>
                <a:lnTo>
                  <a:pt x="271701" y="161"/>
                </a:lnTo>
                <a:lnTo>
                  <a:pt x="318792" y="48"/>
                </a:lnTo>
                <a:lnTo>
                  <a:pt x="366259" y="14"/>
                </a:lnTo>
                <a:lnTo>
                  <a:pt x="400793" y="6"/>
                </a:lnTo>
                <a:lnTo>
                  <a:pt x="437309" y="3"/>
                </a:lnTo>
                <a:lnTo>
                  <a:pt x="474705" y="2"/>
                </a:lnTo>
                <a:lnTo>
                  <a:pt x="512493" y="0"/>
                </a:lnTo>
                <a:lnTo>
                  <a:pt x="551512" y="0"/>
                </a:lnTo>
                <a:lnTo>
                  <a:pt x="593548" y="0"/>
                </a:lnTo>
                <a:lnTo>
                  <a:pt x="636925" y="0"/>
                </a:lnTo>
                <a:lnTo>
                  <a:pt x="680898" y="0"/>
                </a:lnTo>
                <a:lnTo>
                  <a:pt x="725136" y="0"/>
                </a:lnTo>
                <a:lnTo>
                  <a:pt x="772314" y="0"/>
                </a:lnTo>
                <a:lnTo>
                  <a:pt x="796749" y="0"/>
                </a:lnTo>
                <a:lnTo>
                  <a:pt x="843653" y="0"/>
                </a:lnTo>
                <a:lnTo>
                  <a:pt x="889194" y="1058"/>
                </a:lnTo>
                <a:lnTo>
                  <a:pt x="934129" y="5056"/>
                </a:lnTo>
                <a:lnTo>
                  <a:pt x="981616" y="7539"/>
                </a:lnTo>
                <a:lnTo>
                  <a:pt x="1006133" y="8201"/>
                </a:lnTo>
                <a:lnTo>
                  <a:pt x="1030945" y="8642"/>
                </a:lnTo>
                <a:lnTo>
                  <a:pt x="1055952" y="8936"/>
                </a:lnTo>
                <a:lnTo>
                  <a:pt x="1081091" y="9132"/>
                </a:lnTo>
                <a:lnTo>
                  <a:pt x="1106316" y="9263"/>
                </a:lnTo>
                <a:lnTo>
                  <a:pt x="1131600" y="9350"/>
                </a:lnTo>
                <a:lnTo>
                  <a:pt x="1156922" y="9408"/>
                </a:lnTo>
                <a:lnTo>
                  <a:pt x="1181212" y="9447"/>
                </a:lnTo>
                <a:lnTo>
                  <a:pt x="1227956" y="9491"/>
                </a:lnTo>
                <a:lnTo>
                  <a:pt x="1251852" y="10560"/>
                </a:lnTo>
                <a:lnTo>
                  <a:pt x="1276249" y="12332"/>
                </a:lnTo>
                <a:lnTo>
                  <a:pt x="1300980" y="14572"/>
                </a:lnTo>
                <a:lnTo>
                  <a:pt x="1325934" y="16064"/>
                </a:lnTo>
                <a:lnTo>
                  <a:pt x="1351037" y="17059"/>
                </a:lnTo>
                <a:lnTo>
                  <a:pt x="1376239" y="17723"/>
                </a:lnTo>
                <a:lnTo>
                  <a:pt x="1400448" y="18165"/>
                </a:lnTo>
                <a:lnTo>
                  <a:pt x="1447103" y="18657"/>
                </a:lnTo>
                <a:lnTo>
                  <a:pt x="1492534" y="18875"/>
                </a:lnTo>
                <a:lnTo>
                  <a:pt x="1537419" y="18972"/>
                </a:lnTo>
                <a:lnTo>
                  <a:pt x="1582063" y="19016"/>
                </a:lnTo>
                <a:lnTo>
                  <a:pt x="1626598" y="21857"/>
                </a:lnTo>
                <a:lnTo>
                  <a:pt x="1670028" y="25589"/>
                </a:lnTo>
                <a:lnTo>
                  <a:pt x="1710498" y="27248"/>
                </a:lnTo>
                <a:lnTo>
                  <a:pt x="1746827" y="27986"/>
                </a:lnTo>
                <a:lnTo>
                  <a:pt x="1780613" y="28313"/>
                </a:lnTo>
                <a:lnTo>
                  <a:pt x="1813268" y="28458"/>
                </a:lnTo>
                <a:lnTo>
                  <a:pt x="1845421" y="28523"/>
                </a:lnTo>
                <a:lnTo>
                  <a:pt x="1877349" y="28552"/>
                </a:lnTo>
                <a:lnTo>
                  <a:pt x="1924016" y="28568"/>
                </a:lnTo>
                <a:lnTo>
                  <a:pt x="1964067" y="29632"/>
                </a:lnTo>
                <a:lnTo>
                  <a:pt x="2006580" y="36114"/>
                </a:lnTo>
                <a:lnTo>
                  <a:pt x="2054091" y="37838"/>
                </a:lnTo>
                <a:lnTo>
                  <a:pt x="2083867" y="38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SMARTInkShape-Group740"/>
          <p:cNvGrpSpPr/>
          <p:nvPr/>
        </p:nvGrpSpPr>
        <p:grpSpPr>
          <a:xfrm>
            <a:off x="3248853" y="5372100"/>
            <a:ext cx="180148" cy="123719"/>
            <a:chOff x="3248853" y="5372100"/>
            <a:chExt cx="180148" cy="123719"/>
          </a:xfrm>
        </p:grpSpPr>
        <p:sp>
          <p:nvSpPr>
            <p:cNvPr id="142" name="SMARTInkShape-3806"/>
            <p:cNvSpPr/>
            <p:nvPr>
              <p:custDataLst>
                <p:tags r:id="rId90"/>
              </p:custDataLst>
            </p:nvPr>
          </p:nvSpPr>
          <p:spPr>
            <a:xfrm>
              <a:off x="3278665" y="5467350"/>
              <a:ext cx="150336" cy="28469"/>
            </a:xfrm>
            <a:custGeom>
              <a:avLst/>
              <a:gdLst/>
              <a:ahLst/>
              <a:cxnLst/>
              <a:rect l="0" t="0" r="0" b="0"/>
              <a:pathLst>
                <a:path w="150336" h="28469">
                  <a:moveTo>
                    <a:pt x="45560" y="0"/>
                  </a:moveTo>
                  <a:lnTo>
                    <a:pt x="45560" y="0"/>
                  </a:lnTo>
                  <a:lnTo>
                    <a:pt x="20121" y="10361"/>
                  </a:lnTo>
                  <a:lnTo>
                    <a:pt x="0" y="26742"/>
                  </a:lnTo>
                  <a:lnTo>
                    <a:pt x="1428" y="27353"/>
                  </a:lnTo>
                  <a:lnTo>
                    <a:pt x="44699" y="28468"/>
                  </a:lnTo>
                  <a:lnTo>
                    <a:pt x="86312" y="25731"/>
                  </a:lnTo>
                  <a:lnTo>
                    <a:pt x="131242" y="19930"/>
                  </a:lnTo>
                  <a:lnTo>
                    <a:pt x="15033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807"/>
            <p:cNvSpPr/>
            <p:nvPr>
              <p:custDataLst>
                <p:tags r:id="rId91"/>
              </p:custDataLst>
            </p:nvPr>
          </p:nvSpPr>
          <p:spPr>
            <a:xfrm>
              <a:off x="3248853" y="5372100"/>
              <a:ext cx="180148" cy="17727"/>
            </a:xfrm>
            <a:custGeom>
              <a:avLst/>
              <a:gdLst/>
              <a:ahLst/>
              <a:cxnLst/>
              <a:rect l="0" t="0" r="0" b="0"/>
              <a:pathLst>
                <a:path w="180148" h="17727">
                  <a:moveTo>
                    <a:pt x="27747" y="9525"/>
                  </a:moveTo>
                  <a:lnTo>
                    <a:pt x="27747" y="9525"/>
                  </a:lnTo>
                  <a:lnTo>
                    <a:pt x="413" y="17064"/>
                  </a:lnTo>
                  <a:lnTo>
                    <a:pt x="0" y="17726"/>
                  </a:lnTo>
                  <a:lnTo>
                    <a:pt x="39017" y="10733"/>
                  </a:lnTo>
                  <a:lnTo>
                    <a:pt x="81534" y="4826"/>
                  </a:lnTo>
                  <a:lnTo>
                    <a:pt x="124235" y="1431"/>
                  </a:lnTo>
                  <a:lnTo>
                    <a:pt x="1801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741"/>
          <p:cNvGrpSpPr/>
          <p:nvPr/>
        </p:nvGrpSpPr>
        <p:grpSpPr>
          <a:xfrm>
            <a:off x="3810508" y="5087587"/>
            <a:ext cx="409068" cy="817914"/>
            <a:chOff x="3810508" y="5087587"/>
            <a:chExt cx="409068" cy="817914"/>
          </a:xfrm>
        </p:grpSpPr>
        <p:sp>
          <p:nvSpPr>
            <p:cNvPr id="145" name="SMARTInkShape-3808"/>
            <p:cNvSpPr/>
            <p:nvPr>
              <p:custDataLst>
                <p:tags r:id="rId84"/>
              </p:custDataLst>
            </p:nvPr>
          </p:nvSpPr>
          <p:spPr>
            <a:xfrm>
              <a:off x="3981850" y="5087587"/>
              <a:ext cx="94851" cy="144504"/>
            </a:xfrm>
            <a:custGeom>
              <a:avLst/>
              <a:gdLst/>
              <a:ahLst/>
              <a:cxnLst/>
              <a:rect l="0" t="0" r="0" b="0"/>
              <a:pathLst>
                <a:path w="94851" h="144504">
                  <a:moveTo>
                    <a:pt x="9125" y="46388"/>
                  </a:moveTo>
                  <a:lnTo>
                    <a:pt x="9125" y="46388"/>
                  </a:lnTo>
                  <a:lnTo>
                    <a:pt x="14182" y="46388"/>
                  </a:lnTo>
                  <a:lnTo>
                    <a:pt x="14613" y="45330"/>
                  </a:lnTo>
                  <a:lnTo>
                    <a:pt x="12269" y="41332"/>
                  </a:lnTo>
                  <a:lnTo>
                    <a:pt x="11221" y="40900"/>
                  </a:lnTo>
                  <a:lnTo>
                    <a:pt x="10523" y="41672"/>
                  </a:lnTo>
                  <a:lnTo>
                    <a:pt x="10057" y="43244"/>
                  </a:lnTo>
                  <a:lnTo>
                    <a:pt x="14796" y="67522"/>
                  </a:lnTo>
                  <a:lnTo>
                    <a:pt x="9762" y="113163"/>
                  </a:lnTo>
                  <a:lnTo>
                    <a:pt x="8256" y="133318"/>
                  </a:lnTo>
                  <a:lnTo>
                    <a:pt x="4152" y="142526"/>
                  </a:lnTo>
                  <a:lnTo>
                    <a:pt x="2635" y="144347"/>
                  </a:lnTo>
                  <a:lnTo>
                    <a:pt x="1624" y="144503"/>
                  </a:lnTo>
                  <a:lnTo>
                    <a:pt x="949" y="143548"/>
                  </a:lnTo>
                  <a:lnTo>
                    <a:pt x="0" y="132091"/>
                  </a:lnTo>
                  <a:lnTo>
                    <a:pt x="6225" y="92990"/>
                  </a:lnTo>
                  <a:lnTo>
                    <a:pt x="9324" y="53728"/>
                  </a:lnTo>
                  <a:lnTo>
                    <a:pt x="17212" y="12848"/>
                  </a:lnTo>
                  <a:lnTo>
                    <a:pt x="19808" y="8153"/>
                  </a:lnTo>
                  <a:lnTo>
                    <a:pt x="23656" y="5023"/>
                  </a:lnTo>
                  <a:lnTo>
                    <a:pt x="36361" y="618"/>
                  </a:lnTo>
                  <a:lnTo>
                    <a:pt x="39982" y="0"/>
                  </a:lnTo>
                  <a:lnTo>
                    <a:pt x="44513" y="2762"/>
                  </a:lnTo>
                  <a:lnTo>
                    <a:pt x="64172" y="27187"/>
                  </a:lnTo>
                  <a:lnTo>
                    <a:pt x="75177" y="51988"/>
                  </a:lnTo>
                  <a:lnTo>
                    <a:pt x="94850" y="113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809"/>
            <p:cNvSpPr/>
            <p:nvPr>
              <p:custDataLst>
                <p:tags r:id="rId85"/>
              </p:custDataLst>
            </p:nvPr>
          </p:nvSpPr>
          <p:spPr>
            <a:xfrm>
              <a:off x="4143375" y="5810250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387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810"/>
            <p:cNvSpPr/>
            <p:nvPr>
              <p:custDataLst>
                <p:tags r:id="rId86"/>
              </p:custDataLst>
            </p:nvPr>
          </p:nvSpPr>
          <p:spPr>
            <a:xfrm>
              <a:off x="3992299" y="5876925"/>
              <a:ext cx="55827" cy="15014"/>
            </a:xfrm>
            <a:custGeom>
              <a:avLst/>
              <a:gdLst/>
              <a:ahLst/>
              <a:cxnLst/>
              <a:rect l="0" t="0" r="0" b="0"/>
              <a:pathLst>
                <a:path w="55827" h="15014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4125" y="14581"/>
                  </a:lnTo>
                  <a:lnTo>
                    <a:pt x="5483" y="15013"/>
                  </a:lnTo>
                  <a:lnTo>
                    <a:pt x="6389" y="14241"/>
                  </a:lnTo>
                  <a:lnTo>
                    <a:pt x="6993" y="12669"/>
                  </a:lnTo>
                  <a:lnTo>
                    <a:pt x="558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811"/>
            <p:cNvSpPr/>
            <p:nvPr>
              <p:custDataLst>
                <p:tags r:id="rId87"/>
              </p:custDataLst>
            </p:nvPr>
          </p:nvSpPr>
          <p:spPr>
            <a:xfrm>
              <a:off x="4010025" y="5814549"/>
              <a:ext cx="57151" cy="14752"/>
            </a:xfrm>
            <a:custGeom>
              <a:avLst/>
              <a:gdLst/>
              <a:ahLst/>
              <a:cxnLst/>
              <a:rect l="0" t="0" r="0" b="0"/>
              <a:pathLst>
                <a:path w="57151" h="14752">
                  <a:moveTo>
                    <a:pt x="0" y="14751"/>
                  </a:moveTo>
                  <a:lnTo>
                    <a:pt x="0" y="14751"/>
                  </a:lnTo>
                  <a:lnTo>
                    <a:pt x="5057" y="9695"/>
                  </a:lnTo>
                  <a:lnTo>
                    <a:pt x="10361" y="7212"/>
                  </a:lnTo>
                  <a:lnTo>
                    <a:pt x="33114" y="0"/>
                  </a:lnTo>
                  <a:lnTo>
                    <a:pt x="57150" y="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812"/>
            <p:cNvSpPr/>
            <p:nvPr>
              <p:custDataLst>
                <p:tags r:id="rId88"/>
              </p:custDataLst>
            </p:nvPr>
          </p:nvSpPr>
          <p:spPr>
            <a:xfrm>
              <a:off x="3810508" y="5772150"/>
              <a:ext cx="142368" cy="112532"/>
            </a:xfrm>
            <a:custGeom>
              <a:avLst/>
              <a:gdLst/>
              <a:ahLst/>
              <a:cxnLst/>
              <a:rect l="0" t="0" r="0" b="0"/>
              <a:pathLst>
                <a:path w="142368" h="112532">
                  <a:moveTo>
                    <a:pt x="18542" y="0"/>
                  </a:moveTo>
                  <a:lnTo>
                    <a:pt x="18542" y="0"/>
                  </a:lnTo>
                  <a:lnTo>
                    <a:pt x="0" y="0"/>
                  </a:lnTo>
                  <a:lnTo>
                    <a:pt x="20995" y="13257"/>
                  </a:lnTo>
                  <a:lnTo>
                    <a:pt x="45036" y="39010"/>
                  </a:lnTo>
                  <a:lnTo>
                    <a:pt x="51484" y="51205"/>
                  </a:lnTo>
                  <a:lnTo>
                    <a:pt x="54350" y="63679"/>
                  </a:lnTo>
                  <a:lnTo>
                    <a:pt x="50906" y="87660"/>
                  </a:lnTo>
                  <a:lnTo>
                    <a:pt x="47526" y="93365"/>
                  </a:lnTo>
                  <a:lnTo>
                    <a:pt x="43156" y="97168"/>
                  </a:lnTo>
                  <a:lnTo>
                    <a:pt x="11491" y="111647"/>
                  </a:lnTo>
                  <a:lnTo>
                    <a:pt x="7492" y="112531"/>
                  </a:lnTo>
                  <a:lnTo>
                    <a:pt x="4825" y="112063"/>
                  </a:lnTo>
                  <a:lnTo>
                    <a:pt x="3047" y="110691"/>
                  </a:lnTo>
                  <a:lnTo>
                    <a:pt x="1072" y="106346"/>
                  </a:lnTo>
                  <a:lnTo>
                    <a:pt x="194" y="100887"/>
                  </a:lnTo>
                  <a:lnTo>
                    <a:pt x="5449" y="92111"/>
                  </a:lnTo>
                  <a:lnTo>
                    <a:pt x="23129" y="75270"/>
                  </a:lnTo>
                  <a:lnTo>
                    <a:pt x="65713" y="45386"/>
                  </a:lnTo>
                  <a:lnTo>
                    <a:pt x="86258" y="31910"/>
                  </a:lnTo>
                  <a:lnTo>
                    <a:pt x="99519" y="17098"/>
                  </a:lnTo>
                  <a:lnTo>
                    <a:pt x="108035" y="11770"/>
                  </a:lnTo>
                  <a:lnTo>
                    <a:pt x="107837" y="11021"/>
                  </a:lnTo>
                  <a:lnTo>
                    <a:pt x="104795" y="10190"/>
                  </a:lnTo>
                  <a:lnTo>
                    <a:pt x="99916" y="9821"/>
                  </a:lnTo>
                  <a:lnTo>
                    <a:pt x="94219" y="12478"/>
                  </a:lnTo>
                  <a:lnTo>
                    <a:pt x="91219" y="14669"/>
                  </a:lnTo>
                  <a:lnTo>
                    <a:pt x="81939" y="27865"/>
                  </a:lnTo>
                  <a:lnTo>
                    <a:pt x="77543" y="45180"/>
                  </a:lnTo>
                  <a:lnTo>
                    <a:pt x="79337" y="54652"/>
                  </a:lnTo>
                  <a:lnTo>
                    <a:pt x="81297" y="58660"/>
                  </a:lnTo>
                  <a:lnTo>
                    <a:pt x="89119" y="65935"/>
                  </a:lnTo>
                  <a:lnTo>
                    <a:pt x="106332" y="79229"/>
                  </a:lnTo>
                  <a:lnTo>
                    <a:pt x="142367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813"/>
            <p:cNvSpPr/>
            <p:nvPr>
              <p:custDataLst>
                <p:tags r:id="rId89"/>
              </p:custDataLst>
            </p:nvPr>
          </p:nvSpPr>
          <p:spPr>
            <a:xfrm>
              <a:off x="3908008" y="5276884"/>
              <a:ext cx="311568" cy="361917"/>
            </a:xfrm>
            <a:custGeom>
              <a:avLst/>
              <a:gdLst/>
              <a:ahLst/>
              <a:cxnLst/>
              <a:rect l="0" t="0" r="0" b="0"/>
              <a:pathLst>
                <a:path w="311568" h="361917">
                  <a:moveTo>
                    <a:pt x="282992" y="9491"/>
                  </a:moveTo>
                  <a:lnTo>
                    <a:pt x="282992" y="9491"/>
                  </a:lnTo>
                  <a:lnTo>
                    <a:pt x="292400" y="82"/>
                  </a:lnTo>
                  <a:lnTo>
                    <a:pt x="287426" y="0"/>
                  </a:lnTo>
                  <a:lnTo>
                    <a:pt x="285948" y="1047"/>
                  </a:lnTo>
                  <a:lnTo>
                    <a:pt x="284963" y="2803"/>
                  </a:lnTo>
                  <a:lnTo>
                    <a:pt x="284306" y="5032"/>
                  </a:lnTo>
                  <a:lnTo>
                    <a:pt x="275109" y="7510"/>
                  </a:lnTo>
                  <a:lnTo>
                    <a:pt x="233271" y="16835"/>
                  </a:lnTo>
                  <a:lnTo>
                    <a:pt x="192345" y="28737"/>
                  </a:lnTo>
                  <a:lnTo>
                    <a:pt x="153138" y="46336"/>
                  </a:lnTo>
                  <a:lnTo>
                    <a:pt x="109201" y="74484"/>
                  </a:lnTo>
                  <a:lnTo>
                    <a:pt x="65532" y="103021"/>
                  </a:lnTo>
                  <a:lnTo>
                    <a:pt x="40877" y="126103"/>
                  </a:lnTo>
                  <a:lnTo>
                    <a:pt x="30279" y="142938"/>
                  </a:lnTo>
                  <a:lnTo>
                    <a:pt x="30908" y="148198"/>
                  </a:lnTo>
                  <a:lnTo>
                    <a:pt x="37252" y="159685"/>
                  </a:lnTo>
                  <a:lnTo>
                    <a:pt x="44024" y="163595"/>
                  </a:lnTo>
                  <a:lnTo>
                    <a:pt x="85309" y="172693"/>
                  </a:lnTo>
                  <a:lnTo>
                    <a:pt x="132625" y="180913"/>
                  </a:lnTo>
                  <a:lnTo>
                    <a:pt x="173429" y="188999"/>
                  </a:lnTo>
                  <a:lnTo>
                    <a:pt x="193614" y="195088"/>
                  </a:lnTo>
                  <a:lnTo>
                    <a:pt x="196948" y="198839"/>
                  </a:lnTo>
                  <a:lnTo>
                    <a:pt x="198113" y="203456"/>
                  </a:lnTo>
                  <a:lnTo>
                    <a:pt x="197831" y="208651"/>
                  </a:lnTo>
                  <a:lnTo>
                    <a:pt x="195526" y="213173"/>
                  </a:lnTo>
                  <a:lnTo>
                    <a:pt x="164807" y="241226"/>
                  </a:lnTo>
                  <a:lnTo>
                    <a:pt x="118504" y="264949"/>
                  </a:lnTo>
                  <a:lnTo>
                    <a:pt x="72373" y="285072"/>
                  </a:lnTo>
                  <a:lnTo>
                    <a:pt x="50195" y="295050"/>
                  </a:lnTo>
                  <a:lnTo>
                    <a:pt x="6552" y="325656"/>
                  </a:lnTo>
                  <a:lnTo>
                    <a:pt x="1380" y="335570"/>
                  </a:lnTo>
                  <a:lnTo>
                    <a:pt x="0" y="341177"/>
                  </a:lnTo>
                  <a:lnTo>
                    <a:pt x="1198" y="344914"/>
                  </a:lnTo>
                  <a:lnTo>
                    <a:pt x="4113" y="347407"/>
                  </a:lnTo>
                  <a:lnTo>
                    <a:pt x="8173" y="349069"/>
                  </a:lnTo>
                  <a:lnTo>
                    <a:pt x="53845" y="354776"/>
                  </a:lnTo>
                  <a:lnTo>
                    <a:pt x="91272" y="359800"/>
                  </a:lnTo>
                  <a:lnTo>
                    <a:pt x="136933" y="361289"/>
                  </a:lnTo>
                  <a:lnTo>
                    <a:pt x="182918" y="361730"/>
                  </a:lnTo>
                  <a:lnTo>
                    <a:pt x="218407" y="361833"/>
                  </a:lnTo>
                  <a:lnTo>
                    <a:pt x="311567" y="361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742"/>
          <p:cNvGrpSpPr/>
          <p:nvPr/>
        </p:nvGrpSpPr>
        <p:grpSpPr>
          <a:xfrm>
            <a:off x="4476999" y="5030727"/>
            <a:ext cx="1957865" cy="692475"/>
            <a:chOff x="4476999" y="5030727"/>
            <a:chExt cx="1957865" cy="692475"/>
          </a:xfrm>
        </p:grpSpPr>
        <p:sp>
          <p:nvSpPr>
            <p:cNvPr id="152" name="SMARTInkShape-3814"/>
            <p:cNvSpPr/>
            <p:nvPr>
              <p:custDataLst>
                <p:tags r:id="rId68"/>
              </p:custDataLst>
            </p:nvPr>
          </p:nvSpPr>
          <p:spPr>
            <a:xfrm>
              <a:off x="6429375" y="5476875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5488" y="298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815"/>
            <p:cNvSpPr/>
            <p:nvPr>
              <p:custDataLst>
                <p:tags r:id="rId69"/>
              </p:custDataLst>
            </p:nvPr>
          </p:nvSpPr>
          <p:spPr>
            <a:xfrm>
              <a:off x="6134100" y="5134130"/>
              <a:ext cx="140279" cy="465816"/>
            </a:xfrm>
            <a:custGeom>
              <a:avLst/>
              <a:gdLst/>
              <a:ahLst/>
              <a:cxnLst/>
              <a:rect l="0" t="0" r="0" b="0"/>
              <a:pathLst>
                <a:path w="140279" h="465816">
                  <a:moveTo>
                    <a:pt x="0" y="28420"/>
                  </a:moveTo>
                  <a:lnTo>
                    <a:pt x="0" y="28420"/>
                  </a:lnTo>
                  <a:lnTo>
                    <a:pt x="0" y="13250"/>
                  </a:lnTo>
                  <a:lnTo>
                    <a:pt x="1058" y="8782"/>
                  </a:lnTo>
                  <a:lnTo>
                    <a:pt x="2822" y="5803"/>
                  </a:lnTo>
                  <a:lnTo>
                    <a:pt x="5056" y="3817"/>
                  </a:lnTo>
                  <a:lnTo>
                    <a:pt x="13183" y="1610"/>
                  </a:lnTo>
                  <a:lnTo>
                    <a:pt x="58308" y="0"/>
                  </a:lnTo>
                  <a:lnTo>
                    <a:pt x="86068" y="2713"/>
                  </a:lnTo>
                  <a:lnTo>
                    <a:pt x="129722" y="11608"/>
                  </a:lnTo>
                  <a:lnTo>
                    <a:pt x="134107" y="14038"/>
                  </a:lnTo>
                  <a:lnTo>
                    <a:pt x="137029" y="18831"/>
                  </a:lnTo>
                  <a:lnTo>
                    <a:pt x="140278" y="32625"/>
                  </a:lnTo>
                  <a:lnTo>
                    <a:pt x="134758" y="69467"/>
                  </a:lnTo>
                  <a:lnTo>
                    <a:pt x="127535" y="109491"/>
                  </a:lnTo>
                  <a:lnTo>
                    <a:pt x="124924" y="148632"/>
                  </a:lnTo>
                  <a:lnTo>
                    <a:pt x="124150" y="188099"/>
                  </a:lnTo>
                  <a:lnTo>
                    <a:pt x="123922" y="229660"/>
                  </a:lnTo>
                  <a:lnTo>
                    <a:pt x="123844" y="269921"/>
                  </a:lnTo>
                  <a:lnTo>
                    <a:pt x="122769" y="317397"/>
                  </a:lnTo>
                  <a:lnTo>
                    <a:pt x="116287" y="363060"/>
                  </a:lnTo>
                  <a:lnTo>
                    <a:pt x="114562" y="404765"/>
                  </a:lnTo>
                  <a:lnTo>
                    <a:pt x="114323" y="448810"/>
                  </a:lnTo>
                  <a:lnTo>
                    <a:pt x="114303" y="464022"/>
                  </a:lnTo>
                  <a:lnTo>
                    <a:pt x="113244" y="464871"/>
                  </a:lnTo>
                  <a:lnTo>
                    <a:pt x="109244" y="465815"/>
                  </a:lnTo>
                  <a:lnTo>
                    <a:pt x="103939" y="463412"/>
                  </a:lnTo>
                  <a:lnTo>
                    <a:pt x="101043" y="461290"/>
                  </a:lnTo>
                  <a:lnTo>
                    <a:pt x="86854" y="458302"/>
                  </a:lnTo>
                  <a:lnTo>
                    <a:pt x="56881" y="454388"/>
                  </a:lnTo>
                  <a:lnTo>
                    <a:pt x="38021" y="449555"/>
                  </a:lnTo>
                  <a:lnTo>
                    <a:pt x="31697" y="448877"/>
                  </a:lnTo>
                  <a:lnTo>
                    <a:pt x="27482" y="447366"/>
                  </a:lnTo>
                  <a:lnTo>
                    <a:pt x="19050" y="437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816"/>
            <p:cNvSpPr/>
            <p:nvPr>
              <p:custDataLst>
                <p:tags r:id="rId70"/>
              </p:custDataLst>
            </p:nvPr>
          </p:nvSpPr>
          <p:spPr>
            <a:xfrm>
              <a:off x="5238750" y="5030727"/>
              <a:ext cx="152401" cy="91810"/>
            </a:xfrm>
            <a:custGeom>
              <a:avLst/>
              <a:gdLst/>
              <a:ahLst/>
              <a:cxnLst/>
              <a:rect l="0" t="0" r="0" b="0"/>
              <a:pathLst>
                <a:path w="152401" h="91810">
                  <a:moveTo>
                    <a:pt x="0" y="36573"/>
                  </a:moveTo>
                  <a:lnTo>
                    <a:pt x="0" y="36573"/>
                  </a:lnTo>
                  <a:lnTo>
                    <a:pt x="5056" y="31517"/>
                  </a:lnTo>
                  <a:lnTo>
                    <a:pt x="10361" y="29034"/>
                  </a:lnTo>
                  <a:lnTo>
                    <a:pt x="13257" y="28372"/>
                  </a:lnTo>
                  <a:lnTo>
                    <a:pt x="27446" y="32497"/>
                  </a:lnTo>
                  <a:lnTo>
                    <a:pt x="39999" y="40422"/>
                  </a:lnTo>
                  <a:lnTo>
                    <a:pt x="59210" y="59127"/>
                  </a:lnTo>
                  <a:lnTo>
                    <a:pt x="63357" y="67058"/>
                  </a:lnTo>
                  <a:lnTo>
                    <a:pt x="63405" y="70655"/>
                  </a:lnTo>
                  <a:lnTo>
                    <a:pt x="60635" y="77473"/>
                  </a:lnTo>
                  <a:lnTo>
                    <a:pt x="53127" y="87263"/>
                  </a:lnTo>
                  <a:lnTo>
                    <a:pt x="47248" y="90852"/>
                  </a:lnTo>
                  <a:lnTo>
                    <a:pt x="44198" y="91809"/>
                  </a:lnTo>
                  <a:lnTo>
                    <a:pt x="41108" y="91389"/>
                  </a:lnTo>
                  <a:lnTo>
                    <a:pt x="34851" y="88100"/>
                  </a:lnTo>
                  <a:lnTo>
                    <a:pt x="32759" y="85741"/>
                  </a:lnTo>
                  <a:lnTo>
                    <a:pt x="30434" y="80297"/>
                  </a:lnTo>
                  <a:lnTo>
                    <a:pt x="30873" y="77364"/>
                  </a:lnTo>
                  <a:lnTo>
                    <a:pt x="41996" y="56853"/>
                  </a:lnTo>
                  <a:lnTo>
                    <a:pt x="50767" y="48056"/>
                  </a:lnTo>
                  <a:lnTo>
                    <a:pt x="96431" y="13190"/>
                  </a:lnTo>
                  <a:lnTo>
                    <a:pt x="101067" y="10306"/>
                  </a:lnTo>
                  <a:lnTo>
                    <a:pt x="102303" y="8478"/>
                  </a:lnTo>
                  <a:lnTo>
                    <a:pt x="104449" y="0"/>
                  </a:lnTo>
                  <a:lnTo>
                    <a:pt x="99622" y="3982"/>
                  </a:lnTo>
                  <a:lnTo>
                    <a:pt x="97194" y="11858"/>
                  </a:lnTo>
                  <a:lnTo>
                    <a:pt x="95633" y="29104"/>
                  </a:lnTo>
                  <a:lnTo>
                    <a:pt x="110533" y="49529"/>
                  </a:lnTo>
                  <a:lnTo>
                    <a:pt x="123561" y="58207"/>
                  </a:lnTo>
                  <a:lnTo>
                    <a:pt x="152400" y="74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817"/>
            <p:cNvSpPr/>
            <p:nvPr>
              <p:custDataLst>
                <p:tags r:id="rId71"/>
              </p:custDataLst>
            </p:nvPr>
          </p:nvSpPr>
          <p:spPr>
            <a:xfrm>
              <a:off x="5448300" y="5619750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163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818"/>
            <p:cNvSpPr/>
            <p:nvPr>
              <p:custDataLst>
                <p:tags r:id="rId72"/>
              </p:custDataLst>
            </p:nvPr>
          </p:nvSpPr>
          <p:spPr>
            <a:xfrm>
              <a:off x="5314950" y="5695950"/>
              <a:ext cx="66676" cy="27252"/>
            </a:xfrm>
            <a:custGeom>
              <a:avLst/>
              <a:gdLst/>
              <a:ahLst/>
              <a:cxnLst/>
              <a:rect l="0" t="0" r="0" b="0"/>
              <a:pathLst>
                <a:path w="66676" h="27252">
                  <a:moveTo>
                    <a:pt x="0" y="19050"/>
                  </a:moveTo>
                  <a:lnTo>
                    <a:pt x="0" y="19050"/>
                  </a:lnTo>
                  <a:lnTo>
                    <a:pt x="0" y="24106"/>
                  </a:lnTo>
                  <a:lnTo>
                    <a:pt x="1058" y="25595"/>
                  </a:lnTo>
                  <a:lnTo>
                    <a:pt x="2822" y="26589"/>
                  </a:lnTo>
                  <a:lnTo>
                    <a:pt x="5056" y="27251"/>
                  </a:lnTo>
                  <a:lnTo>
                    <a:pt x="18314" y="23126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819"/>
            <p:cNvSpPr/>
            <p:nvPr>
              <p:custDataLst>
                <p:tags r:id="rId73"/>
              </p:custDataLst>
            </p:nvPr>
          </p:nvSpPr>
          <p:spPr>
            <a:xfrm>
              <a:off x="5314950" y="5648325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6247" y="6545"/>
                  </a:lnTo>
                  <a:lnTo>
                    <a:pt x="26569" y="8642"/>
                  </a:lnTo>
                  <a:lnTo>
                    <a:pt x="571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820"/>
            <p:cNvSpPr/>
            <p:nvPr>
              <p:custDataLst>
                <p:tags r:id="rId74"/>
              </p:custDataLst>
            </p:nvPr>
          </p:nvSpPr>
          <p:spPr>
            <a:xfrm>
              <a:off x="5221141" y="5528537"/>
              <a:ext cx="25410" cy="24111"/>
            </a:xfrm>
            <a:custGeom>
              <a:avLst/>
              <a:gdLst/>
              <a:ahLst/>
              <a:cxnLst/>
              <a:rect l="0" t="0" r="0" b="0"/>
              <a:pathLst>
                <a:path w="25410" h="24111">
                  <a:moveTo>
                    <a:pt x="17609" y="5488"/>
                  </a:moveTo>
                  <a:lnTo>
                    <a:pt x="17609" y="5488"/>
                  </a:lnTo>
                  <a:lnTo>
                    <a:pt x="12553" y="432"/>
                  </a:lnTo>
                  <a:lnTo>
                    <a:pt x="11064" y="0"/>
                  </a:lnTo>
                  <a:lnTo>
                    <a:pt x="10070" y="772"/>
                  </a:lnTo>
                  <a:lnTo>
                    <a:pt x="9408" y="2344"/>
                  </a:lnTo>
                  <a:lnTo>
                    <a:pt x="7908" y="3392"/>
                  </a:lnTo>
                  <a:lnTo>
                    <a:pt x="3420" y="4557"/>
                  </a:lnTo>
                  <a:lnTo>
                    <a:pt x="1799" y="5925"/>
                  </a:lnTo>
                  <a:lnTo>
                    <a:pt x="0" y="10269"/>
                  </a:lnTo>
                  <a:lnTo>
                    <a:pt x="577" y="11850"/>
                  </a:lnTo>
                  <a:lnTo>
                    <a:pt x="2021" y="12903"/>
                  </a:lnTo>
                  <a:lnTo>
                    <a:pt x="4042" y="13607"/>
                  </a:lnTo>
                  <a:lnTo>
                    <a:pt x="5390" y="15134"/>
                  </a:lnTo>
                  <a:lnTo>
                    <a:pt x="7729" y="23091"/>
                  </a:lnTo>
                  <a:lnTo>
                    <a:pt x="10749" y="23895"/>
                  </a:lnTo>
                  <a:lnTo>
                    <a:pt x="13036" y="24110"/>
                  </a:lnTo>
                  <a:lnTo>
                    <a:pt x="18398" y="21525"/>
                  </a:lnTo>
                  <a:lnTo>
                    <a:pt x="21311" y="19355"/>
                  </a:lnTo>
                  <a:lnTo>
                    <a:pt x="24546" y="14120"/>
                  </a:lnTo>
                  <a:lnTo>
                    <a:pt x="25409" y="11243"/>
                  </a:lnTo>
                  <a:lnTo>
                    <a:pt x="24925" y="9325"/>
                  </a:lnTo>
                  <a:lnTo>
                    <a:pt x="23545" y="8046"/>
                  </a:lnTo>
                  <a:lnTo>
                    <a:pt x="18781" y="5993"/>
                  </a:lnTo>
                  <a:lnTo>
                    <a:pt x="8084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821"/>
            <p:cNvSpPr/>
            <p:nvPr>
              <p:custDataLst>
                <p:tags r:id="rId75"/>
              </p:custDataLst>
            </p:nvPr>
          </p:nvSpPr>
          <p:spPr>
            <a:xfrm>
              <a:off x="5248275" y="5638800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9133" y="14189"/>
                  </a:lnTo>
                  <a:lnTo>
                    <a:pt x="9515" y="49514"/>
                  </a:lnTo>
                  <a:lnTo>
                    <a:pt x="1905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822"/>
            <p:cNvSpPr/>
            <p:nvPr>
              <p:custDataLst>
                <p:tags r:id="rId76"/>
              </p:custDataLst>
            </p:nvPr>
          </p:nvSpPr>
          <p:spPr>
            <a:xfrm>
              <a:off x="5947715" y="5267325"/>
              <a:ext cx="32146" cy="33701"/>
            </a:xfrm>
            <a:custGeom>
              <a:avLst/>
              <a:gdLst/>
              <a:ahLst/>
              <a:cxnLst/>
              <a:rect l="0" t="0" r="0" b="0"/>
              <a:pathLst>
                <a:path w="32146" h="33701">
                  <a:moveTo>
                    <a:pt x="14935" y="0"/>
                  </a:moveTo>
                  <a:lnTo>
                    <a:pt x="14935" y="0"/>
                  </a:lnTo>
                  <a:lnTo>
                    <a:pt x="6734" y="0"/>
                  </a:lnTo>
                  <a:lnTo>
                    <a:pt x="6293" y="1058"/>
                  </a:lnTo>
                  <a:lnTo>
                    <a:pt x="5803" y="5056"/>
                  </a:lnTo>
                  <a:lnTo>
                    <a:pt x="2762" y="10361"/>
                  </a:lnTo>
                  <a:lnTo>
                    <a:pt x="470" y="13257"/>
                  </a:lnTo>
                  <a:lnTo>
                    <a:pt x="0" y="16247"/>
                  </a:lnTo>
                  <a:lnTo>
                    <a:pt x="745" y="19298"/>
                  </a:lnTo>
                  <a:lnTo>
                    <a:pt x="5853" y="28412"/>
                  </a:lnTo>
                  <a:lnTo>
                    <a:pt x="10193" y="33088"/>
                  </a:lnTo>
                  <a:lnTo>
                    <a:pt x="12832" y="33700"/>
                  </a:lnTo>
                  <a:lnTo>
                    <a:pt x="15650" y="33050"/>
                  </a:lnTo>
                  <a:lnTo>
                    <a:pt x="24672" y="27079"/>
                  </a:lnTo>
                  <a:lnTo>
                    <a:pt x="27776" y="24403"/>
                  </a:lnTo>
                  <a:lnTo>
                    <a:pt x="31225" y="18607"/>
                  </a:lnTo>
                  <a:lnTo>
                    <a:pt x="32145" y="15579"/>
                  </a:lnTo>
                  <a:lnTo>
                    <a:pt x="31700" y="12503"/>
                  </a:lnTo>
                  <a:lnTo>
                    <a:pt x="28383" y="6262"/>
                  </a:lnTo>
                  <a:lnTo>
                    <a:pt x="24959" y="4175"/>
                  </a:lnTo>
                  <a:lnTo>
                    <a:pt x="54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823"/>
            <p:cNvSpPr/>
            <p:nvPr>
              <p:custDataLst>
                <p:tags r:id="rId77"/>
              </p:custDataLst>
            </p:nvPr>
          </p:nvSpPr>
          <p:spPr>
            <a:xfrm>
              <a:off x="5972175" y="5419725"/>
              <a:ext cx="8202" cy="95251"/>
            </a:xfrm>
            <a:custGeom>
              <a:avLst/>
              <a:gdLst/>
              <a:ahLst/>
              <a:cxnLst/>
              <a:rect l="0" t="0" r="0" b="0"/>
              <a:pathLst>
                <a:path w="8202" h="95251">
                  <a:moveTo>
                    <a:pt x="0" y="0"/>
                  </a:moveTo>
                  <a:lnTo>
                    <a:pt x="0" y="0"/>
                  </a:lnTo>
                  <a:lnTo>
                    <a:pt x="1058" y="24473"/>
                  </a:lnTo>
                  <a:lnTo>
                    <a:pt x="8201" y="5427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824"/>
            <p:cNvSpPr/>
            <p:nvPr>
              <p:custDataLst>
                <p:tags r:id="rId78"/>
              </p:custDataLst>
            </p:nvPr>
          </p:nvSpPr>
          <p:spPr>
            <a:xfrm>
              <a:off x="5635560" y="5162942"/>
              <a:ext cx="222316" cy="247259"/>
            </a:xfrm>
            <a:custGeom>
              <a:avLst/>
              <a:gdLst/>
              <a:ahLst/>
              <a:cxnLst/>
              <a:rect l="0" t="0" r="0" b="0"/>
              <a:pathLst>
                <a:path w="222316" h="247259">
                  <a:moveTo>
                    <a:pt x="222315" y="9133"/>
                  </a:moveTo>
                  <a:lnTo>
                    <a:pt x="222315" y="9133"/>
                  </a:lnTo>
                  <a:lnTo>
                    <a:pt x="222315" y="0"/>
                  </a:lnTo>
                  <a:lnTo>
                    <a:pt x="217259" y="4781"/>
                  </a:lnTo>
                  <a:lnTo>
                    <a:pt x="194869" y="48523"/>
                  </a:lnTo>
                  <a:lnTo>
                    <a:pt x="167718" y="92205"/>
                  </a:lnTo>
                  <a:lnTo>
                    <a:pt x="135475" y="133863"/>
                  </a:lnTo>
                  <a:lnTo>
                    <a:pt x="108422" y="165592"/>
                  </a:lnTo>
                  <a:lnTo>
                    <a:pt x="89086" y="184609"/>
                  </a:lnTo>
                  <a:lnTo>
                    <a:pt x="63589" y="214422"/>
                  </a:lnTo>
                  <a:lnTo>
                    <a:pt x="50875" y="222080"/>
                  </a:lnTo>
                  <a:lnTo>
                    <a:pt x="44522" y="224123"/>
                  </a:lnTo>
                  <a:lnTo>
                    <a:pt x="34641" y="232037"/>
                  </a:lnTo>
                  <a:lnTo>
                    <a:pt x="30523" y="237111"/>
                  </a:lnTo>
                  <a:lnTo>
                    <a:pt x="20305" y="242748"/>
                  </a:lnTo>
                  <a:lnTo>
                    <a:pt x="0" y="246664"/>
                  </a:lnTo>
                  <a:lnTo>
                    <a:pt x="3240" y="247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825"/>
            <p:cNvSpPr/>
            <p:nvPr>
              <p:custDataLst>
                <p:tags r:id="rId79"/>
              </p:custDataLst>
            </p:nvPr>
          </p:nvSpPr>
          <p:spPr>
            <a:xfrm>
              <a:off x="5676900" y="5191125"/>
              <a:ext cx="179091" cy="245200"/>
            </a:xfrm>
            <a:custGeom>
              <a:avLst/>
              <a:gdLst/>
              <a:ahLst/>
              <a:cxnLst/>
              <a:rect l="0" t="0" r="0" b="0"/>
              <a:pathLst>
                <a:path w="179091" h="245200">
                  <a:moveTo>
                    <a:pt x="0" y="0"/>
                  </a:moveTo>
                  <a:lnTo>
                    <a:pt x="0" y="0"/>
                  </a:lnTo>
                  <a:lnTo>
                    <a:pt x="45988" y="45988"/>
                  </a:lnTo>
                  <a:lnTo>
                    <a:pt x="85829" y="90886"/>
                  </a:lnTo>
                  <a:lnTo>
                    <a:pt x="114732" y="134030"/>
                  </a:lnTo>
                  <a:lnTo>
                    <a:pt x="142077" y="175482"/>
                  </a:lnTo>
                  <a:lnTo>
                    <a:pt x="168244" y="222918"/>
                  </a:lnTo>
                  <a:lnTo>
                    <a:pt x="179090" y="243975"/>
                  </a:lnTo>
                  <a:lnTo>
                    <a:pt x="178660" y="245199"/>
                  </a:lnTo>
                  <a:lnTo>
                    <a:pt x="17145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826"/>
            <p:cNvSpPr/>
            <p:nvPr>
              <p:custDataLst>
                <p:tags r:id="rId80"/>
              </p:custDataLst>
            </p:nvPr>
          </p:nvSpPr>
          <p:spPr>
            <a:xfrm>
              <a:off x="5240150" y="5181610"/>
              <a:ext cx="236726" cy="295266"/>
            </a:xfrm>
            <a:custGeom>
              <a:avLst/>
              <a:gdLst/>
              <a:ahLst/>
              <a:cxnLst/>
              <a:rect l="0" t="0" r="0" b="0"/>
              <a:pathLst>
                <a:path w="236726" h="295266">
                  <a:moveTo>
                    <a:pt x="217675" y="9515"/>
                  </a:moveTo>
                  <a:lnTo>
                    <a:pt x="217675" y="9515"/>
                  </a:lnTo>
                  <a:lnTo>
                    <a:pt x="222731" y="9515"/>
                  </a:lnTo>
                  <a:lnTo>
                    <a:pt x="228036" y="6693"/>
                  </a:lnTo>
                  <a:lnTo>
                    <a:pt x="236575" y="106"/>
                  </a:lnTo>
                  <a:lnTo>
                    <a:pt x="223454" y="0"/>
                  </a:lnTo>
                  <a:lnTo>
                    <a:pt x="198121" y="7597"/>
                  </a:lnTo>
                  <a:lnTo>
                    <a:pt x="152492" y="33355"/>
                  </a:lnTo>
                  <a:lnTo>
                    <a:pt x="137905" y="38102"/>
                  </a:lnTo>
                  <a:lnTo>
                    <a:pt x="99848" y="55575"/>
                  </a:lnTo>
                  <a:lnTo>
                    <a:pt x="52304" y="76052"/>
                  </a:lnTo>
                  <a:lnTo>
                    <a:pt x="38343" y="82479"/>
                  </a:lnTo>
                  <a:lnTo>
                    <a:pt x="32139" y="88863"/>
                  </a:lnTo>
                  <a:lnTo>
                    <a:pt x="29381" y="95228"/>
                  </a:lnTo>
                  <a:lnTo>
                    <a:pt x="27611" y="107937"/>
                  </a:lnTo>
                  <a:lnTo>
                    <a:pt x="30640" y="110055"/>
                  </a:lnTo>
                  <a:lnTo>
                    <a:pt x="61138" y="113453"/>
                  </a:lnTo>
                  <a:lnTo>
                    <a:pt x="102558" y="114125"/>
                  </a:lnTo>
                  <a:lnTo>
                    <a:pt x="141821" y="114242"/>
                  </a:lnTo>
                  <a:lnTo>
                    <a:pt x="189030" y="122487"/>
                  </a:lnTo>
                  <a:lnTo>
                    <a:pt x="191170" y="125046"/>
                  </a:lnTo>
                  <a:lnTo>
                    <a:pt x="191538" y="128869"/>
                  </a:lnTo>
                  <a:lnTo>
                    <a:pt x="190726" y="133534"/>
                  </a:lnTo>
                  <a:lnTo>
                    <a:pt x="188067" y="137703"/>
                  </a:lnTo>
                  <a:lnTo>
                    <a:pt x="143029" y="172160"/>
                  </a:lnTo>
                  <a:lnTo>
                    <a:pt x="98795" y="206781"/>
                  </a:lnTo>
                  <a:lnTo>
                    <a:pt x="57333" y="235887"/>
                  </a:lnTo>
                  <a:lnTo>
                    <a:pt x="14537" y="265266"/>
                  </a:lnTo>
                  <a:lnTo>
                    <a:pt x="5683" y="276993"/>
                  </a:lnTo>
                  <a:lnTo>
                    <a:pt x="0" y="291656"/>
                  </a:lnTo>
                  <a:lnTo>
                    <a:pt x="591" y="292859"/>
                  </a:lnTo>
                  <a:lnTo>
                    <a:pt x="2044" y="293661"/>
                  </a:lnTo>
                  <a:lnTo>
                    <a:pt x="11968" y="294789"/>
                  </a:lnTo>
                  <a:lnTo>
                    <a:pt x="33958" y="292302"/>
                  </a:lnTo>
                  <a:lnTo>
                    <a:pt x="72929" y="287684"/>
                  </a:lnTo>
                  <a:lnTo>
                    <a:pt x="116227" y="286316"/>
                  </a:lnTo>
                  <a:lnTo>
                    <a:pt x="151986" y="285909"/>
                  </a:lnTo>
                  <a:lnTo>
                    <a:pt x="193933" y="286820"/>
                  </a:lnTo>
                  <a:lnTo>
                    <a:pt x="236725" y="295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827"/>
            <p:cNvSpPr/>
            <p:nvPr>
              <p:custDataLst>
                <p:tags r:id="rId81"/>
              </p:custDataLst>
            </p:nvPr>
          </p:nvSpPr>
          <p:spPr>
            <a:xfrm>
              <a:off x="4839246" y="5154383"/>
              <a:ext cx="218530" cy="435800"/>
            </a:xfrm>
            <a:custGeom>
              <a:avLst/>
              <a:gdLst/>
              <a:ahLst/>
              <a:cxnLst/>
              <a:rect l="0" t="0" r="0" b="0"/>
              <a:pathLst>
                <a:path w="218530" h="435800">
                  <a:moveTo>
                    <a:pt x="218529" y="17692"/>
                  </a:moveTo>
                  <a:lnTo>
                    <a:pt x="218529" y="17692"/>
                  </a:lnTo>
                  <a:lnTo>
                    <a:pt x="218529" y="9491"/>
                  </a:lnTo>
                  <a:lnTo>
                    <a:pt x="217471" y="9050"/>
                  </a:lnTo>
                  <a:lnTo>
                    <a:pt x="174681" y="0"/>
                  </a:lnTo>
                  <a:lnTo>
                    <a:pt x="127330" y="6361"/>
                  </a:lnTo>
                  <a:lnTo>
                    <a:pt x="86575" y="8987"/>
                  </a:lnTo>
                  <a:lnTo>
                    <a:pt x="75922" y="13117"/>
                  </a:lnTo>
                  <a:lnTo>
                    <a:pt x="72657" y="15701"/>
                  </a:lnTo>
                  <a:lnTo>
                    <a:pt x="61932" y="35604"/>
                  </a:lnTo>
                  <a:lnTo>
                    <a:pt x="49767" y="73124"/>
                  </a:lnTo>
                  <a:lnTo>
                    <a:pt x="40887" y="115029"/>
                  </a:lnTo>
                  <a:lnTo>
                    <a:pt x="38212" y="158784"/>
                  </a:lnTo>
                  <a:lnTo>
                    <a:pt x="37684" y="203372"/>
                  </a:lnTo>
                  <a:lnTo>
                    <a:pt x="31033" y="250828"/>
                  </a:lnTo>
                  <a:lnTo>
                    <a:pt x="25800" y="288424"/>
                  </a:lnTo>
                  <a:lnTo>
                    <a:pt x="14889" y="335988"/>
                  </a:lnTo>
                  <a:lnTo>
                    <a:pt x="3600" y="382974"/>
                  </a:lnTo>
                  <a:lnTo>
                    <a:pt x="0" y="409741"/>
                  </a:lnTo>
                  <a:lnTo>
                    <a:pt x="4672" y="425484"/>
                  </a:lnTo>
                  <a:lnTo>
                    <a:pt x="7166" y="429253"/>
                  </a:lnTo>
                  <a:lnTo>
                    <a:pt x="12760" y="433441"/>
                  </a:lnTo>
                  <a:lnTo>
                    <a:pt x="31971" y="435799"/>
                  </a:lnTo>
                  <a:lnTo>
                    <a:pt x="74279" y="429122"/>
                  </a:lnTo>
                  <a:lnTo>
                    <a:pt x="121126" y="422578"/>
                  </a:lnTo>
                  <a:lnTo>
                    <a:pt x="151854" y="417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828"/>
            <p:cNvSpPr/>
            <p:nvPr>
              <p:custDataLst>
                <p:tags r:id="rId82"/>
              </p:custDataLst>
            </p:nvPr>
          </p:nvSpPr>
          <p:spPr>
            <a:xfrm>
              <a:off x="4499837" y="5419725"/>
              <a:ext cx="138839" cy="47626"/>
            </a:xfrm>
            <a:custGeom>
              <a:avLst/>
              <a:gdLst/>
              <a:ahLst/>
              <a:cxnLst/>
              <a:rect l="0" t="0" r="0" b="0"/>
              <a:pathLst>
                <a:path w="138839" h="47626">
                  <a:moveTo>
                    <a:pt x="5488" y="47625"/>
                  </a:moveTo>
                  <a:lnTo>
                    <a:pt x="5488" y="47625"/>
                  </a:lnTo>
                  <a:lnTo>
                    <a:pt x="431" y="47625"/>
                  </a:lnTo>
                  <a:lnTo>
                    <a:pt x="0" y="45508"/>
                  </a:lnTo>
                  <a:lnTo>
                    <a:pt x="2344" y="37512"/>
                  </a:lnTo>
                  <a:lnTo>
                    <a:pt x="12557" y="29725"/>
                  </a:lnTo>
                  <a:lnTo>
                    <a:pt x="48556" y="13910"/>
                  </a:lnTo>
                  <a:lnTo>
                    <a:pt x="94872" y="5046"/>
                  </a:lnTo>
                  <a:lnTo>
                    <a:pt x="138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829"/>
            <p:cNvSpPr/>
            <p:nvPr>
              <p:custDataLst>
                <p:tags r:id="rId83"/>
              </p:custDataLst>
            </p:nvPr>
          </p:nvSpPr>
          <p:spPr>
            <a:xfrm>
              <a:off x="4476999" y="5210209"/>
              <a:ext cx="237877" cy="413929"/>
            </a:xfrm>
            <a:custGeom>
              <a:avLst/>
              <a:gdLst/>
              <a:ahLst/>
              <a:cxnLst/>
              <a:rect l="0" t="0" r="0" b="0"/>
              <a:pathLst>
                <a:path w="237877" h="413929">
                  <a:moveTo>
                    <a:pt x="237876" y="9491"/>
                  </a:moveTo>
                  <a:lnTo>
                    <a:pt x="237876" y="9491"/>
                  </a:lnTo>
                  <a:lnTo>
                    <a:pt x="237876" y="1290"/>
                  </a:lnTo>
                  <a:lnTo>
                    <a:pt x="196240" y="0"/>
                  </a:lnTo>
                  <a:lnTo>
                    <a:pt x="155489" y="14123"/>
                  </a:lnTo>
                  <a:lnTo>
                    <a:pt x="113027" y="36546"/>
                  </a:lnTo>
                  <a:lnTo>
                    <a:pt x="75125" y="68080"/>
                  </a:lnTo>
                  <a:lnTo>
                    <a:pt x="63947" y="88939"/>
                  </a:lnTo>
                  <a:lnTo>
                    <a:pt x="58989" y="105115"/>
                  </a:lnTo>
                  <a:lnTo>
                    <a:pt x="54354" y="152611"/>
                  </a:lnTo>
                  <a:lnTo>
                    <a:pt x="49444" y="197241"/>
                  </a:lnTo>
                  <a:lnTo>
                    <a:pt x="47784" y="240134"/>
                  </a:lnTo>
                  <a:lnTo>
                    <a:pt x="33306" y="284199"/>
                  </a:lnTo>
                  <a:lnTo>
                    <a:pt x="21979" y="328024"/>
                  </a:lnTo>
                  <a:lnTo>
                    <a:pt x="18097" y="344736"/>
                  </a:lnTo>
                  <a:lnTo>
                    <a:pt x="4002" y="381336"/>
                  </a:lnTo>
                  <a:lnTo>
                    <a:pt x="0" y="412947"/>
                  </a:lnTo>
                  <a:lnTo>
                    <a:pt x="3092" y="413928"/>
                  </a:lnTo>
                  <a:lnTo>
                    <a:pt x="44602" y="405272"/>
                  </a:lnTo>
                  <a:lnTo>
                    <a:pt x="80185" y="396517"/>
                  </a:lnTo>
                  <a:lnTo>
                    <a:pt x="126960" y="384077"/>
                  </a:lnTo>
                  <a:lnTo>
                    <a:pt x="171555" y="365086"/>
                  </a:lnTo>
                  <a:lnTo>
                    <a:pt x="199776" y="352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743"/>
          <p:cNvGrpSpPr/>
          <p:nvPr/>
        </p:nvGrpSpPr>
        <p:grpSpPr>
          <a:xfrm>
            <a:off x="6831533" y="5166587"/>
            <a:ext cx="750128" cy="643581"/>
            <a:chOff x="6831533" y="5166587"/>
            <a:chExt cx="750128" cy="643581"/>
          </a:xfrm>
        </p:grpSpPr>
        <p:sp>
          <p:nvSpPr>
            <p:cNvPr id="169" name="SMARTInkShape-3830"/>
            <p:cNvSpPr/>
            <p:nvPr>
              <p:custDataLst>
                <p:tags r:id="rId62"/>
              </p:custDataLst>
            </p:nvPr>
          </p:nvSpPr>
          <p:spPr>
            <a:xfrm>
              <a:off x="6831533" y="5705475"/>
              <a:ext cx="596769" cy="104693"/>
            </a:xfrm>
            <a:custGeom>
              <a:avLst/>
              <a:gdLst/>
              <a:ahLst/>
              <a:cxnLst/>
              <a:rect l="0" t="0" r="0" b="0"/>
              <a:pathLst>
                <a:path w="596769" h="104693">
                  <a:moveTo>
                    <a:pt x="26467" y="0"/>
                  </a:moveTo>
                  <a:lnTo>
                    <a:pt x="26467" y="0"/>
                  </a:lnTo>
                  <a:lnTo>
                    <a:pt x="5009" y="13257"/>
                  </a:lnTo>
                  <a:lnTo>
                    <a:pt x="1055" y="22120"/>
                  </a:lnTo>
                  <a:lnTo>
                    <a:pt x="0" y="27446"/>
                  </a:lnTo>
                  <a:lnTo>
                    <a:pt x="3531" y="32056"/>
                  </a:lnTo>
                  <a:lnTo>
                    <a:pt x="18743" y="40001"/>
                  </a:lnTo>
                  <a:lnTo>
                    <a:pt x="63002" y="46119"/>
                  </a:lnTo>
                  <a:lnTo>
                    <a:pt x="99969" y="47179"/>
                  </a:lnTo>
                  <a:lnTo>
                    <a:pt x="137734" y="47493"/>
                  </a:lnTo>
                  <a:lnTo>
                    <a:pt x="176793" y="47586"/>
                  </a:lnTo>
                  <a:lnTo>
                    <a:pt x="221409" y="47613"/>
                  </a:lnTo>
                  <a:lnTo>
                    <a:pt x="268142" y="46563"/>
                  </a:lnTo>
                  <a:lnTo>
                    <a:pt x="315504" y="41078"/>
                  </a:lnTo>
                  <a:lnTo>
                    <a:pt x="363050" y="38983"/>
                  </a:lnTo>
                  <a:lnTo>
                    <a:pt x="410652" y="38362"/>
                  </a:lnTo>
                  <a:lnTo>
                    <a:pt x="442396" y="38216"/>
                  </a:lnTo>
                  <a:lnTo>
                    <a:pt x="479788" y="38152"/>
                  </a:lnTo>
                  <a:lnTo>
                    <a:pt x="518985" y="38123"/>
                  </a:lnTo>
                  <a:lnTo>
                    <a:pt x="554045" y="38110"/>
                  </a:lnTo>
                  <a:lnTo>
                    <a:pt x="596768" y="38100"/>
                  </a:lnTo>
                  <a:lnTo>
                    <a:pt x="550719" y="38100"/>
                  </a:lnTo>
                  <a:lnTo>
                    <a:pt x="505651" y="38100"/>
                  </a:lnTo>
                  <a:lnTo>
                    <a:pt x="465487" y="38100"/>
                  </a:lnTo>
                  <a:lnTo>
                    <a:pt x="426775" y="38100"/>
                  </a:lnTo>
                  <a:lnTo>
                    <a:pt x="385671" y="38100"/>
                  </a:lnTo>
                  <a:lnTo>
                    <a:pt x="339979" y="40922"/>
                  </a:lnTo>
                  <a:lnTo>
                    <a:pt x="292926" y="45639"/>
                  </a:lnTo>
                  <a:lnTo>
                    <a:pt x="248293" y="47037"/>
                  </a:lnTo>
                  <a:lnTo>
                    <a:pt x="205435" y="47450"/>
                  </a:lnTo>
                  <a:lnTo>
                    <a:pt x="162045" y="47573"/>
                  </a:lnTo>
                  <a:lnTo>
                    <a:pt x="114514" y="52671"/>
                  </a:lnTo>
                  <a:lnTo>
                    <a:pt x="69589" y="56561"/>
                  </a:lnTo>
                  <a:lnTo>
                    <a:pt x="41475" y="57072"/>
                  </a:lnTo>
                  <a:lnTo>
                    <a:pt x="74381" y="56085"/>
                  </a:lnTo>
                  <a:lnTo>
                    <a:pt x="115072" y="49609"/>
                  </a:lnTo>
                  <a:lnTo>
                    <a:pt x="153967" y="48213"/>
                  </a:lnTo>
                  <a:lnTo>
                    <a:pt x="196184" y="44976"/>
                  </a:lnTo>
                  <a:lnTo>
                    <a:pt x="241148" y="40137"/>
                  </a:lnTo>
                  <a:lnTo>
                    <a:pt x="274281" y="39006"/>
                  </a:lnTo>
                  <a:lnTo>
                    <a:pt x="317793" y="38368"/>
                  </a:lnTo>
                  <a:lnTo>
                    <a:pt x="362670" y="38179"/>
                  </a:lnTo>
                  <a:lnTo>
                    <a:pt x="403249" y="38123"/>
                  </a:lnTo>
                  <a:lnTo>
                    <a:pt x="442083" y="38108"/>
                  </a:lnTo>
                  <a:lnTo>
                    <a:pt x="476167" y="39160"/>
                  </a:lnTo>
                  <a:lnTo>
                    <a:pt x="481842" y="40923"/>
                  </a:lnTo>
                  <a:lnTo>
                    <a:pt x="485625" y="43157"/>
                  </a:lnTo>
                  <a:lnTo>
                    <a:pt x="482856" y="45705"/>
                  </a:lnTo>
                  <a:lnTo>
                    <a:pt x="451558" y="54347"/>
                  </a:lnTo>
                  <a:lnTo>
                    <a:pt x="416128" y="60490"/>
                  </a:lnTo>
                  <a:lnTo>
                    <a:pt x="374755" y="69898"/>
                  </a:lnTo>
                  <a:lnTo>
                    <a:pt x="332275" y="74332"/>
                  </a:lnTo>
                  <a:lnTo>
                    <a:pt x="291231" y="80703"/>
                  </a:lnTo>
                  <a:lnTo>
                    <a:pt x="252260" y="89294"/>
                  </a:lnTo>
                  <a:lnTo>
                    <a:pt x="221011" y="92603"/>
                  </a:lnTo>
                  <a:lnTo>
                    <a:pt x="179007" y="97288"/>
                  </a:lnTo>
                  <a:lnTo>
                    <a:pt x="166229" y="101447"/>
                  </a:lnTo>
                  <a:lnTo>
                    <a:pt x="167267" y="102557"/>
                  </a:lnTo>
                  <a:lnTo>
                    <a:pt x="206914" y="104337"/>
                  </a:lnTo>
                  <a:lnTo>
                    <a:pt x="247620" y="99589"/>
                  </a:lnTo>
                  <a:lnTo>
                    <a:pt x="291548" y="101592"/>
                  </a:lnTo>
                  <a:lnTo>
                    <a:pt x="333022" y="103831"/>
                  </a:lnTo>
                  <a:lnTo>
                    <a:pt x="364856" y="104356"/>
                  </a:lnTo>
                  <a:lnTo>
                    <a:pt x="399112" y="104589"/>
                  </a:lnTo>
                  <a:lnTo>
                    <a:pt x="431976" y="104692"/>
                  </a:lnTo>
                  <a:lnTo>
                    <a:pt x="464221" y="101916"/>
                  </a:lnTo>
                  <a:lnTo>
                    <a:pt x="509302" y="97225"/>
                  </a:lnTo>
                  <a:lnTo>
                    <a:pt x="550342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831"/>
            <p:cNvSpPr/>
            <p:nvPr>
              <p:custDataLst>
                <p:tags r:id="rId63"/>
              </p:custDataLst>
            </p:nvPr>
          </p:nvSpPr>
          <p:spPr>
            <a:xfrm>
              <a:off x="7524750" y="5191125"/>
              <a:ext cx="56911" cy="257176"/>
            </a:xfrm>
            <a:custGeom>
              <a:avLst/>
              <a:gdLst/>
              <a:ahLst/>
              <a:cxnLst/>
              <a:rect l="0" t="0" r="0" b="0"/>
              <a:pathLst>
                <a:path w="56911" h="257176">
                  <a:moveTo>
                    <a:pt x="38100" y="0"/>
                  </a:moveTo>
                  <a:lnTo>
                    <a:pt x="38100" y="0"/>
                  </a:lnTo>
                  <a:lnTo>
                    <a:pt x="29900" y="0"/>
                  </a:lnTo>
                  <a:lnTo>
                    <a:pt x="51000" y="40704"/>
                  </a:lnTo>
                  <a:lnTo>
                    <a:pt x="55935" y="82202"/>
                  </a:lnTo>
                  <a:lnTo>
                    <a:pt x="56910" y="118622"/>
                  </a:lnTo>
                  <a:lnTo>
                    <a:pt x="54927" y="141621"/>
                  </a:lnTo>
                  <a:lnTo>
                    <a:pt x="39229" y="185235"/>
                  </a:lnTo>
                  <a:lnTo>
                    <a:pt x="30135" y="201918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832"/>
            <p:cNvSpPr/>
            <p:nvPr>
              <p:custDataLst>
                <p:tags r:id="rId64"/>
              </p:custDataLst>
            </p:nvPr>
          </p:nvSpPr>
          <p:spPr>
            <a:xfrm>
              <a:off x="7353300" y="5249060"/>
              <a:ext cx="123826" cy="135375"/>
            </a:xfrm>
            <a:custGeom>
              <a:avLst/>
              <a:gdLst/>
              <a:ahLst/>
              <a:cxnLst/>
              <a:rect l="0" t="0" r="0" b="0"/>
              <a:pathLst>
                <a:path w="123826" h="135375">
                  <a:moveTo>
                    <a:pt x="0" y="18265"/>
                  </a:moveTo>
                  <a:lnTo>
                    <a:pt x="0" y="18265"/>
                  </a:lnTo>
                  <a:lnTo>
                    <a:pt x="0" y="0"/>
                  </a:lnTo>
                  <a:lnTo>
                    <a:pt x="31435" y="26266"/>
                  </a:lnTo>
                  <a:lnTo>
                    <a:pt x="39723" y="40871"/>
                  </a:lnTo>
                  <a:lnTo>
                    <a:pt x="45284" y="66944"/>
                  </a:lnTo>
                  <a:lnTo>
                    <a:pt x="40940" y="85409"/>
                  </a:lnTo>
                  <a:lnTo>
                    <a:pt x="19299" y="128948"/>
                  </a:lnTo>
                  <a:lnTo>
                    <a:pt x="16041" y="133328"/>
                  </a:lnTo>
                  <a:lnTo>
                    <a:pt x="12811" y="135190"/>
                  </a:lnTo>
                  <a:lnTo>
                    <a:pt x="9599" y="135374"/>
                  </a:lnTo>
                  <a:lnTo>
                    <a:pt x="6399" y="134438"/>
                  </a:lnTo>
                  <a:lnTo>
                    <a:pt x="4266" y="130638"/>
                  </a:lnTo>
                  <a:lnTo>
                    <a:pt x="1897" y="117951"/>
                  </a:lnTo>
                  <a:lnTo>
                    <a:pt x="5618" y="92957"/>
                  </a:lnTo>
                  <a:lnTo>
                    <a:pt x="25584" y="47296"/>
                  </a:lnTo>
                  <a:lnTo>
                    <a:pt x="43193" y="24078"/>
                  </a:lnTo>
                  <a:lnTo>
                    <a:pt x="59835" y="7523"/>
                  </a:lnTo>
                  <a:lnTo>
                    <a:pt x="68221" y="2907"/>
                  </a:lnTo>
                  <a:lnTo>
                    <a:pt x="70880" y="3793"/>
                  </a:lnTo>
                  <a:lnTo>
                    <a:pt x="72654" y="6500"/>
                  </a:lnTo>
                  <a:lnTo>
                    <a:pt x="75149" y="23246"/>
                  </a:lnTo>
                  <a:lnTo>
                    <a:pt x="78711" y="45493"/>
                  </a:lnTo>
                  <a:lnTo>
                    <a:pt x="83647" y="68313"/>
                  </a:lnTo>
                  <a:lnTo>
                    <a:pt x="85860" y="83900"/>
                  </a:lnTo>
                  <a:lnTo>
                    <a:pt x="90371" y="94355"/>
                  </a:lnTo>
                  <a:lnTo>
                    <a:pt x="123825" y="113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833"/>
            <p:cNvSpPr/>
            <p:nvPr>
              <p:custDataLst>
                <p:tags r:id="rId65"/>
              </p:custDataLst>
            </p:nvPr>
          </p:nvSpPr>
          <p:spPr>
            <a:xfrm>
              <a:off x="7241321" y="5166587"/>
              <a:ext cx="73880" cy="243614"/>
            </a:xfrm>
            <a:custGeom>
              <a:avLst/>
              <a:gdLst/>
              <a:ahLst/>
              <a:cxnLst/>
              <a:rect l="0" t="0" r="0" b="0"/>
              <a:pathLst>
                <a:path w="73880" h="243614">
                  <a:moveTo>
                    <a:pt x="73879" y="5488"/>
                  </a:moveTo>
                  <a:lnTo>
                    <a:pt x="73879" y="5488"/>
                  </a:lnTo>
                  <a:lnTo>
                    <a:pt x="73879" y="432"/>
                  </a:lnTo>
                  <a:lnTo>
                    <a:pt x="71762" y="0"/>
                  </a:lnTo>
                  <a:lnTo>
                    <a:pt x="63766" y="2344"/>
                  </a:lnTo>
                  <a:lnTo>
                    <a:pt x="47364" y="14669"/>
                  </a:lnTo>
                  <a:lnTo>
                    <a:pt x="23539" y="58387"/>
                  </a:lnTo>
                  <a:lnTo>
                    <a:pt x="10470" y="99859"/>
                  </a:lnTo>
                  <a:lnTo>
                    <a:pt x="1939" y="137402"/>
                  </a:lnTo>
                  <a:lnTo>
                    <a:pt x="0" y="179453"/>
                  </a:lnTo>
                  <a:lnTo>
                    <a:pt x="3296" y="202397"/>
                  </a:lnTo>
                  <a:lnTo>
                    <a:pt x="11112" y="220357"/>
                  </a:lnTo>
                  <a:lnTo>
                    <a:pt x="16158" y="228108"/>
                  </a:lnTo>
                  <a:lnTo>
                    <a:pt x="45304" y="243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834"/>
            <p:cNvSpPr/>
            <p:nvPr>
              <p:custDataLst>
                <p:tags r:id="rId66"/>
              </p:custDataLst>
            </p:nvPr>
          </p:nvSpPr>
          <p:spPr>
            <a:xfrm>
              <a:off x="6991350" y="5400675"/>
              <a:ext cx="128172" cy="148769"/>
            </a:xfrm>
            <a:custGeom>
              <a:avLst/>
              <a:gdLst/>
              <a:ahLst/>
              <a:cxnLst/>
              <a:rect l="0" t="0" r="0" b="0"/>
              <a:pathLst>
                <a:path w="128172" h="148769">
                  <a:moveTo>
                    <a:pt x="9525" y="85725"/>
                  </a:moveTo>
                  <a:lnTo>
                    <a:pt x="9525" y="85725"/>
                  </a:lnTo>
                  <a:lnTo>
                    <a:pt x="4469" y="85725"/>
                  </a:lnTo>
                  <a:lnTo>
                    <a:pt x="2980" y="84667"/>
                  </a:lnTo>
                  <a:lnTo>
                    <a:pt x="1987" y="82903"/>
                  </a:lnTo>
                  <a:lnTo>
                    <a:pt x="588" y="72542"/>
                  </a:lnTo>
                  <a:lnTo>
                    <a:pt x="34" y="58051"/>
                  </a:lnTo>
                  <a:lnTo>
                    <a:pt x="1" y="105468"/>
                  </a:lnTo>
                  <a:lnTo>
                    <a:pt x="0" y="148768"/>
                  </a:lnTo>
                  <a:lnTo>
                    <a:pt x="2822" y="133064"/>
                  </a:lnTo>
                  <a:lnTo>
                    <a:pt x="8200" y="90138"/>
                  </a:lnTo>
                  <a:lnTo>
                    <a:pt x="16868" y="56100"/>
                  </a:lnTo>
                  <a:lnTo>
                    <a:pt x="25694" y="37672"/>
                  </a:lnTo>
                  <a:lnTo>
                    <a:pt x="31881" y="32618"/>
                  </a:lnTo>
                  <a:lnTo>
                    <a:pt x="35013" y="32329"/>
                  </a:lnTo>
                  <a:lnTo>
                    <a:pt x="41314" y="34830"/>
                  </a:lnTo>
                  <a:lnTo>
                    <a:pt x="50811" y="47244"/>
                  </a:lnTo>
                  <a:lnTo>
                    <a:pt x="66676" y="86929"/>
                  </a:lnTo>
                  <a:lnTo>
                    <a:pt x="82550" y="130333"/>
                  </a:lnTo>
                  <a:lnTo>
                    <a:pt x="88900" y="137301"/>
                  </a:lnTo>
                  <a:lnTo>
                    <a:pt x="95250" y="140398"/>
                  </a:lnTo>
                  <a:lnTo>
                    <a:pt x="98425" y="141224"/>
                  </a:lnTo>
                  <a:lnTo>
                    <a:pt x="100542" y="139657"/>
                  </a:lnTo>
                  <a:lnTo>
                    <a:pt x="117495" y="97193"/>
                  </a:lnTo>
                  <a:lnTo>
                    <a:pt x="128047" y="55943"/>
                  </a:lnTo>
                  <a:lnTo>
                    <a:pt x="128171" y="3756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835"/>
            <p:cNvSpPr/>
            <p:nvPr>
              <p:custDataLst>
                <p:tags r:id="rId67"/>
              </p:custDataLst>
            </p:nvPr>
          </p:nvSpPr>
          <p:spPr>
            <a:xfrm>
              <a:off x="6838950" y="5216401"/>
              <a:ext cx="142268" cy="457003"/>
            </a:xfrm>
            <a:custGeom>
              <a:avLst/>
              <a:gdLst/>
              <a:ahLst/>
              <a:cxnLst/>
              <a:rect l="0" t="0" r="0" b="0"/>
              <a:pathLst>
                <a:path w="142268" h="457003">
                  <a:moveTo>
                    <a:pt x="9525" y="155699"/>
                  </a:moveTo>
                  <a:lnTo>
                    <a:pt x="9525" y="155699"/>
                  </a:lnTo>
                  <a:lnTo>
                    <a:pt x="9525" y="150643"/>
                  </a:lnTo>
                  <a:lnTo>
                    <a:pt x="6703" y="145338"/>
                  </a:lnTo>
                  <a:lnTo>
                    <a:pt x="2980" y="139452"/>
                  </a:lnTo>
                  <a:lnTo>
                    <a:pt x="588" y="127051"/>
                  </a:lnTo>
                  <a:lnTo>
                    <a:pt x="116" y="119466"/>
                  </a:lnTo>
                  <a:lnTo>
                    <a:pt x="10" y="136077"/>
                  </a:lnTo>
                  <a:lnTo>
                    <a:pt x="8202" y="180003"/>
                  </a:lnTo>
                  <a:lnTo>
                    <a:pt x="15809" y="220433"/>
                  </a:lnTo>
                  <a:lnTo>
                    <a:pt x="18410" y="265735"/>
                  </a:lnTo>
                  <a:lnTo>
                    <a:pt x="18860" y="309657"/>
                  </a:lnTo>
                  <a:lnTo>
                    <a:pt x="19013" y="356738"/>
                  </a:lnTo>
                  <a:lnTo>
                    <a:pt x="17984" y="401629"/>
                  </a:lnTo>
                  <a:lnTo>
                    <a:pt x="10848" y="448696"/>
                  </a:lnTo>
                  <a:lnTo>
                    <a:pt x="9349" y="452630"/>
                  </a:lnTo>
                  <a:lnTo>
                    <a:pt x="7290" y="455253"/>
                  </a:lnTo>
                  <a:lnTo>
                    <a:pt x="4860" y="457002"/>
                  </a:lnTo>
                  <a:lnTo>
                    <a:pt x="3241" y="452876"/>
                  </a:lnTo>
                  <a:lnTo>
                    <a:pt x="640" y="411054"/>
                  </a:lnTo>
                  <a:lnTo>
                    <a:pt x="190" y="365768"/>
                  </a:lnTo>
                  <a:lnTo>
                    <a:pt x="1143" y="330555"/>
                  </a:lnTo>
                  <a:lnTo>
                    <a:pt x="6571" y="291821"/>
                  </a:lnTo>
                  <a:lnTo>
                    <a:pt x="8650" y="255062"/>
                  </a:lnTo>
                  <a:lnTo>
                    <a:pt x="9265" y="220419"/>
                  </a:lnTo>
                  <a:lnTo>
                    <a:pt x="10506" y="174522"/>
                  </a:lnTo>
                  <a:lnTo>
                    <a:pt x="16049" y="137287"/>
                  </a:lnTo>
                  <a:lnTo>
                    <a:pt x="19219" y="94740"/>
                  </a:lnTo>
                  <a:lnTo>
                    <a:pt x="27449" y="55910"/>
                  </a:lnTo>
                  <a:lnTo>
                    <a:pt x="49607" y="14068"/>
                  </a:lnTo>
                  <a:lnTo>
                    <a:pt x="62264" y="5263"/>
                  </a:lnTo>
                  <a:lnTo>
                    <a:pt x="70084" y="1434"/>
                  </a:lnTo>
                  <a:lnTo>
                    <a:pt x="84418" y="0"/>
                  </a:lnTo>
                  <a:lnTo>
                    <a:pt x="91205" y="1100"/>
                  </a:lnTo>
                  <a:lnTo>
                    <a:pt x="104388" y="7967"/>
                  </a:lnTo>
                  <a:lnTo>
                    <a:pt x="116245" y="18074"/>
                  </a:lnTo>
                  <a:lnTo>
                    <a:pt x="128870" y="36722"/>
                  </a:lnTo>
                  <a:lnTo>
                    <a:pt x="138255" y="62943"/>
                  </a:lnTo>
                  <a:lnTo>
                    <a:pt x="142267" y="106352"/>
                  </a:lnTo>
                  <a:lnTo>
                    <a:pt x="137639" y="134492"/>
                  </a:lnTo>
                  <a:lnTo>
                    <a:pt x="124508" y="164585"/>
                  </a:lnTo>
                  <a:lnTo>
                    <a:pt x="102156" y="188553"/>
                  </a:lnTo>
                  <a:lnTo>
                    <a:pt x="72703" y="208011"/>
                  </a:lnTo>
                  <a:lnTo>
                    <a:pt x="38227" y="220274"/>
                  </a:lnTo>
                  <a:lnTo>
                    <a:pt x="16265" y="221752"/>
                  </a:lnTo>
                  <a:lnTo>
                    <a:pt x="10844" y="220901"/>
                  </a:lnTo>
                  <a:lnTo>
                    <a:pt x="0" y="212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SMARTInkShape-3836"/>
          <p:cNvSpPr/>
          <p:nvPr>
            <p:custDataLst>
              <p:tags r:id="rId7"/>
            </p:custDataLst>
          </p:nvPr>
        </p:nvSpPr>
        <p:spPr>
          <a:xfrm>
            <a:off x="4848225" y="5867400"/>
            <a:ext cx="1207696" cy="104776"/>
          </a:xfrm>
          <a:custGeom>
            <a:avLst/>
            <a:gdLst/>
            <a:ahLst/>
            <a:cxnLst/>
            <a:rect l="0" t="0" r="0" b="0"/>
            <a:pathLst>
              <a:path w="1207696" h="104776">
                <a:moveTo>
                  <a:pt x="0" y="66675"/>
                </a:moveTo>
                <a:lnTo>
                  <a:pt x="0" y="66675"/>
                </a:lnTo>
                <a:lnTo>
                  <a:pt x="47454" y="66675"/>
                </a:lnTo>
                <a:lnTo>
                  <a:pt x="70277" y="66675"/>
                </a:lnTo>
                <a:lnTo>
                  <a:pt x="117682" y="52486"/>
                </a:lnTo>
                <a:lnTo>
                  <a:pt x="165192" y="45443"/>
                </a:lnTo>
                <a:lnTo>
                  <a:pt x="203815" y="37453"/>
                </a:lnTo>
                <a:lnTo>
                  <a:pt x="248774" y="28383"/>
                </a:lnTo>
                <a:lnTo>
                  <a:pt x="280958" y="23198"/>
                </a:lnTo>
                <a:lnTo>
                  <a:pt x="316428" y="20894"/>
                </a:lnTo>
                <a:lnTo>
                  <a:pt x="353360" y="17047"/>
                </a:lnTo>
                <a:lnTo>
                  <a:pt x="393057" y="12869"/>
                </a:lnTo>
                <a:lnTo>
                  <a:pt x="438922" y="11010"/>
                </a:lnTo>
                <a:lnTo>
                  <a:pt x="484707" y="7363"/>
                </a:lnTo>
                <a:lnTo>
                  <a:pt x="529750" y="3273"/>
                </a:lnTo>
                <a:lnTo>
                  <a:pt x="574464" y="1455"/>
                </a:lnTo>
                <a:lnTo>
                  <a:pt x="619032" y="647"/>
                </a:lnTo>
                <a:lnTo>
                  <a:pt x="663534" y="288"/>
                </a:lnTo>
                <a:lnTo>
                  <a:pt x="708007" y="128"/>
                </a:lnTo>
                <a:lnTo>
                  <a:pt x="752467" y="57"/>
                </a:lnTo>
                <a:lnTo>
                  <a:pt x="794804" y="25"/>
                </a:lnTo>
                <a:lnTo>
                  <a:pt x="831261" y="11"/>
                </a:lnTo>
                <a:lnTo>
                  <a:pt x="867924" y="5"/>
                </a:lnTo>
                <a:lnTo>
                  <a:pt x="904327" y="2"/>
                </a:lnTo>
                <a:lnTo>
                  <a:pt x="938146" y="0"/>
                </a:lnTo>
                <a:lnTo>
                  <a:pt x="970815" y="0"/>
                </a:lnTo>
                <a:lnTo>
                  <a:pt x="1016135" y="0"/>
                </a:lnTo>
                <a:lnTo>
                  <a:pt x="1056374" y="0"/>
                </a:lnTo>
                <a:lnTo>
                  <a:pt x="1102840" y="0"/>
                </a:lnTo>
                <a:lnTo>
                  <a:pt x="1142593" y="0"/>
                </a:lnTo>
                <a:lnTo>
                  <a:pt x="1180459" y="0"/>
                </a:lnTo>
                <a:lnTo>
                  <a:pt x="1188929" y="2822"/>
                </a:lnTo>
                <a:lnTo>
                  <a:pt x="1192668" y="5056"/>
                </a:lnTo>
                <a:lnTo>
                  <a:pt x="1196220" y="5488"/>
                </a:lnTo>
                <a:lnTo>
                  <a:pt x="1207695" y="931"/>
                </a:lnTo>
                <a:lnTo>
                  <a:pt x="1207297" y="621"/>
                </a:lnTo>
                <a:lnTo>
                  <a:pt x="1164603" y="7"/>
                </a:lnTo>
                <a:lnTo>
                  <a:pt x="1123031" y="1"/>
                </a:lnTo>
                <a:lnTo>
                  <a:pt x="1080612" y="0"/>
                </a:lnTo>
                <a:lnTo>
                  <a:pt x="1043964" y="0"/>
                </a:lnTo>
                <a:lnTo>
                  <a:pt x="1006294" y="0"/>
                </a:lnTo>
                <a:lnTo>
                  <a:pt x="963264" y="0"/>
                </a:lnTo>
                <a:lnTo>
                  <a:pt x="917001" y="0"/>
                </a:lnTo>
                <a:lnTo>
                  <a:pt x="869780" y="0"/>
                </a:lnTo>
                <a:lnTo>
                  <a:pt x="822275" y="0"/>
                </a:lnTo>
                <a:lnTo>
                  <a:pt x="774686" y="0"/>
                </a:lnTo>
                <a:lnTo>
                  <a:pt x="727071" y="0"/>
                </a:lnTo>
                <a:lnTo>
                  <a:pt x="684506" y="5056"/>
                </a:lnTo>
                <a:lnTo>
                  <a:pt x="640026" y="8201"/>
                </a:lnTo>
                <a:lnTo>
                  <a:pt x="593332" y="14189"/>
                </a:lnTo>
                <a:lnTo>
                  <a:pt x="551040" y="17610"/>
                </a:lnTo>
                <a:lnTo>
                  <a:pt x="511698" y="23680"/>
                </a:lnTo>
                <a:lnTo>
                  <a:pt x="468174" y="32181"/>
                </a:lnTo>
                <a:lnTo>
                  <a:pt x="431876" y="41403"/>
                </a:lnTo>
                <a:lnTo>
                  <a:pt x="390901" y="50838"/>
                </a:lnTo>
                <a:lnTo>
                  <a:pt x="354577" y="56962"/>
                </a:lnTo>
                <a:lnTo>
                  <a:pt x="350684" y="59141"/>
                </a:lnTo>
                <a:lnTo>
                  <a:pt x="348090" y="61652"/>
                </a:lnTo>
                <a:lnTo>
                  <a:pt x="350593" y="63326"/>
                </a:lnTo>
                <a:lnTo>
                  <a:pt x="390673" y="66013"/>
                </a:lnTo>
                <a:lnTo>
                  <a:pt x="438195" y="66479"/>
                </a:lnTo>
                <a:lnTo>
                  <a:pt x="485788" y="63795"/>
                </a:lnTo>
                <a:lnTo>
                  <a:pt x="518589" y="60103"/>
                </a:lnTo>
                <a:lnTo>
                  <a:pt x="554334" y="58462"/>
                </a:lnTo>
                <a:lnTo>
                  <a:pt x="591387" y="57733"/>
                </a:lnTo>
                <a:lnTo>
                  <a:pt x="630081" y="57409"/>
                </a:lnTo>
                <a:lnTo>
                  <a:pt x="671972" y="57265"/>
                </a:lnTo>
                <a:lnTo>
                  <a:pt x="712462" y="57202"/>
                </a:lnTo>
                <a:lnTo>
                  <a:pt x="753742" y="57173"/>
                </a:lnTo>
                <a:lnTo>
                  <a:pt x="800310" y="57160"/>
                </a:lnTo>
                <a:lnTo>
                  <a:pt x="843585" y="57155"/>
                </a:lnTo>
                <a:lnTo>
                  <a:pt x="883985" y="58210"/>
                </a:lnTo>
                <a:lnTo>
                  <a:pt x="923107" y="62207"/>
                </a:lnTo>
                <a:lnTo>
                  <a:pt x="961661" y="64689"/>
                </a:lnTo>
                <a:lnTo>
                  <a:pt x="998905" y="66851"/>
                </a:lnTo>
                <a:lnTo>
                  <a:pt x="1033097" y="71340"/>
                </a:lnTo>
                <a:lnTo>
                  <a:pt x="1077040" y="74760"/>
                </a:lnTo>
                <a:lnTo>
                  <a:pt x="1115663" y="82462"/>
                </a:lnTo>
                <a:lnTo>
                  <a:pt x="1147044" y="85295"/>
                </a:lnTo>
                <a:lnTo>
                  <a:pt x="1148871" y="86497"/>
                </a:lnTo>
                <a:lnTo>
                  <a:pt x="1150088" y="88356"/>
                </a:lnTo>
                <a:lnTo>
                  <a:pt x="1150900" y="90655"/>
                </a:lnTo>
                <a:lnTo>
                  <a:pt x="1149325" y="92186"/>
                </a:lnTo>
                <a:lnTo>
                  <a:pt x="1136996" y="94343"/>
                </a:lnTo>
                <a:lnTo>
                  <a:pt x="1076325" y="1047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" name="SMARTInkShape-Group745"/>
          <p:cNvGrpSpPr/>
          <p:nvPr/>
        </p:nvGrpSpPr>
        <p:grpSpPr>
          <a:xfrm>
            <a:off x="8412831" y="5410200"/>
            <a:ext cx="226345" cy="142876"/>
            <a:chOff x="8412831" y="5410200"/>
            <a:chExt cx="226345" cy="142876"/>
          </a:xfrm>
        </p:grpSpPr>
        <p:sp>
          <p:nvSpPr>
            <p:cNvPr id="177" name="SMARTInkShape-3837"/>
            <p:cNvSpPr/>
            <p:nvPr>
              <p:custDataLst>
                <p:tags r:id="rId60"/>
              </p:custDataLst>
            </p:nvPr>
          </p:nvSpPr>
          <p:spPr>
            <a:xfrm>
              <a:off x="8412831" y="5505450"/>
              <a:ext cx="178720" cy="47626"/>
            </a:xfrm>
            <a:custGeom>
              <a:avLst/>
              <a:gdLst/>
              <a:ahLst/>
              <a:cxnLst/>
              <a:rect l="0" t="0" r="0" b="0"/>
              <a:pathLst>
                <a:path w="178720" h="47626">
                  <a:moveTo>
                    <a:pt x="35844" y="0"/>
                  </a:moveTo>
                  <a:lnTo>
                    <a:pt x="35844" y="0"/>
                  </a:lnTo>
                  <a:lnTo>
                    <a:pt x="1129" y="13257"/>
                  </a:lnTo>
                  <a:lnTo>
                    <a:pt x="0" y="16247"/>
                  </a:lnTo>
                  <a:lnTo>
                    <a:pt x="2424" y="19298"/>
                  </a:lnTo>
                  <a:lnTo>
                    <a:pt x="29124" y="31798"/>
                  </a:lnTo>
                  <a:lnTo>
                    <a:pt x="65838" y="36232"/>
                  </a:lnTo>
                  <a:lnTo>
                    <a:pt x="108130" y="44278"/>
                  </a:lnTo>
                  <a:lnTo>
                    <a:pt x="178719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838"/>
            <p:cNvSpPr/>
            <p:nvPr>
              <p:custDataLst>
                <p:tags r:id="rId61"/>
              </p:custDataLst>
            </p:nvPr>
          </p:nvSpPr>
          <p:spPr>
            <a:xfrm>
              <a:off x="8432972" y="5410200"/>
              <a:ext cx="206204" cy="28576"/>
            </a:xfrm>
            <a:custGeom>
              <a:avLst/>
              <a:gdLst/>
              <a:ahLst/>
              <a:cxnLst/>
              <a:rect l="0" t="0" r="0" b="0"/>
              <a:pathLst>
                <a:path w="206204" h="28576">
                  <a:moveTo>
                    <a:pt x="34753" y="0"/>
                  </a:moveTo>
                  <a:lnTo>
                    <a:pt x="34753" y="0"/>
                  </a:lnTo>
                  <a:lnTo>
                    <a:pt x="0" y="0"/>
                  </a:lnTo>
                  <a:lnTo>
                    <a:pt x="2726" y="0"/>
                  </a:lnTo>
                  <a:lnTo>
                    <a:pt x="34913" y="7539"/>
                  </a:lnTo>
                  <a:lnTo>
                    <a:pt x="72900" y="11759"/>
                  </a:lnTo>
                  <a:lnTo>
                    <a:pt x="113549" y="17610"/>
                  </a:lnTo>
                  <a:lnTo>
                    <a:pt x="154203" y="21682"/>
                  </a:lnTo>
                  <a:lnTo>
                    <a:pt x="206203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746"/>
          <p:cNvGrpSpPr/>
          <p:nvPr/>
        </p:nvGrpSpPr>
        <p:grpSpPr>
          <a:xfrm>
            <a:off x="8287265" y="5029627"/>
            <a:ext cx="409061" cy="796737"/>
            <a:chOff x="8287265" y="5029627"/>
            <a:chExt cx="409061" cy="796737"/>
          </a:xfrm>
        </p:grpSpPr>
        <p:sp>
          <p:nvSpPr>
            <p:cNvPr id="180" name="SMARTInkShape-3839"/>
            <p:cNvSpPr/>
            <p:nvPr>
              <p:custDataLst>
                <p:tags r:id="rId51"/>
              </p:custDataLst>
            </p:nvPr>
          </p:nvSpPr>
          <p:spPr>
            <a:xfrm>
              <a:off x="8620125" y="57912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840"/>
            <p:cNvSpPr/>
            <p:nvPr>
              <p:custDataLst>
                <p:tags r:id="rId52"/>
              </p:custDataLst>
            </p:nvPr>
          </p:nvSpPr>
          <p:spPr>
            <a:xfrm>
              <a:off x="8460567" y="5594932"/>
              <a:ext cx="82554" cy="231432"/>
            </a:xfrm>
            <a:custGeom>
              <a:avLst/>
              <a:gdLst/>
              <a:ahLst/>
              <a:cxnLst/>
              <a:rect l="0" t="0" r="0" b="0"/>
              <a:pathLst>
                <a:path w="82554" h="231432">
                  <a:moveTo>
                    <a:pt x="64308" y="177218"/>
                  </a:moveTo>
                  <a:lnTo>
                    <a:pt x="64308" y="177218"/>
                  </a:lnTo>
                  <a:lnTo>
                    <a:pt x="64308" y="172162"/>
                  </a:lnTo>
                  <a:lnTo>
                    <a:pt x="61486" y="166857"/>
                  </a:lnTo>
                  <a:lnTo>
                    <a:pt x="37566" y="131852"/>
                  </a:lnTo>
                  <a:lnTo>
                    <a:pt x="30903" y="136242"/>
                  </a:lnTo>
                  <a:lnTo>
                    <a:pt x="21945" y="145248"/>
                  </a:lnTo>
                  <a:lnTo>
                    <a:pt x="7570" y="171099"/>
                  </a:lnTo>
                  <a:lnTo>
                    <a:pt x="578" y="197277"/>
                  </a:lnTo>
                  <a:lnTo>
                    <a:pt x="0" y="213649"/>
                  </a:lnTo>
                  <a:lnTo>
                    <a:pt x="3271" y="224454"/>
                  </a:lnTo>
                  <a:lnTo>
                    <a:pt x="6683" y="227759"/>
                  </a:lnTo>
                  <a:lnTo>
                    <a:pt x="16119" y="231431"/>
                  </a:lnTo>
                  <a:lnTo>
                    <a:pt x="21599" y="230293"/>
                  </a:lnTo>
                  <a:lnTo>
                    <a:pt x="39424" y="218579"/>
                  </a:lnTo>
                  <a:lnTo>
                    <a:pt x="51837" y="207596"/>
                  </a:lnTo>
                  <a:lnTo>
                    <a:pt x="58765" y="195658"/>
                  </a:lnTo>
                  <a:lnTo>
                    <a:pt x="71183" y="148171"/>
                  </a:lnTo>
                  <a:lnTo>
                    <a:pt x="79280" y="108521"/>
                  </a:lnTo>
                  <a:lnTo>
                    <a:pt x="82553" y="66086"/>
                  </a:lnTo>
                  <a:lnTo>
                    <a:pt x="82193" y="21590"/>
                  </a:lnTo>
                  <a:lnTo>
                    <a:pt x="75143" y="0"/>
                  </a:lnTo>
                  <a:lnTo>
                    <a:pt x="73648" y="864"/>
                  </a:lnTo>
                  <a:lnTo>
                    <a:pt x="69164" y="7469"/>
                  </a:lnTo>
                  <a:lnTo>
                    <a:pt x="65267" y="37619"/>
                  </a:lnTo>
                  <a:lnTo>
                    <a:pt x="64434" y="80348"/>
                  </a:lnTo>
                  <a:lnTo>
                    <a:pt x="65391" y="118651"/>
                  </a:lnTo>
                  <a:lnTo>
                    <a:pt x="73833" y="177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841"/>
            <p:cNvSpPr/>
            <p:nvPr>
              <p:custDataLst>
                <p:tags r:id="rId53"/>
              </p:custDataLst>
            </p:nvPr>
          </p:nvSpPr>
          <p:spPr>
            <a:xfrm>
              <a:off x="8395563" y="5753100"/>
              <a:ext cx="5488" cy="5489"/>
            </a:xfrm>
            <a:custGeom>
              <a:avLst/>
              <a:gdLst/>
              <a:ahLst/>
              <a:cxnLst/>
              <a:rect l="0" t="0" r="0" b="0"/>
              <a:pathLst>
                <a:path w="5488" h="5489">
                  <a:moveTo>
                    <a:pt x="5487" y="0"/>
                  </a:moveTo>
                  <a:lnTo>
                    <a:pt x="5487" y="0"/>
                  </a:lnTo>
                  <a:lnTo>
                    <a:pt x="0" y="5488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842"/>
            <p:cNvSpPr/>
            <p:nvPr>
              <p:custDataLst>
                <p:tags r:id="rId54"/>
              </p:custDataLst>
            </p:nvPr>
          </p:nvSpPr>
          <p:spPr>
            <a:xfrm>
              <a:off x="8354750" y="5611549"/>
              <a:ext cx="8201" cy="17727"/>
            </a:xfrm>
            <a:custGeom>
              <a:avLst/>
              <a:gdLst/>
              <a:ahLst/>
              <a:cxnLst/>
              <a:rect l="0" t="0" r="0" b="0"/>
              <a:pathLst>
                <a:path w="8201" h="17727">
                  <a:moveTo>
                    <a:pt x="8200" y="8201"/>
                  </a:moveTo>
                  <a:lnTo>
                    <a:pt x="8200" y="8201"/>
                  </a:lnTo>
                  <a:lnTo>
                    <a:pt x="3144" y="8201"/>
                  </a:lnTo>
                  <a:lnTo>
                    <a:pt x="1655" y="7143"/>
                  </a:lnTo>
                  <a:lnTo>
                    <a:pt x="662" y="5379"/>
                  </a:lnTo>
                  <a:lnTo>
                    <a:pt x="0" y="3145"/>
                  </a:lnTo>
                  <a:lnTo>
                    <a:pt x="616" y="1656"/>
                  </a:lnTo>
                  <a:lnTo>
                    <a:pt x="2086" y="662"/>
                  </a:lnTo>
                  <a:lnTo>
                    <a:pt x="4124" y="0"/>
                  </a:lnTo>
                  <a:lnTo>
                    <a:pt x="5483" y="1676"/>
                  </a:lnTo>
                  <a:lnTo>
                    <a:pt x="8200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843"/>
            <p:cNvSpPr/>
            <p:nvPr>
              <p:custDataLst>
                <p:tags r:id="rId55"/>
              </p:custDataLst>
            </p:nvPr>
          </p:nvSpPr>
          <p:spPr>
            <a:xfrm>
              <a:off x="8362950" y="570547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1058" y="27627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844"/>
            <p:cNvSpPr/>
            <p:nvPr>
              <p:custDataLst>
                <p:tags r:id="rId56"/>
              </p:custDataLst>
            </p:nvPr>
          </p:nvSpPr>
          <p:spPr>
            <a:xfrm>
              <a:off x="8572500" y="511492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36943" y="386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845"/>
            <p:cNvSpPr/>
            <p:nvPr>
              <p:custDataLst>
                <p:tags r:id="rId57"/>
              </p:custDataLst>
            </p:nvPr>
          </p:nvSpPr>
          <p:spPr>
            <a:xfrm>
              <a:off x="8573863" y="5029627"/>
              <a:ext cx="122463" cy="159477"/>
            </a:xfrm>
            <a:custGeom>
              <a:avLst/>
              <a:gdLst/>
              <a:ahLst/>
              <a:cxnLst/>
              <a:rect l="0" t="0" r="0" b="0"/>
              <a:pathLst>
                <a:path w="122463" h="159477">
                  <a:moveTo>
                    <a:pt x="122462" y="18623"/>
                  </a:moveTo>
                  <a:lnTo>
                    <a:pt x="122462" y="18623"/>
                  </a:lnTo>
                  <a:lnTo>
                    <a:pt x="122462" y="4434"/>
                  </a:lnTo>
                  <a:lnTo>
                    <a:pt x="121404" y="2813"/>
                  </a:lnTo>
                  <a:lnTo>
                    <a:pt x="119640" y="1733"/>
                  </a:lnTo>
                  <a:lnTo>
                    <a:pt x="113799" y="533"/>
                  </a:lnTo>
                  <a:lnTo>
                    <a:pt x="104148" y="0"/>
                  </a:lnTo>
                  <a:lnTo>
                    <a:pt x="63231" y="11348"/>
                  </a:lnTo>
                  <a:lnTo>
                    <a:pt x="48467" y="19289"/>
                  </a:lnTo>
                  <a:lnTo>
                    <a:pt x="40892" y="24210"/>
                  </a:lnTo>
                  <a:lnTo>
                    <a:pt x="33998" y="26398"/>
                  </a:lnTo>
                  <a:lnTo>
                    <a:pt x="27406" y="33014"/>
                  </a:lnTo>
                  <a:lnTo>
                    <a:pt x="22007" y="43011"/>
                  </a:lnTo>
                  <a:lnTo>
                    <a:pt x="10401" y="88247"/>
                  </a:lnTo>
                  <a:lnTo>
                    <a:pt x="7398" y="119161"/>
                  </a:lnTo>
                  <a:lnTo>
                    <a:pt x="0" y="144020"/>
                  </a:lnTo>
                  <a:lnTo>
                    <a:pt x="1662" y="147730"/>
                  </a:lnTo>
                  <a:lnTo>
                    <a:pt x="9154" y="154674"/>
                  </a:lnTo>
                  <a:lnTo>
                    <a:pt x="16717" y="158465"/>
                  </a:lnTo>
                  <a:lnTo>
                    <a:pt x="20216" y="159476"/>
                  </a:lnTo>
                  <a:lnTo>
                    <a:pt x="61392" y="151679"/>
                  </a:lnTo>
                  <a:lnTo>
                    <a:pt x="84362" y="142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846"/>
            <p:cNvSpPr/>
            <p:nvPr>
              <p:custDataLst>
                <p:tags r:id="rId58"/>
              </p:custDataLst>
            </p:nvPr>
          </p:nvSpPr>
          <p:spPr>
            <a:xfrm>
              <a:off x="8450580" y="5081745"/>
              <a:ext cx="70588" cy="105541"/>
            </a:xfrm>
            <a:custGeom>
              <a:avLst/>
              <a:gdLst/>
              <a:ahLst/>
              <a:cxnLst/>
              <a:rect l="0" t="0" r="0" b="0"/>
              <a:pathLst>
                <a:path w="70588" h="105541">
                  <a:moveTo>
                    <a:pt x="64770" y="14130"/>
                  </a:moveTo>
                  <a:lnTo>
                    <a:pt x="64770" y="14130"/>
                  </a:lnTo>
                  <a:lnTo>
                    <a:pt x="51513" y="873"/>
                  </a:lnTo>
                  <a:lnTo>
                    <a:pt x="49582" y="0"/>
                  </a:lnTo>
                  <a:lnTo>
                    <a:pt x="48295" y="477"/>
                  </a:lnTo>
                  <a:lnTo>
                    <a:pt x="47437" y="1853"/>
                  </a:lnTo>
                  <a:lnTo>
                    <a:pt x="40839" y="3382"/>
                  </a:lnTo>
                  <a:lnTo>
                    <a:pt x="31908" y="5120"/>
                  </a:lnTo>
                  <a:lnTo>
                    <a:pt x="24412" y="9420"/>
                  </a:lnTo>
                  <a:lnTo>
                    <a:pt x="4525" y="48433"/>
                  </a:lnTo>
                  <a:lnTo>
                    <a:pt x="0" y="72977"/>
                  </a:lnTo>
                  <a:lnTo>
                    <a:pt x="3716" y="95302"/>
                  </a:lnTo>
                  <a:lnTo>
                    <a:pt x="6076" y="99995"/>
                  </a:lnTo>
                  <a:lnTo>
                    <a:pt x="8708" y="103123"/>
                  </a:lnTo>
                  <a:lnTo>
                    <a:pt x="11520" y="105209"/>
                  </a:lnTo>
                  <a:lnTo>
                    <a:pt x="15512" y="105540"/>
                  </a:lnTo>
                  <a:lnTo>
                    <a:pt x="25591" y="103087"/>
                  </a:lnTo>
                  <a:lnTo>
                    <a:pt x="49310" y="85285"/>
                  </a:lnTo>
                  <a:lnTo>
                    <a:pt x="65951" y="67551"/>
                  </a:lnTo>
                  <a:lnTo>
                    <a:pt x="70587" y="55159"/>
                  </a:lnTo>
                  <a:lnTo>
                    <a:pt x="68140" y="31225"/>
                  </a:lnTo>
                  <a:lnTo>
                    <a:pt x="63841" y="25528"/>
                  </a:lnTo>
                  <a:lnTo>
                    <a:pt x="50599" y="19195"/>
                  </a:lnTo>
                  <a:lnTo>
                    <a:pt x="26670" y="14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847"/>
            <p:cNvSpPr/>
            <p:nvPr>
              <p:custDataLst>
                <p:tags r:id="rId59"/>
              </p:custDataLst>
            </p:nvPr>
          </p:nvSpPr>
          <p:spPr>
            <a:xfrm>
              <a:off x="8287265" y="5048793"/>
              <a:ext cx="94736" cy="170649"/>
            </a:xfrm>
            <a:custGeom>
              <a:avLst/>
              <a:gdLst/>
              <a:ahLst/>
              <a:cxnLst/>
              <a:rect l="0" t="0" r="0" b="0"/>
              <a:pathLst>
                <a:path w="94736" h="170649">
                  <a:moveTo>
                    <a:pt x="28060" y="28032"/>
                  </a:moveTo>
                  <a:lnTo>
                    <a:pt x="28060" y="28032"/>
                  </a:lnTo>
                  <a:lnTo>
                    <a:pt x="28060" y="14775"/>
                  </a:lnTo>
                  <a:lnTo>
                    <a:pt x="25238" y="8734"/>
                  </a:lnTo>
                  <a:lnTo>
                    <a:pt x="18928" y="0"/>
                  </a:lnTo>
                  <a:lnTo>
                    <a:pt x="18651" y="4674"/>
                  </a:lnTo>
                  <a:lnTo>
                    <a:pt x="23625" y="17819"/>
                  </a:lnTo>
                  <a:lnTo>
                    <a:pt x="20638" y="57490"/>
                  </a:lnTo>
                  <a:lnTo>
                    <a:pt x="18099" y="96851"/>
                  </a:lnTo>
                  <a:lnTo>
                    <a:pt x="5360" y="142823"/>
                  </a:lnTo>
                  <a:lnTo>
                    <a:pt x="0" y="167954"/>
                  </a:lnTo>
                  <a:lnTo>
                    <a:pt x="1945" y="168939"/>
                  </a:lnTo>
                  <a:lnTo>
                    <a:pt x="15933" y="170648"/>
                  </a:lnTo>
                  <a:lnTo>
                    <a:pt x="58079" y="157627"/>
                  </a:lnTo>
                  <a:lnTo>
                    <a:pt x="94735" y="151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747"/>
          <p:cNvGrpSpPr/>
          <p:nvPr/>
        </p:nvGrpSpPr>
        <p:grpSpPr>
          <a:xfrm>
            <a:off x="8191500" y="5629668"/>
            <a:ext cx="95251" cy="171058"/>
            <a:chOff x="8191500" y="5629668"/>
            <a:chExt cx="95251" cy="171058"/>
          </a:xfrm>
        </p:grpSpPr>
        <p:sp>
          <p:nvSpPr>
            <p:cNvPr id="190" name="SMARTInkShape-3848"/>
            <p:cNvSpPr/>
            <p:nvPr>
              <p:custDataLst>
                <p:tags r:id="rId48"/>
              </p:custDataLst>
            </p:nvPr>
          </p:nvSpPr>
          <p:spPr>
            <a:xfrm>
              <a:off x="8286750" y="57435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849"/>
            <p:cNvSpPr/>
            <p:nvPr>
              <p:custDataLst>
                <p:tags r:id="rId49"/>
              </p:custDataLst>
            </p:nvPr>
          </p:nvSpPr>
          <p:spPr>
            <a:xfrm>
              <a:off x="8210550" y="5629668"/>
              <a:ext cx="1" cy="9133"/>
            </a:xfrm>
            <a:custGeom>
              <a:avLst/>
              <a:gdLst/>
              <a:ahLst/>
              <a:cxnLst/>
              <a:rect l="0" t="0" r="0" b="0"/>
              <a:pathLst>
                <a:path w="1" h="913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850"/>
            <p:cNvSpPr/>
            <p:nvPr>
              <p:custDataLst>
                <p:tags r:id="rId50"/>
              </p:custDataLst>
            </p:nvPr>
          </p:nvSpPr>
          <p:spPr>
            <a:xfrm>
              <a:off x="8191500" y="5724525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2822" y="19298"/>
                  </a:lnTo>
                  <a:lnTo>
                    <a:pt x="5056" y="22390"/>
                  </a:lnTo>
                  <a:lnTo>
                    <a:pt x="18090" y="68729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748"/>
          <p:cNvGrpSpPr/>
          <p:nvPr/>
        </p:nvGrpSpPr>
        <p:grpSpPr>
          <a:xfrm>
            <a:off x="8984755" y="4967977"/>
            <a:ext cx="397371" cy="888867"/>
            <a:chOff x="8984755" y="4967977"/>
            <a:chExt cx="397371" cy="888867"/>
          </a:xfrm>
        </p:grpSpPr>
        <p:sp>
          <p:nvSpPr>
            <p:cNvPr id="194" name="SMARTInkShape-3851"/>
            <p:cNvSpPr/>
            <p:nvPr>
              <p:custDataLst>
                <p:tags r:id="rId42"/>
              </p:custDataLst>
            </p:nvPr>
          </p:nvSpPr>
          <p:spPr>
            <a:xfrm>
              <a:off x="9363075" y="574357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2822" y="17900"/>
                  </a:lnTo>
                  <a:lnTo>
                    <a:pt x="5057" y="21459"/>
                  </a:lnTo>
                  <a:lnTo>
                    <a:pt x="8644" y="49983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852"/>
            <p:cNvSpPr/>
            <p:nvPr>
              <p:custDataLst>
                <p:tags r:id="rId43"/>
              </p:custDataLst>
            </p:nvPr>
          </p:nvSpPr>
          <p:spPr>
            <a:xfrm>
              <a:off x="9205187" y="5810250"/>
              <a:ext cx="62639" cy="18658"/>
            </a:xfrm>
            <a:custGeom>
              <a:avLst/>
              <a:gdLst/>
              <a:ahLst/>
              <a:cxnLst/>
              <a:rect l="0" t="0" r="0" b="0"/>
              <a:pathLst>
                <a:path w="62639" h="18658">
                  <a:moveTo>
                    <a:pt x="5488" y="9525"/>
                  </a:moveTo>
                  <a:lnTo>
                    <a:pt x="5488" y="9525"/>
                  </a:lnTo>
                  <a:lnTo>
                    <a:pt x="431" y="14581"/>
                  </a:lnTo>
                  <a:lnTo>
                    <a:pt x="0" y="16070"/>
                  </a:lnTo>
                  <a:lnTo>
                    <a:pt x="771" y="17064"/>
                  </a:lnTo>
                  <a:lnTo>
                    <a:pt x="2343" y="17726"/>
                  </a:lnTo>
                  <a:lnTo>
                    <a:pt x="14670" y="18657"/>
                  </a:lnTo>
                  <a:lnTo>
                    <a:pt x="37796" y="11368"/>
                  </a:lnTo>
                  <a:lnTo>
                    <a:pt x="626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853"/>
            <p:cNvSpPr/>
            <p:nvPr>
              <p:custDataLst>
                <p:tags r:id="rId44"/>
              </p:custDataLst>
            </p:nvPr>
          </p:nvSpPr>
          <p:spPr>
            <a:xfrm>
              <a:off x="9229725" y="5762625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5057" y="4469"/>
                  </a:lnTo>
                  <a:lnTo>
                    <a:pt x="10361" y="1986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854"/>
            <p:cNvSpPr/>
            <p:nvPr>
              <p:custDataLst>
                <p:tags r:id="rId45"/>
              </p:custDataLst>
            </p:nvPr>
          </p:nvSpPr>
          <p:spPr>
            <a:xfrm>
              <a:off x="8984755" y="5734050"/>
              <a:ext cx="149721" cy="122794"/>
            </a:xfrm>
            <a:custGeom>
              <a:avLst/>
              <a:gdLst/>
              <a:ahLst/>
              <a:cxnLst/>
              <a:rect l="0" t="0" r="0" b="0"/>
              <a:pathLst>
                <a:path w="149721" h="122794">
                  <a:moveTo>
                    <a:pt x="6845" y="0"/>
                  </a:moveTo>
                  <a:lnTo>
                    <a:pt x="6845" y="0"/>
                  </a:lnTo>
                  <a:lnTo>
                    <a:pt x="6845" y="8201"/>
                  </a:lnTo>
                  <a:lnTo>
                    <a:pt x="7903" y="8642"/>
                  </a:lnTo>
                  <a:lnTo>
                    <a:pt x="20029" y="12173"/>
                  </a:lnTo>
                  <a:lnTo>
                    <a:pt x="42492" y="22748"/>
                  </a:lnTo>
                  <a:lnTo>
                    <a:pt x="51969" y="31630"/>
                  </a:lnTo>
                  <a:lnTo>
                    <a:pt x="58650" y="42633"/>
                  </a:lnTo>
                  <a:lnTo>
                    <a:pt x="61619" y="54578"/>
                  </a:lnTo>
                  <a:lnTo>
                    <a:pt x="57295" y="69765"/>
                  </a:lnTo>
                  <a:lnTo>
                    <a:pt x="42327" y="95272"/>
                  </a:lnTo>
                  <a:lnTo>
                    <a:pt x="16088" y="115990"/>
                  </a:lnTo>
                  <a:lnTo>
                    <a:pt x="0" y="122793"/>
                  </a:lnTo>
                  <a:lnTo>
                    <a:pt x="166" y="121021"/>
                  </a:lnTo>
                  <a:lnTo>
                    <a:pt x="3170" y="113407"/>
                  </a:lnTo>
                  <a:lnTo>
                    <a:pt x="15868" y="97219"/>
                  </a:lnTo>
                  <a:lnTo>
                    <a:pt x="24261" y="90834"/>
                  </a:lnTo>
                  <a:lnTo>
                    <a:pt x="55705" y="71189"/>
                  </a:lnTo>
                  <a:lnTo>
                    <a:pt x="100169" y="30354"/>
                  </a:lnTo>
                  <a:lnTo>
                    <a:pt x="115904" y="13678"/>
                  </a:lnTo>
                  <a:lnTo>
                    <a:pt x="118816" y="6785"/>
                  </a:lnTo>
                  <a:lnTo>
                    <a:pt x="118534" y="5581"/>
                  </a:lnTo>
                  <a:lnTo>
                    <a:pt x="117288" y="5838"/>
                  </a:lnTo>
                  <a:lnTo>
                    <a:pt x="102628" y="18909"/>
                  </a:lnTo>
                  <a:lnTo>
                    <a:pt x="97040" y="27101"/>
                  </a:lnTo>
                  <a:lnTo>
                    <a:pt x="94557" y="35328"/>
                  </a:lnTo>
                  <a:lnTo>
                    <a:pt x="93453" y="46040"/>
                  </a:lnTo>
                  <a:lnTo>
                    <a:pt x="97888" y="63971"/>
                  </a:lnTo>
                  <a:lnTo>
                    <a:pt x="105905" y="77633"/>
                  </a:lnTo>
                  <a:lnTo>
                    <a:pt x="14972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855"/>
            <p:cNvSpPr/>
            <p:nvPr>
              <p:custDataLst>
                <p:tags r:id="rId46"/>
              </p:custDataLst>
            </p:nvPr>
          </p:nvSpPr>
          <p:spPr>
            <a:xfrm>
              <a:off x="9039468" y="5219700"/>
              <a:ext cx="342658" cy="400051"/>
            </a:xfrm>
            <a:custGeom>
              <a:avLst/>
              <a:gdLst/>
              <a:ahLst/>
              <a:cxnLst/>
              <a:rect l="0" t="0" r="0" b="0"/>
              <a:pathLst>
                <a:path w="342658" h="400051">
                  <a:moveTo>
                    <a:pt x="304557" y="0"/>
                  </a:moveTo>
                  <a:lnTo>
                    <a:pt x="304557" y="0"/>
                  </a:lnTo>
                  <a:lnTo>
                    <a:pt x="341066" y="0"/>
                  </a:lnTo>
                  <a:lnTo>
                    <a:pt x="339128" y="2822"/>
                  </a:lnTo>
                  <a:lnTo>
                    <a:pt x="316596" y="23851"/>
                  </a:lnTo>
                  <a:lnTo>
                    <a:pt x="273970" y="47946"/>
                  </a:lnTo>
                  <a:lnTo>
                    <a:pt x="234463" y="66770"/>
                  </a:lnTo>
                  <a:lnTo>
                    <a:pt x="188876" y="87037"/>
                  </a:lnTo>
                  <a:lnTo>
                    <a:pt x="152811" y="109247"/>
                  </a:lnTo>
                  <a:lnTo>
                    <a:pt x="139748" y="114170"/>
                  </a:lnTo>
                  <a:lnTo>
                    <a:pt x="107747" y="135463"/>
                  </a:lnTo>
                  <a:lnTo>
                    <a:pt x="97846" y="148047"/>
                  </a:lnTo>
                  <a:lnTo>
                    <a:pt x="93724" y="155848"/>
                  </a:lnTo>
                  <a:lnTo>
                    <a:pt x="91968" y="170160"/>
                  </a:lnTo>
                  <a:lnTo>
                    <a:pt x="92982" y="176940"/>
                  </a:lnTo>
                  <a:lnTo>
                    <a:pt x="96831" y="182519"/>
                  </a:lnTo>
                  <a:lnTo>
                    <a:pt x="124490" y="202567"/>
                  </a:lnTo>
                  <a:lnTo>
                    <a:pt x="167310" y="215775"/>
                  </a:lnTo>
                  <a:lnTo>
                    <a:pt x="213263" y="226702"/>
                  </a:lnTo>
                  <a:lnTo>
                    <a:pt x="233997" y="233094"/>
                  </a:lnTo>
                  <a:lnTo>
                    <a:pt x="236350" y="235829"/>
                  </a:lnTo>
                  <a:lnTo>
                    <a:pt x="235802" y="238711"/>
                  </a:lnTo>
                  <a:lnTo>
                    <a:pt x="233321" y="241691"/>
                  </a:lnTo>
                  <a:lnTo>
                    <a:pt x="192282" y="260049"/>
                  </a:lnTo>
                  <a:lnTo>
                    <a:pt x="149970" y="278086"/>
                  </a:lnTo>
                  <a:lnTo>
                    <a:pt x="104244" y="297924"/>
                  </a:lnTo>
                  <a:lnTo>
                    <a:pt x="66375" y="316142"/>
                  </a:lnTo>
                  <a:lnTo>
                    <a:pt x="22832" y="336477"/>
                  </a:lnTo>
                  <a:lnTo>
                    <a:pt x="6133" y="344631"/>
                  </a:lnTo>
                  <a:lnTo>
                    <a:pt x="1890" y="349346"/>
                  </a:lnTo>
                  <a:lnTo>
                    <a:pt x="121" y="354605"/>
                  </a:lnTo>
                  <a:lnTo>
                    <a:pt x="0" y="360229"/>
                  </a:lnTo>
                  <a:lnTo>
                    <a:pt x="4151" y="365036"/>
                  </a:lnTo>
                  <a:lnTo>
                    <a:pt x="20054" y="373199"/>
                  </a:lnTo>
                  <a:lnTo>
                    <a:pt x="59058" y="382795"/>
                  </a:lnTo>
                  <a:lnTo>
                    <a:pt x="100488" y="388998"/>
                  </a:lnTo>
                  <a:lnTo>
                    <a:pt x="133074" y="392669"/>
                  </a:lnTo>
                  <a:lnTo>
                    <a:pt x="169076" y="396770"/>
                  </a:lnTo>
                  <a:lnTo>
                    <a:pt x="213143" y="399078"/>
                  </a:lnTo>
                  <a:lnTo>
                    <a:pt x="251955" y="399762"/>
                  </a:lnTo>
                  <a:lnTo>
                    <a:pt x="286148" y="399965"/>
                  </a:lnTo>
                  <a:lnTo>
                    <a:pt x="342657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856"/>
            <p:cNvSpPr/>
            <p:nvPr>
              <p:custDataLst>
                <p:tags r:id="rId47"/>
              </p:custDataLst>
            </p:nvPr>
          </p:nvSpPr>
          <p:spPr>
            <a:xfrm>
              <a:off x="9191625" y="4967977"/>
              <a:ext cx="85726" cy="137424"/>
            </a:xfrm>
            <a:custGeom>
              <a:avLst/>
              <a:gdLst/>
              <a:ahLst/>
              <a:cxnLst/>
              <a:rect l="0" t="0" r="0" b="0"/>
              <a:pathLst>
                <a:path w="85726" h="137424">
                  <a:moveTo>
                    <a:pt x="0" y="32648"/>
                  </a:moveTo>
                  <a:lnTo>
                    <a:pt x="0" y="32648"/>
                  </a:lnTo>
                  <a:lnTo>
                    <a:pt x="0" y="77302"/>
                  </a:lnTo>
                  <a:lnTo>
                    <a:pt x="0" y="123979"/>
                  </a:lnTo>
                  <a:lnTo>
                    <a:pt x="0" y="130617"/>
                  </a:lnTo>
                  <a:lnTo>
                    <a:pt x="0" y="94432"/>
                  </a:lnTo>
                  <a:lnTo>
                    <a:pt x="0" y="48419"/>
                  </a:lnTo>
                  <a:lnTo>
                    <a:pt x="0" y="39987"/>
                  </a:lnTo>
                  <a:lnTo>
                    <a:pt x="10113" y="12950"/>
                  </a:lnTo>
                  <a:lnTo>
                    <a:pt x="17900" y="2726"/>
                  </a:lnTo>
                  <a:lnTo>
                    <a:pt x="21458" y="0"/>
                  </a:lnTo>
                  <a:lnTo>
                    <a:pt x="25948" y="300"/>
                  </a:lnTo>
                  <a:lnTo>
                    <a:pt x="36578" y="6276"/>
                  </a:lnTo>
                  <a:lnTo>
                    <a:pt x="68114" y="34414"/>
                  </a:lnTo>
                  <a:lnTo>
                    <a:pt x="72606" y="50013"/>
                  </a:lnTo>
                  <a:lnTo>
                    <a:pt x="80547" y="89465"/>
                  </a:lnTo>
                  <a:lnTo>
                    <a:pt x="85725" y="137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749"/>
          <p:cNvGrpSpPr/>
          <p:nvPr/>
        </p:nvGrpSpPr>
        <p:grpSpPr>
          <a:xfrm>
            <a:off x="9639300" y="5248783"/>
            <a:ext cx="1711752" cy="459175"/>
            <a:chOff x="9639300" y="5248783"/>
            <a:chExt cx="1711752" cy="459175"/>
          </a:xfrm>
        </p:grpSpPr>
        <p:sp>
          <p:nvSpPr>
            <p:cNvPr id="201" name="SMARTInkShape-3857"/>
            <p:cNvSpPr/>
            <p:nvPr>
              <p:custDataLst>
                <p:tags r:id="rId33"/>
              </p:custDataLst>
            </p:nvPr>
          </p:nvSpPr>
          <p:spPr>
            <a:xfrm>
              <a:off x="9639300" y="5353050"/>
              <a:ext cx="190501" cy="184446"/>
            </a:xfrm>
            <a:custGeom>
              <a:avLst/>
              <a:gdLst/>
              <a:ahLst/>
              <a:cxnLst/>
              <a:rect l="0" t="0" r="0" b="0"/>
              <a:pathLst>
                <a:path w="190501" h="184446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9297" y="2822"/>
                  </a:lnTo>
                  <a:lnTo>
                    <a:pt x="22390" y="5056"/>
                  </a:lnTo>
                  <a:lnTo>
                    <a:pt x="38122" y="29659"/>
                  </a:lnTo>
                  <a:lnTo>
                    <a:pt x="50804" y="59245"/>
                  </a:lnTo>
                  <a:lnTo>
                    <a:pt x="55270" y="91403"/>
                  </a:lnTo>
                  <a:lnTo>
                    <a:pt x="49173" y="132590"/>
                  </a:lnTo>
                  <a:lnTo>
                    <a:pt x="37778" y="165655"/>
                  </a:lnTo>
                  <a:lnTo>
                    <a:pt x="25337" y="183006"/>
                  </a:lnTo>
                  <a:lnTo>
                    <a:pt x="21124" y="184445"/>
                  </a:lnTo>
                  <a:lnTo>
                    <a:pt x="10800" y="183223"/>
                  </a:lnTo>
                  <a:lnTo>
                    <a:pt x="7200" y="181416"/>
                  </a:lnTo>
                  <a:lnTo>
                    <a:pt x="4800" y="179152"/>
                  </a:lnTo>
                  <a:lnTo>
                    <a:pt x="2133" y="173815"/>
                  </a:lnTo>
                  <a:lnTo>
                    <a:pt x="948" y="167915"/>
                  </a:lnTo>
                  <a:lnTo>
                    <a:pt x="5337" y="153586"/>
                  </a:lnTo>
                  <a:lnTo>
                    <a:pt x="13308" y="144813"/>
                  </a:lnTo>
                  <a:lnTo>
                    <a:pt x="60660" y="103989"/>
                  </a:lnTo>
                  <a:lnTo>
                    <a:pt x="104247" y="66606"/>
                  </a:lnTo>
                  <a:lnTo>
                    <a:pt x="127794" y="42520"/>
                  </a:lnTo>
                  <a:lnTo>
                    <a:pt x="130880" y="35478"/>
                  </a:lnTo>
                  <a:lnTo>
                    <a:pt x="133285" y="19622"/>
                  </a:lnTo>
                  <a:lnTo>
                    <a:pt x="123218" y="29333"/>
                  </a:lnTo>
                  <a:lnTo>
                    <a:pt x="118263" y="39848"/>
                  </a:lnTo>
                  <a:lnTo>
                    <a:pt x="104287" y="86714"/>
                  </a:lnTo>
                  <a:lnTo>
                    <a:pt x="96441" y="119330"/>
                  </a:lnTo>
                  <a:lnTo>
                    <a:pt x="96661" y="137074"/>
                  </a:lnTo>
                  <a:lnTo>
                    <a:pt x="100463" y="149469"/>
                  </a:lnTo>
                  <a:lnTo>
                    <a:pt x="108503" y="159211"/>
                  </a:lnTo>
                  <a:lnTo>
                    <a:pt x="119133" y="166010"/>
                  </a:lnTo>
                  <a:lnTo>
                    <a:pt x="130912" y="169033"/>
                  </a:lnTo>
                  <a:lnTo>
                    <a:pt x="19050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858"/>
            <p:cNvSpPr/>
            <p:nvPr>
              <p:custDataLst>
                <p:tags r:id="rId34"/>
              </p:custDataLst>
            </p:nvPr>
          </p:nvSpPr>
          <p:spPr>
            <a:xfrm>
              <a:off x="9896475" y="54864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859"/>
            <p:cNvSpPr/>
            <p:nvPr>
              <p:custDataLst>
                <p:tags r:id="rId35"/>
              </p:custDataLst>
            </p:nvPr>
          </p:nvSpPr>
          <p:spPr>
            <a:xfrm>
              <a:off x="10020300" y="5355241"/>
              <a:ext cx="257176" cy="254592"/>
            </a:xfrm>
            <a:custGeom>
              <a:avLst/>
              <a:gdLst/>
              <a:ahLst/>
              <a:cxnLst/>
              <a:rect l="0" t="0" r="0" b="0"/>
              <a:pathLst>
                <a:path w="257176" h="254592">
                  <a:moveTo>
                    <a:pt x="0" y="245459"/>
                  </a:moveTo>
                  <a:lnTo>
                    <a:pt x="0" y="245459"/>
                  </a:lnTo>
                  <a:lnTo>
                    <a:pt x="0" y="254591"/>
                  </a:lnTo>
                  <a:lnTo>
                    <a:pt x="0" y="249811"/>
                  </a:lnTo>
                  <a:lnTo>
                    <a:pt x="5644" y="244571"/>
                  </a:lnTo>
                  <a:lnTo>
                    <a:pt x="14149" y="237655"/>
                  </a:lnTo>
                  <a:lnTo>
                    <a:pt x="36578" y="199811"/>
                  </a:lnTo>
                  <a:lnTo>
                    <a:pt x="56532" y="156114"/>
                  </a:lnTo>
                  <a:lnTo>
                    <a:pt x="69727" y="128562"/>
                  </a:lnTo>
                  <a:lnTo>
                    <a:pt x="88890" y="83894"/>
                  </a:lnTo>
                  <a:lnTo>
                    <a:pt x="93365" y="61768"/>
                  </a:lnTo>
                  <a:lnTo>
                    <a:pt x="95083" y="17208"/>
                  </a:lnTo>
                  <a:lnTo>
                    <a:pt x="95235" y="0"/>
                  </a:lnTo>
                  <a:lnTo>
                    <a:pt x="94190" y="31489"/>
                  </a:lnTo>
                  <a:lnTo>
                    <a:pt x="86608" y="77436"/>
                  </a:lnTo>
                  <a:lnTo>
                    <a:pt x="85899" y="115608"/>
                  </a:lnTo>
                  <a:lnTo>
                    <a:pt x="88598" y="145602"/>
                  </a:lnTo>
                  <a:lnTo>
                    <a:pt x="98992" y="174699"/>
                  </a:lnTo>
                  <a:lnTo>
                    <a:pt x="105027" y="182261"/>
                  </a:lnTo>
                  <a:lnTo>
                    <a:pt x="108117" y="184277"/>
                  </a:lnTo>
                  <a:lnTo>
                    <a:pt x="112295" y="184562"/>
                  </a:lnTo>
                  <a:lnTo>
                    <a:pt x="122581" y="182058"/>
                  </a:lnTo>
                  <a:lnTo>
                    <a:pt x="149833" y="161315"/>
                  </a:lnTo>
                  <a:lnTo>
                    <a:pt x="153863" y="157613"/>
                  </a:lnTo>
                  <a:lnTo>
                    <a:pt x="167937" y="128858"/>
                  </a:lnTo>
                  <a:lnTo>
                    <a:pt x="180908" y="89783"/>
                  </a:lnTo>
                  <a:lnTo>
                    <a:pt x="190481" y="62455"/>
                  </a:lnTo>
                  <a:lnTo>
                    <a:pt x="195783" y="49823"/>
                  </a:lnTo>
                  <a:lnTo>
                    <a:pt x="199976" y="8162"/>
                  </a:lnTo>
                  <a:lnTo>
                    <a:pt x="194955" y="17692"/>
                  </a:lnTo>
                  <a:lnTo>
                    <a:pt x="191820" y="33922"/>
                  </a:lnTo>
                  <a:lnTo>
                    <a:pt x="198213" y="79718"/>
                  </a:lnTo>
                  <a:lnTo>
                    <a:pt x="198817" y="87340"/>
                  </a:lnTo>
                  <a:lnTo>
                    <a:pt x="205132" y="101453"/>
                  </a:lnTo>
                  <a:lnTo>
                    <a:pt x="214944" y="118476"/>
                  </a:lnTo>
                  <a:lnTo>
                    <a:pt x="216321" y="122704"/>
                  </a:lnTo>
                  <a:lnTo>
                    <a:pt x="235235" y="146819"/>
                  </a:lnTo>
                  <a:lnTo>
                    <a:pt x="257175" y="159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860"/>
            <p:cNvSpPr/>
            <p:nvPr>
              <p:custDataLst>
                <p:tags r:id="rId36"/>
              </p:custDataLst>
            </p:nvPr>
          </p:nvSpPr>
          <p:spPr>
            <a:xfrm>
              <a:off x="10363200" y="5486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861"/>
            <p:cNvSpPr/>
            <p:nvPr>
              <p:custDataLst>
                <p:tags r:id="rId37"/>
              </p:custDataLst>
            </p:nvPr>
          </p:nvSpPr>
          <p:spPr>
            <a:xfrm>
              <a:off x="10544175" y="5336430"/>
              <a:ext cx="119309" cy="371528"/>
            </a:xfrm>
            <a:custGeom>
              <a:avLst/>
              <a:gdLst/>
              <a:ahLst/>
              <a:cxnLst/>
              <a:rect l="0" t="0" r="0" b="0"/>
              <a:pathLst>
                <a:path w="119309" h="371528">
                  <a:moveTo>
                    <a:pt x="0" y="73770"/>
                  </a:moveTo>
                  <a:lnTo>
                    <a:pt x="0" y="73770"/>
                  </a:lnTo>
                  <a:lnTo>
                    <a:pt x="5057" y="78826"/>
                  </a:lnTo>
                  <a:lnTo>
                    <a:pt x="7538" y="86953"/>
                  </a:lnTo>
                  <a:lnTo>
                    <a:pt x="14191" y="124587"/>
                  </a:lnTo>
                  <a:lnTo>
                    <a:pt x="17609" y="162675"/>
                  </a:lnTo>
                  <a:lnTo>
                    <a:pt x="18765" y="201437"/>
                  </a:lnTo>
                  <a:lnTo>
                    <a:pt x="18966" y="240831"/>
                  </a:lnTo>
                  <a:lnTo>
                    <a:pt x="19024" y="279785"/>
                  </a:lnTo>
                  <a:lnTo>
                    <a:pt x="19046" y="322408"/>
                  </a:lnTo>
                  <a:lnTo>
                    <a:pt x="19050" y="369073"/>
                  </a:lnTo>
                  <a:lnTo>
                    <a:pt x="19050" y="371527"/>
                  </a:lnTo>
                  <a:lnTo>
                    <a:pt x="17992" y="365915"/>
                  </a:lnTo>
                  <a:lnTo>
                    <a:pt x="11512" y="324995"/>
                  </a:lnTo>
                  <a:lnTo>
                    <a:pt x="10113" y="287202"/>
                  </a:lnTo>
                  <a:lnTo>
                    <a:pt x="9699" y="250251"/>
                  </a:lnTo>
                  <a:lnTo>
                    <a:pt x="9577" y="202966"/>
                  </a:lnTo>
                  <a:lnTo>
                    <a:pt x="9540" y="157206"/>
                  </a:lnTo>
                  <a:lnTo>
                    <a:pt x="12352" y="117894"/>
                  </a:lnTo>
                  <a:lnTo>
                    <a:pt x="19888" y="75555"/>
                  </a:lnTo>
                  <a:lnTo>
                    <a:pt x="28491" y="32260"/>
                  </a:lnTo>
                  <a:lnTo>
                    <a:pt x="35840" y="14434"/>
                  </a:lnTo>
                  <a:lnTo>
                    <a:pt x="41681" y="5770"/>
                  </a:lnTo>
                  <a:lnTo>
                    <a:pt x="45780" y="3037"/>
                  </a:lnTo>
                  <a:lnTo>
                    <a:pt x="55977" y="0"/>
                  </a:lnTo>
                  <a:lnTo>
                    <a:pt x="61661" y="1306"/>
                  </a:lnTo>
                  <a:lnTo>
                    <a:pt x="79770" y="13259"/>
                  </a:lnTo>
                  <a:lnTo>
                    <a:pt x="97485" y="31264"/>
                  </a:lnTo>
                  <a:lnTo>
                    <a:pt x="110664" y="59612"/>
                  </a:lnTo>
                  <a:lnTo>
                    <a:pt x="119308" y="88173"/>
                  </a:lnTo>
                  <a:lnTo>
                    <a:pt x="117231" y="104513"/>
                  </a:lnTo>
                  <a:lnTo>
                    <a:pt x="109959" y="116714"/>
                  </a:lnTo>
                  <a:lnTo>
                    <a:pt x="98613" y="125665"/>
                  </a:lnTo>
                  <a:lnTo>
                    <a:pt x="75431" y="135595"/>
                  </a:lnTo>
                  <a:lnTo>
                    <a:pt x="42742" y="141078"/>
                  </a:lnTo>
                  <a:lnTo>
                    <a:pt x="28575" y="149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862"/>
            <p:cNvSpPr/>
            <p:nvPr>
              <p:custDataLst>
                <p:tags r:id="rId38"/>
              </p:custDataLst>
            </p:nvPr>
          </p:nvSpPr>
          <p:spPr>
            <a:xfrm>
              <a:off x="10715625" y="5505450"/>
              <a:ext cx="142317" cy="126752"/>
            </a:xfrm>
            <a:custGeom>
              <a:avLst/>
              <a:gdLst/>
              <a:ahLst/>
              <a:cxnLst/>
              <a:rect l="0" t="0" r="0" b="0"/>
              <a:pathLst>
                <a:path w="142317" h="126752">
                  <a:moveTo>
                    <a:pt x="0" y="38100"/>
                  </a:moveTo>
                  <a:lnTo>
                    <a:pt x="0" y="38100"/>
                  </a:lnTo>
                  <a:lnTo>
                    <a:pt x="0" y="29899"/>
                  </a:lnTo>
                  <a:lnTo>
                    <a:pt x="0" y="74130"/>
                  </a:lnTo>
                  <a:lnTo>
                    <a:pt x="0" y="120603"/>
                  </a:lnTo>
                  <a:lnTo>
                    <a:pt x="0" y="126751"/>
                  </a:lnTo>
                  <a:lnTo>
                    <a:pt x="0" y="84880"/>
                  </a:lnTo>
                  <a:lnTo>
                    <a:pt x="0" y="42951"/>
                  </a:lnTo>
                  <a:lnTo>
                    <a:pt x="0" y="2130"/>
                  </a:lnTo>
                  <a:lnTo>
                    <a:pt x="5644" y="3769"/>
                  </a:lnTo>
                  <a:lnTo>
                    <a:pt x="10112" y="5688"/>
                  </a:lnTo>
                  <a:lnTo>
                    <a:pt x="17900" y="13464"/>
                  </a:lnTo>
                  <a:lnTo>
                    <a:pt x="45538" y="58332"/>
                  </a:lnTo>
                  <a:lnTo>
                    <a:pt x="53709" y="83253"/>
                  </a:lnTo>
                  <a:lnTo>
                    <a:pt x="54856" y="90427"/>
                  </a:lnTo>
                  <a:lnTo>
                    <a:pt x="61775" y="104042"/>
                  </a:lnTo>
                  <a:lnTo>
                    <a:pt x="71925" y="120785"/>
                  </a:lnTo>
                  <a:lnTo>
                    <a:pt x="73351" y="124974"/>
                  </a:lnTo>
                  <a:lnTo>
                    <a:pt x="76416" y="126708"/>
                  </a:lnTo>
                  <a:lnTo>
                    <a:pt x="85468" y="125812"/>
                  </a:lnTo>
                  <a:lnTo>
                    <a:pt x="97408" y="119357"/>
                  </a:lnTo>
                  <a:lnTo>
                    <a:pt x="107649" y="105686"/>
                  </a:lnTo>
                  <a:lnTo>
                    <a:pt x="130157" y="59155"/>
                  </a:lnTo>
                  <a:lnTo>
                    <a:pt x="140992" y="15055"/>
                  </a:lnTo>
                  <a:lnTo>
                    <a:pt x="142316" y="4461"/>
                  </a:lnTo>
                  <a:lnTo>
                    <a:pt x="141443" y="297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863"/>
            <p:cNvSpPr/>
            <p:nvPr>
              <p:custDataLst>
                <p:tags r:id="rId39"/>
              </p:custDataLst>
            </p:nvPr>
          </p:nvSpPr>
          <p:spPr>
            <a:xfrm>
              <a:off x="10993987" y="5248783"/>
              <a:ext cx="83589" cy="266193"/>
            </a:xfrm>
            <a:custGeom>
              <a:avLst/>
              <a:gdLst/>
              <a:ahLst/>
              <a:cxnLst/>
              <a:rect l="0" t="0" r="0" b="0"/>
              <a:pathLst>
                <a:path w="83589" h="266193">
                  <a:moveTo>
                    <a:pt x="83588" y="18542"/>
                  </a:moveTo>
                  <a:lnTo>
                    <a:pt x="83588" y="18542"/>
                  </a:lnTo>
                  <a:lnTo>
                    <a:pt x="83588" y="5285"/>
                  </a:lnTo>
                  <a:lnTo>
                    <a:pt x="82530" y="3354"/>
                  </a:lnTo>
                  <a:lnTo>
                    <a:pt x="80764" y="2067"/>
                  </a:lnTo>
                  <a:lnTo>
                    <a:pt x="75386" y="0"/>
                  </a:lnTo>
                  <a:lnTo>
                    <a:pt x="64343" y="9756"/>
                  </a:lnTo>
                  <a:lnTo>
                    <a:pt x="38342" y="56008"/>
                  </a:lnTo>
                  <a:lnTo>
                    <a:pt x="24321" y="90674"/>
                  </a:lnTo>
                  <a:lnTo>
                    <a:pt x="10734" y="134626"/>
                  </a:lnTo>
                  <a:lnTo>
                    <a:pt x="1502" y="179957"/>
                  </a:lnTo>
                  <a:lnTo>
                    <a:pt x="0" y="220297"/>
                  </a:lnTo>
                  <a:lnTo>
                    <a:pt x="3398" y="239091"/>
                  </a:lnTo>
                  <a:lnTo>
                    <a:pt x="14081" y="254500"/>
                  </a:lnTo>
                  <a:lnTo>
                    <a:pt x="21376" y="261573"/>
                  </a:lnTo>
                  <a:lnTo>
                    <a:pt x="29412" y="265229"/>
                  </a:lnTo>
                  <a:lnTo>
                    <a:pt x="64538" y="266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864"/>
            <p:cNvSpPr/>
            <p:nvPr>
              <p:custDataLst>
                <p:tags r:id="rId40"/>
              </p:custDataLst>
            </p:nvPr>
          </p:nvSpPr>
          <p:spPr>
            <a:xfrm>
              <a:off x="11101053" y="5376399"/>
              <a:ext cx="138448" cy="136477"/>
            </a:xfrm>
            <a:custGeom>
              <a:avLst/>
              <a:gdLst/>
              <a:ahLst/>
              <a:cxnLst/>
              <a:rect l="0" t="0" r="0" b="0"/>
              <a:pathLst>
                <a:path w="138448" h="136477">
                  <a:moveTo>
                    <a:pt x="14622" y="14751"/>
                  </a:moveTo>
                  <a:lnTo>
                    <a:pt x="14622" y="14751"/>
                  </a:lnTo>
                  <a:lnTo>
                    <a:pt x="14622" y="562"/>
                  </a:lnTo>
                  <a:lnTo>
                    <a:pt x="16739" y="0"/>
                  </a:lnTo>
                  <a:lnTo>
                    <a:pt x="24734" y="2198"/>
                  </a:lnTo>
                  <a:lnTo>
                    <a:pt x="36080" y="9385"/>
                  </a:lnTo>
                  <a:lnTo>
                    <a:pt x="46146" y="23275"/>
                  </a:lnTo>
                  <a:lnTo>
                    <a:pt x="50773" y="50908"/>
                  </a:lnTo>
                  <a:lnTo>
                    <a:pt x="47087" y="80850"/>
                  </a:lnTo>
                  <a:lnTo>
                    <a:pt x="39282" y="97398"/>
                  </a:lnTo>
                  <a:lnTo>
                    <a:pt x="7076" y="136476"/>
                  </a:lnTo>
                  <a:lnTo>
                    <a:pt x="5357" y="136117"/>
                  </a:lnTo>
                  <a:lnTo>
                    <a:pt x="626" y="132897"/>
                  </a:lnTo>
                  <a:lnTo>
                    <a:pt x="0" y="130557"/>
                  </a:lnTo>
                  <a:lnTo>
                    <a:pt x="641" y="127938"/>
                  </a:lnTo>
                  <a:lnTo>
                    <a:pt x="25428" y="84464"/>
                  </a:lnTo>
                  <a:lnTo>
                    <a:pt x="60470" y="45354"/>
                  </a:lnTo>
                  <a:lnTo>
                    <a:pt x="83594" y="32168"/>
                  </a:lnTo>
                  <a:lnTo>
                    <a:pt x="107078" y="24969"/>
                  </a:lnTo>
                  <a:lnTo>
                    <a:pt x="108009" y="25796"/>
                  </a:lnTo>
                  <a:lnTo>
                    <a:pt x="109044" y="29537"/>
                  </a:lnTo>
                  <a:lnTo>
                    <a:pt x="109627" y="42651"/>
                  </a:lnTo>
                  <a:lnTo>
                    <a:pt x="101649" y="78471"/>
                  </a:lnTo>
                  <a:lnTo>
                    <a:pt x="103748" y="88227"/>
                  </a:lnTo>
                  <a:lnTo>
                    <a:pt x="105789" y="92309"/>
                  </a:lnTo>
                  <a:lnTo>
                    <a:pt x="109267" y="95031"/>
                  </a:lnTo>
                  <a:lnTo>
                    <a:pt x="123215" y="98863"/>
                  </a:lnTo>
                  <a:lnTo>
                    <a:pt x="138447" y="100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865"/>
            <p:cNvSpPr/>
            <p:nvPr>
              <p:custDataLst>
                <p:tags r:id="rId41"/>
              </p:custDataLst>
            </p:nvPr>
          </p:nvSpPr>
          <p:spPr>
            <a:xfrm>
              <a:off x="11268075" y="5259124"/>
              <a:ext cx="82977" cy="303477"/>
            </a:xfrm>
            <a:custGeom>
              <a:avLst/>
              <a:gdLst/>
              <a:ahLst/>
              <a:cxnLst/>
              <a:rect l="0" t="0" r="0" b="0"/>
              <a:pathLst>
                <a:path w="82977" h="303477">
                  <a:moveTo>
                    <a:pt x="57150" y="8201"/>
                  </a:moveTo>
                  <a:lnTo>
                    <a:pt x="57150" y="8201"/>
                  </a:lnTo>
                  <a:lnTo>
                    <a:pt x="57150" y="0"/>
                  </a:lnTo>
                  <a:lnTo>
                    <a:pt x="70407" y="30364"/>
                  </a:lnTo>
                  <a:lnTo>
                    <a:pt x="82976" y="75286"/>
                  </a:lnTo>
                  <a:lnTo>
                    <a:pt x="82088" y="106395"/>
                  </a:lnTo>
                  <a:lnTo>
                    <a:pt x="75122" y="145245"/>
                  </a:lnTo>
                  <a:lnTo>
                    <a:pt x="66356" y="184626"/>
                  </a:lnTo>
                  <a:lnTo>
                    <a:pt x="58068" y="207262"/>
                  </a:lnTo>
                  <a:lnTo>
                    <a:pt x="32519" y="250643"/>
                  </a:lnTo>
                  <a:lnTo>
                    <a:pt x="0" y="303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750"/>
          <p:cNvGrpSpPr/>
          <p:nvPr/>
        </p:nvGrpSpPr>
        <p:grpSpPr>
          <a:xfrm>
            <a:off x="3115183" y="6416280"/>
            <a:ext cx="694818" cy="209083"/>
            <a:chOff x="3115183" y="6416280"/>
            <a:chExt cx="694818" cy="209083"/>
          </a:xfrm>
        </p:grpSpPr>
        <p:sp>
          <p:nvSpPr>
            <p:cNvPr id="211" name="SMARTInkShape-3866"/>
            <p:cNvSpPr/>
            <p:nvPr>
              <p:custDataLst>
                <p:tags r:id="rId30"/>
              </p:custDataLst>
            </p:nvPr>
          </p:nvSpPr>
          <p:spPr>
            <a:xfrm>
              <a:off x="3115183" y="6519569"/>
              <a:ext cx="180468" cy="5057"/>
            </a:xfrm>
            <a:custGeom>
              <a:avLst/>
              <a:gdLst/>
              <a:ahLst/>
              <a:cxnLst/>
              <a:rect l="0" t="0" r="0" b="0"/>
              <a:pathLst>
                <a:path w="180468" h="5057">
                  <a:moveTo>
                    <a:pt x="18542" y="5056"/>
                  </a:moveTo>
                  <a:lnTo>
                    <a:pt x="18542" y="5056"/>
                  </a:lnTo>
                  <a:lnTo>
                    <a:pt x="0" y="5056"/>
                  </a:lnTo>
                  <a:lnTo>
                    <a:pt x="47071" y="5056"/>
                  </a:lnTo>
                  <a:lnTo>
                    <a:pt x="90265" y="0"/>
                  </a:lnTo>
                  <a:lnTo>
                    <a:pt x="108980" y="339"/>
                  </a:lnTo>
                  <a:lnTo>
                    <a:pt x="151454" y="4435"/>
                  </a:lnTo>
                  <a:lnTo>
                    <a:pt x="180467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867"/>
            <p:cNvSpPr/>
            <p:nvPr>
              <p:custDataLst>
                <p:tags r:id="rId31"/>
              </p:custDataLst>
            </p:nvPr>
          </p:nvSpPr>
          <p:spPr>
            <a:xfrm>
              <a:off x="3138645" y="6581775"/>
              <a:ext cx="195106" cy="23394"/>
            </a:xfrm>
            <a:custGeom>
              <a:avLst/>
              <a:gdLst/>
              <a:ahLst/>
              <a:cxnLst/>
              <a:rect l="0" t="0" r="0" b="0"/>
              <a:pathLst>
                <a:path w="195106" h="23394">
                  <a:moveTo>
                    <a:pt x="14130" y="0"/>
                  </a:moveTo>
                  <a:lnTo>
                    <a:pt x="14130" y="0"/>
                  </a:lnTo>
                  <a:lnTo>
                    <a:pt x="873" y="13257"/>
                  </a:lnTo>
                  <a:lnTo>
                    <a:pt x="0" y="16246"/>
                  </a:lnTo>
                  <a:lnTo>
                    <a:pt x="477" y="19297"/>
                  </a:lnTo>
                  <a:lnTo>
                    <a:pt x="1853" y="22390"/>
                  </a:lnTo>
                  <a:lnTo>
                    <a:pt x="5945" y="23393"/>
                  </a:lnTo>
                  <a:lnTo>
                    <a:pt x="49192" y="19831"/>
                  </a:lnTo>
                  <a:lnTo>
                    <a:pt x="90021" y="16331"/>
                  </a:lnTo>
                  <a:lnTo>
                    <a:pt x="128339" y="11541"/>
                  </a:lnTo>
                  <a:lnTo>
                    <a:pt x="160859" y="7300"/>
                  </a:lnTo>
                  <a:lnTo>
                    <a:pt x="175651" y="4303"/>
                  </a:lnTo>
                  <a:lnTo>
                    <a:pt x="19510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868"/>
            <p:cNvSpPr/>
            <p:nvPr>
              <p:custDataLst>
                <p:tags r:id="rId32"/>
              </p:custDataLst>
            </p:nvPr>
          </p:nvSpPr>
          <p:spPr>
            <a:xfrm>
              <a:off x="3552825" y="6416280"/>
              <a:ext cx="257176" cy="209083"/>
            </a:xfrm>
            <a:custGeom>
              <a:avLst/>
              <a:gdLst/>
              <a:ahLst/>
              <a:cxnLst/>
              <a:rect l="0" t="0" r="0" b="0"/>
              <a:pathLst>
                <a:path w="257176" h="209083">
                  <a:moveTo>
                    <a:pt x="0" y="203595"/>
                  </a:moveTo>
                  <a:lnTo>
                    <a:pt x="0" y="203595"/>
                  </a:lnTo>
                  <a:lnTo>
                    <a:pt x="0" y="208651"/>
                  </a:lnTo>
                  <a:lnTo>
                    <a:pt x="2117" y="209082"/>
                  </a:lnTo>
                  <a:lnTo>
                    <a:pt x="16402" y="204526"/>
                  </a:lnTo>
                  <a:lnTo>
                    <a:pt x="45783" y="162214"/>
                  </a:lnTo>
                  <a:lnTo>
                    <a:pt x="53782" y="138769"/>
                  </a:lnTo>
                  <a:lnTo>
                    <a:pt x="64310" y="97810"/>
                  </a:lnTo>
                  <a:lnTo>
                    <a:pt x="74425" y="56119"/>
                  </a:lnTo>
                  <a:lnTo>
                    <a:pt x="81337" y="23828"/>
                  </a:lnTo>
                  <a:lnTo>
                    <a:pt x="76790" y="0"/>
                  </a:lnTo>
                  <a:lnTo>
                    <a:pt x="76593" y="131"/>
                  </a:lnTo>
                  <a:lnTo>
                    <a:pt x="69670" y="45650"/>
                  </a:lnTo>
                  <a:lnTo>
                    <a:pt x="67562" y="83889"/>
                  </a:lnTo>
                  <a:lnTo>
                    <a:pt x="66850" y="129149"/>
                  </a:lnTo>
                  <a:lnTo>
                    <a:pt x="69549" y="160370"/>
                  </a:lnTo>
                  <a:lnTo>
                    <a:pt x="77051" y="180203"/>
                  </a:lnTo>
                  <a:lnTo>
                    <a:pt x="82928" y="187908"/>
                  </a:lnTo>
                  <a:lnTo>
                    <a:pt x="89068" y="191331"/>
                  </a:lnTo>
                  <a:lnTo>
                    <a:pt x="93245" y="190127"/>
                  </a:lnTo>
                  <a:lnTo>
                    <a:pt x="103531" y="183145"/>
                  </a:lnTo>
                  <a:lnTo>
                    <a:pt x="126323" y="147267"/>
                  </a:lnTo>
                  <a:lnTo>
                    <a:pt x="145543" y="103985"/>
                  </a:lnTo>
                  <a:lnTo>
                    <a:pt x="165055" y="60925"/>
                  </a:lnTo>
                  <a:lnTo>
                    <a:pt x="169555" y="43966"/>
                  </a:lnTo>
                  <a:lnTo>
                    <a:pt x="170888" y="30590"/>
                  </a:lnTo>
                  <a:lnTo>
                    <a:pt x="172134" y="27933"/>
                  </a:lnTo>
                  <a:lnTo>
                    <a:pt x="174023" y="26162"/>
                  </a:lnTo>
                  <a:lnTo>
                    <a:pt x="179602" y="23320"/>
                  </a:lnTo>
                  <a:lnTo>
                    <a:pt x="180704" y="39025"/>
                  </a:lnTo>
                  <a:lnTo>
                    <a:pt x="183743" y="71604"/>
                  </a:lnTo>
                  <a:lnTo>
                    <a:pt x="189907" y="117153"/>
                  </a:lnTo>
                  <a:lnTo>
                    <a:pt x="190104" y="123742"/>
                  </a:lnTo>
                  <a:lnTo>
                    <a:pt x="195969" y="136708"/>
                  </a:lnTo>
                  <a:lnTo>
                    <a:pt x="204572" y="147409"/>
                  </a:lnTo>
                  <a:lnTo>
                    <a:pt x="211924" y="152165"/>
                  </a:lnTo>
                  <a:lnTo>
                    <a:pt x="257175" y="155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751"/>
          <p:cNvGrpSpPr/>
          <p:nvPr/>
        </p:nvGrpSpPr>
        <p:grpSpPr>
          <a:xfrm>
            <a:off x="4029075" y="6134797"/>
            <a:ext cx="1752093" cy="604866"/>
            <a:chOff x="4029075" y="6134797"/>
            <a:chExt cx="1752093" cy="604866"/>
          </a:xfrm>
        </p:grpSpPr>
        <p:sp>
          <p:nvSpPr>
            <p:cNvPr id="215" name="SMARTInkShape-3869"/>
            <p:cNvSpPr/>
            <p:nvPr>
              <p:custDataLst>
                <p:tags r:id="rId17"/>
              </p:custDataLst>
            </p:nvPr>
          </p:nvSpPr>
          <p:spPr>
            <a:xfrm>
              <a:off x="4046298" y="6267484"/>
              <a:ext cx="325678" cy="295242"/>
            </a:xfrm>
            <a:custGeom>
              <a:avLst/>
              <a:gdLst/>
              <a:ahLst/>
              <a:cxnLst/>
              <a:rect l="0" t="0" r="0" b="0"/>
              <a:pathLst>
                <a:path w="325678" h="295242">
                  <a:moveTo>
                    <a:pt x="239952" y="9491"/>
                  </a:moveTo>
                  <a:lnTo>
                    <a:pt x="239952" y="9491"/>
                  </a:lnTo>
                  <a:lnTo>
                    <a:pt x="245009" y="4435"/>
                  </a:lnTo>
                  <a:lnTo>
                    <a:pt x="250313" y="1952"/>
                  </a:lnTo>
                  <a:lnTo>
                    <a:pt x="258851" y="0"/>
                  </a:lnTo>
                  <a:lnTo>
                    <a:pt x="243764" y="1031"/>
                  </a:lnTo>
                  <a:lnTo>
                    <a:pt x="201433" y="17272"/>
                  </a:lnTo>
                  <a:lnTo>
                    <a:pt x="159761" y="43566"/>
                  </a:lnTo>
                  <a:lnTo>
                    <a:pt x="119343" y="63392"/>
                  </a:lnTo>
                  <a:lnTo>
                    <a:pt x="89128" y="78974"/>
                  </a:lnTo>
                  <a:lnTo>
                    <a:pt x="64653" y="99322"/>
                  </a:lnTo>
                  <a:lnTo>
                    <a:pt x="63819" y="103245"/>
                  </a:lnTo>
                  <a:lnTo>
                    <a:pt x="65715" y="113249"/>
                  </a:lnTo>
                  <a:lnTo>
                    <a:pt x="68761" y="116763"/>
                  </a:lnTo>
                  <a:lnTo>
                    <a:pt x="99829" y="127922"/>
                  </a:lnTo>
                  <a:lnTo>
                    <a:pt x="142267" y="133308"/>
                  </a:lnTo>
                  <a:lnTo>
                    <a:pt x="186429" y="142923"/>
                  </a:lnTo>
                  <a:lnTo>
                    <a:pt x="194292" y="147464"/>
                  </a:lnTo>
                  <a:lnTo>
                    <a:pt x="198492" y="153010"/>
                  </a:lnTo>
                  <a:lnTo>
                    <a:pt x="199612" y="155970"/>
                  </a:lnTo>
                  <a:lnTo>
                    <a:pt x="199301" y="159002"/>
                  </a:lnTo>
                  <a:lnTo>
                    <a:pt x="196132" y="165194"/>
                  </a:lnTo>
                  <a:lnTo>
                    <a:pt x="154206" y="183780"/>
                  </a:lnTo>
                  <a:lnTo>
                    <a:pt x="111066" y="206902"/>
                  </a:lnTo>
                  <a:lnTo>
                    <a:pt x="67104" y="230626"/>
                  </a:lnTo>
                  <a:lnTo>
                    <a:pt x="49889" y="240065"/>
                  </a:lnTo>
                  <a:lnTo>
                    <a:pt x="28297" y="247495"/>
                  </a:lnTo>
                  <a:lnTo>
                    <a:pt x="674" y="268780"/>
                  </a:lnTo>
                  <a:lnTo>
                    <a:pt x="0" y="272308"/>
                  </a:lnTo>
                  <a:lnTo>
                    <a:pt x="1668" y="275719"/>
                  </a:lnTo>
                  <a:lnTo>
                    <a:pt x="14127" y="285576"/>
                  </a:lnTo>
                  <a:lnTo>
                    <a:pt x="19552" y="288798"/>
                  </a:lnTo>
                  <a:lnTo>
                    <a:pt x="57618" y="293968"/>
                  </a:lnTo>
                  <a:lnTo>
                    <a:pt x="90324" y="293805"/>
                  </a:lnTo>
                  <a:lnTo>
                    <a:pt x="121592" y="290017"/>
                  </a:lnTo>
                  <a:lnTo>
                    <a:pt x="156656" y="287628"/>
                  </a:lnTo>
                  <a:lnTo>
                    <a:pt x="203630" y="286283"/>
                  </a:lnTo>
                  <a:lnTo>
                    <a:pt x="243301" y="285884"/>
                  </a:lnTo>
                  <a:lnTo>
                    <a:pt x="288944" y="285749"/>
                  </a:lnTo>
                  <a:lnTo>
                    <a:pt x="325677" y="295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870"/>
            <p:cNvSpPr/>
            <p:nvPr>
              <p:custDataLst>
                <p:tags r:id="rId18"/>
              </p:custDataLst>
            </p:nvPr>
          </p:nvSpPr>
          <p:spPr>
            <a:xfrm>
              <a:off x="4029075" y="6640819"/>
              <a:ext cx="123826" cy="85553"/>
            </a:xfrm>
            <a:custGeom>
              <a:avLst/>
              <a:gdLst/>
              <a:ahLst/>
              <a:cxnLst/>
              <a:rect l="0" t="0" r="0" b="0"/>
              <a:pathLst>
                <a:path w="123826" h="85553">
                  <a:moveTo>
                    <a:pt x="0" y="26681"/>
                  </a:moveTo>
                  <a:lnTo>
                    <a:pt x="0" y="26681"/>
                  </a:lnTo>
                  <a:lnTo>
                    <a:pt x="0" y="17549"/>
                  </a:lnTo>
                  <a:lnTo>
                    <a:pt x="5057" y="17272"/>
                  </a:lnTo>
                  <a:lnTo>
                    <a:pt x="10361" y="14385"/>
                  </a:lnTo>
                  <a:lnTo>
                    <a:pt x="13257" y="12134"/>
                  </a:lnTo>
                  <a:lnTo>
                    <a:pt x="16247" y="11691"/>
                  </a:lnTo>
                  <a:lnTo>
                    <a:pt x="22390" y="14022"/>
                  </a:lnTo>
                  <a:lnTo>
                    <a:pt x="41289" y="30138"/>
                  </a:lnTo>
                  <a:lnTo>
                    <a:pt x="44809" y="36332"/>
                  </a:lnTo>
                  <a:lnTo>
                    <a:pt x="45748" y="39465"/>
                  </a:lnTo>
                  <a:lnTo>
                    <a:pt x="43969" y="48591"/>
                  </a:lnTo>
                  <a:lnTo>
                    <a:pt x="37017" y="62807"/>
                  </a:lnTo>
                  <a:lnTo>
                    <a:pt x="25186" y="82147"/>
                  </a:lnTo>
                  <a:lnTo>
                    <a:pt x="22083" y="84826"/>
                  </a:lnTo>
                  <a:lnTo>
                    <a:pt x="18955" y="85552"/>
                  </a:lnTo>
                  <a:lnTo>
                    <a:pt x="15811" y="84978"/>
                  </a:lnTo>
                  <a:lnTo>
                    <a:pt x="13716" y="83537"/>
                  </a:lnTo>
                  <a:lnTo>
                    <a:pt x="12319" y="81519"/>
                  </a:lnTo>
                  <a:lnTo>
                    <a:pt x="11388" y="79114"/>
                  </a:lnTo>
                  <a:lnTo>
                    <a:pt x="13175" y="70798"/>
                  </a:lnTo>
                  <a:lnTo>
                    <a:pt x="18556" y="60047"/>
                  </a:lnTo>
                  <a:lnTo>
                    <a:pt x="33485" y="43152"/>
                  </a:lnTo>
                  <a:lnTo>
                    <a:pt x="52372" y="30973"/>
                  </a:lnTo>
                  <a:lnTo>
                    <a:pt x="95471" y="10904"/>
                  </a:lnTo>
                  <a:lnTo>
                    <a:pt x="100640" y="4500"/>
                  </a:lnTo>
                  <a:lnTo>
                    <a:pt x="100959" y="2369"/>
                  </a:lnTo>
                  <a:lnTo>
                    <a:pt x="100115" y="948"/>
                  </a:lnTo>
                  <a:lnTo>
                    <a:pt x="98493" y="0"/>
                  </a:lnTo>
                  <a:lnTo>
                    <a:pt x="96354" y="428"/>
                  </a:lnTo>
                  <a:lnTo>
                    <a:pt x="88286" y="6085"/>
                  </a:lnTo>
                  <a:lnTo>
                    <a:pt x="82277" y="11529"/>
                  </a:lnTo>
                  <a:lnTo>
                    <a:pt x="70855" y="36741"/>
                  </a:lnTo>
                  <a:lnTo>
                    <a:pt x="68533" y="46322"/>
                  </a:lnTo>
                  <a:lnTo>
                    <a:pt x="70323" y="56930"/>
                  </a:lnTo>
                  <a:lnTo>
                    <a:pt x="72282" y="62721"/>
                  </a:lnTo>
                  <a:lnTo>
                    <a:pt x="80103" y="71980"/>
                  </a:lnTo>
                  <a:lnTo>
                    <a:pt x="90634" y="78564"/>
                  </a:lnTo>
                  <a:lnTo>
                    <a:pt x="123825" y="83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871"/>
            <p:cNvSpPr/>
            <p:nvPr>
              <p:custDataLst>
                <p:tags r:id="rId19"/>
              </p:custDataLst>
            </p:nvPr>
          </p:nvSpPr>
          <p:spPr>
            <a:xfrm>
              <a:off x="4219575" y="6667500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5057" y="4469"/>
                  </a:lnTo>
                  <a:lnTo>
                    <a:pt x="10361" y="1987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872"/>
            <p:cNvSpPr/>
            <p:nvPr>
              <p:custDataLst>
                <p:tags r:id="rId20"/>
              </p:custDataLst>
            </p:nvPr>
          </p:nvSpPr>
          <p:spPr>
            <a:xfrm>
              <a:off x="4229100" y="6724650"/>
              <a:ext cx="19051" cy="15013"/>
            </a:xfrm>
            <a:custGeom>
              <a:avLst/>
              <a:gdLst/>
              <a:ahLst/>
              <a:cxnLst/>
              <a:rect l="0" t="0" r="0" b="0"/>
              <a:pathLst>
                <a:path w="19051" h="15013">
                  <a:moveTo>
                    <a:pt x="0" y="9525"/>
                  </a:moveTo>
                  <a:lnTo>
                    <a:pt x="0" y="9525"/>
                  </a:lnTo>
                  <a:lnTo>
                    <a:pt x="0" y="15012"/>
                  </a:lnTo>
                  <a:lnTo>
                    <a:pt x="0" y="12670"/>
                  </a:lnTo>
                  <a:lnTo>
                    <a:pt x="2822" y="8100"/>
                  </a:lnTo>
                  <a:lnTo>
                    <a:pt x="5057" y="540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873"/>
            <p:cNvSpPr/>
            <p:nvPr>
              <p:custDataLst>
                <p:tags r:id="rId21"/>
              </p:custDataLst>
            </p:nvPr>
          </p:nvSpPr>
          <p:spPr>
            <a:xfrm>
              <a:off x="4371975" y="6677025"/>
              <a:ext cx="9492" cy="57151"/>
            </a:xfrm>
            <a:custGeom>
              <a:avLst/>
              <a:gdLst/>
              <a:ahLst/>
              <a:cxnLst/>
              <a:rect l="0" t="0" r="0" b="0"/>
              <a:pathLst>
                <a:path w="9492" h="5715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491" y="3564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874"/>
            <p:cNvSpPr/>
            <p:nvPr>
              <p:custDataLst>
                <p:tags r:id="rId22"/>
              </p:custDataLst>
            </p:nvPr>
          </p:nvSpPr>
          <p:spPr>
            <a:xfrm>
              <a:off x="4105275" y="6134797"/>
              <a:ext cx="114301" cy="102202"/>
            </a:xfrm>
            <a:custGeom>
              <a:avLst/>
              <a:gdLst/>
              <a:ahLst/>
              <a:cxnLst/>
              <a:rect l="0" t="0" r="0" b="0"/>
              <a:pathLst>
                <a:path w="114301" h="102202">
                  <a:moveTo>
                    <a:pt x="0" y="56453"/>
                  </a:moveTo>
                  <a:lnTo>
                    <a:pt x="0" y="56453"/>
                  </a:lnTo>
                  <a:lnTo>
                    <a:pt x="0" y="78843"/>
                  </a:lnTo>
                  <a:lnTo>
                    <a:pt x="2822" y="85101"/>
                  </a:lnTo>
                  <a:lnTo>
                    <a:pt x="6546" y="91411"/>
                  </a:lnTo>
                  <a:lnTo>
                    <a:pt x="9132" y="102201"/>
                  </a:lnTo>
                  <a:lnTo>
                    <a:pt x="10506" y="88499"/>
                  </a:lnTo>
                  <a:lnTo>
                    <a:pt x="28818" y="42043"/>
                  </a:lnTo>
                  <a:lnTo>
                    <a:pt x="50814" y="7249"/>
                  </a:lnTo>
                  <a:lnTo>
                    <a:pt x="57157" y="2835"/>
                  </a:lnTo>
                  <a:lnTo>
                    <a:pt x="66677" y="349"/>
                  </a:lnTo>
                  <a:lnTo>
                    <a:pt x="69851" y="0"/>
                  </a:lnTo>
                  <a:lnTo>
                    <a:pt x="76200" y="2436"/>
                  </a:lnTo>
                  <a:lnTo>
                    <a:pt x="79375" y="4566"/>
                  </a:lnTo>
                  <a:lnTo>
                    <a:pt x="101600" y="48656"/>
                  </a:lnTo>
                  <a:lnTo>
                    <a:pt x="114300" y="65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875"/>
            <p:cNvSpPr/>
            <p:nvPr>
              <p:custDataLst>
                <p:tags r:id="rId23"/>
              </p:custDataLst>
            </p:nvPr>
          </p:nvSpPr>
          <p:spPr>
            <a:xfrm>
              <a:off x="4581525" y="6320213"/>
              <a:ext cx="180976" cy="150263"/>
            </a:xfrm>
            <a:custGeom>
              <a:avLst/>
              <a:gdLst/>
              <a:ahLst/>
              <a:cxnLst/>
              <a:rect l="0" t="0" r="0" b="0"/>
              <a:pathLst>
                <a:path w="180976" h="150263">
                  <a:moveTo>
                    <a:pt x="0" y="42487"/>
                  </a:moveTo>
                  <a:lnTo>
                    <a:pt x="0" y="42487"/>
                  </a:lnTo>
                  <a:lnTo>
                    <a:pt x="23851" y="43545"/>
                  </a:lnTo>
                  <a:lnTo>
                    <a:pt x="54189" y="55744"/>
                  </a:lnTo>
                  <a:lnTo>
                    <a:pt x="63948" y="64607"/>
                  </a:lnTo>
                  <a:lnTo>
                    <a:pt x="75392" y="84319"/>
                  </a:lnTo>
                  <a:lnTo>
                    <a:pt x="78837" y="92600"/>
                  </a:lnTo>
                  <a:lnTo>
                    <a:pt x="79016" y="100237"/>
                  </a:lnTo>
                  <a:lnTo>
                    <a:pt x="63662" y="134223"/>
                  </a:lnTo>
                  <a:lnTo>
                    <a:pt x="51577" y="144289"/>
                  </a:lnTo>
                  <a:lnTo>
                    <a:pt x="43910" y="148456"/>
                  </a:lnTo>
                  <a:lnTo>
                    <a:pt x="37740" y="150174"/>
                  </a:lnTo>
                  <a:lnTo>
                    <a:pt x="32568" y="150262"/>
                  </a:lnTo>
                  <a:lnTo>
                    <a:pt x="24000" y="147536"/>
                  </a:lnTo>
                  <a:lnTo>
                    <a:pt x="16664" y="142798"/>
                  </a:lnTo>
                  <a:lnTo>
                    <a:pt x="14284" y="138994"/>
                  </a:lnTo>
                  <a:lnTo>
                    <a:pt x="11640" y="129123"/>
                  </a:lnTo>
                  <a:lnTo>
                    <a:pt x="13052" y="123527"/>
                  </a:lnTo>
                  <a:lnTo>
                    <a:pt x="20265" y="111666"/>
                  </a:lnTo>
                  <a:lnTo>
                    <a:pt x="63737" y="74394"/>
                  </a:lnTo>
                  <a:lnTo>
                    <a:pt x="105642" y="45265"/>
                  </a:lnTo>
                  <a:lnTo>
                    <a:pt x="139331" y="19504"/>
                  </a:lnTo>
                  <a:lnTo>
                    <a:pt x="151349" y="12747"/>
                  </a:lnTo>
                  <a:lnTo>
                    <a:pt x="157225" y="7044"/>
                  </a:lnTo>
                  <a:lnTo>
                    <a:pt x="159836" y="982"/>
                  </a:lnTo>
                  <a:lnTo>
                    <a:pt x="159474" y="0"/>
                  </a:lnTo>
                  <a:lnTo>
                    <a:pt x="158174" y="404"/>
                  </a:lnTo>
                  <a:lnTo>
                    <a:pt x="156249" y="1731"/>
                  </a:lnTo>
                  <a:lnTo>
                    <a:pt x="148484" y="13714"/>
                  </a:lnTo>
                  <a:lnTo>
                    <a:pt x="133252" y="57957"/>
                  </a:lnTo>
                  <a:lnTo>
                    <a:pt x="130110" y="65500"/>
                  </a:lnTo>
                  <a:lnTo>
                    <a:pt x="129441" y="82349"/>
                  </a:lnTo>
                  <a:lnTo>
                    <a:pt x="133894" y="113236"/>
                  </a:lnTo>
                  <a:lnTo>
                    <a:pt x="138178" y="120850"/>
                  </a:lnTo>
                  <a:lnTo>
                    <a:pt x="180975" y="147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876"/>
            <p:cNvSpPr/>
            <p:nvPr>
              <p:custDataLst>
                <p:tags r:id="rId24"/>
              </p:custDataLst>
            </p:nvPr>
          </p:nvSpPr>
          <p:spPr>
            <a:xfrm>
              <a:off x="4876800" y="6438900"/>
              <a:ext cx="5489" cy="1"/>
            </a:xfrm>
            <a:custGeom>
              <a:avLst/>
              <a:gdLst/>
              <a:ahLst/>
              <a:cxnLst/>
              <a:rect l="0" t="0" r="0" b="0"/>
              <a:pathLst>
                <a:path w="5489" h="1">
                  <a:moveTo>
                    <a:pt x="0" y="0"/>
                  </a:moveTo>
                  <a:lnTo>
                    <a:pt x="0" y="0"/>
                  </a:lnTo>
                  <a:lnTo>
                    <a:pt x="5488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877"/>
            <p:cNvSpPr/>
            <p:nvPr>
              <p:custDataLst>
                <p:tags r:id="rId25"/>
              </p:custDataLst>
            </p:nvPr>
          </p:nvSpPr>
          <p:spPr>
            <a:xfrm>
              <a:off x="5068624" y="6302445"/>
              <a:ext cx="121628" cy="319408"/>
            </a:xfrm>
            <a:custGeom>
              <a:avLst/>
              <a:gdLst/>
              <a:ahLst/>
              <a:cxnLst/>
              <a:rect l="0" t="0" r="0" b="0"/>
              <a:pathLst>
                <a:path w="121628" h="319408">
                  <a:moveTo>
                    <a:pt x="8201" y="98355"/>
                  </a:moveTo>
                  <a:lnTo>
                    <a:pt x="8201" y="98355"/>
                  </a:lnTo>
                  <a:lnTo>
                    <a:pt x="0" y="90154"/>
                  </a:lnTo>
                  <a:lnTo>
                    <a:pt x="9182" y="89223"/>
                  </a:lnTo>
                  <a:lnTo>
                    <a:pt x="12030" y="90150"/>
                  </a:lnTo>
                  <a:lnTo>
                    <a:pt x="13929" y="91827"/>
                  </a:lnTo>
                  <a:lnTo>
                    <a:pt x="15194" y="94003"/>
                  </a:lnTo>
                  <a:lnTo>
                    <a:pt x="25166" y="141498"/>
                  </a:lnTo>
                  <a:lnTo>
                    <a:pt x="25861" y="146166"/>
                  </a:lnTo>
                  <a:lnTo>
                    <a:pt x="19529" y="190076"/>
                  </a:lnTo>
                  <a:lnTo>
                    <a:pt x="18081" y="228421"/>
                  </a:lnTo>
                  <a:lnTo>
                    <a:pt x="11250" y="273585"/>
                  </a:lnTo>
                  <a:lnTo>
                    <a:pt x="8280" y="319407"/>
                  </a:lnTo>
                  <a:lnTo>
                    <a:pt x="8206" y="272037"/>
                  </a:lnTo>
                  <a:lnTo>
                    <a:pt x="8201" y="224502"/>
                  </a:lnTo>
                  <a:lnTo>
                    <a:pt x="14747" y="181363"/>
                  </a:lnTo>
                  <a:lnTo>
                    <a:pt x="17902" y="136003"/>
                  </a:lnTo>
                  <a:lnTo>
                    <a:pt x="25091" y="93444"/>
                  </a:lnTo>
                  <a:lnTo>
                    <a:pt x="31881" y="54229"/>
                  </a:lnTo>
                  <a:lnTo>
                    <a:pt x="41403" y="15346"/>
                  </a:lnTo>
                  <a:lnTo>
                    <a:pt x="52591" y="5723"/>
                  </a:lnTo>
                  <a:lnTo>
                    <a:pt x="60019" y="1676"/>
                  </a:lnTo>
                  <a:lnTo>
                    <a:pt x="66030" y="35"/>
                  </a:lnTo>
                  <a:lnTo>
                    <a:pt x="71095" y="0"/>
                  </a:lnTo>
                  <a:lnTo>
                    <a:pt x="75531" y="1035"/>
                  </a:lnTo>
                  <a:lnTo>
                    <a:pt x="91886" y="12605"/>
                  </a:lnTo>
                  <a:lnTo>
                    <a:pt x="98311" y="20733"/>
                  </a:lnTo>
                  <a:lnTo>
                    <a:pt x="119552" y="60698"/>
                  </a:lnTo>
                  <a:lnTo>
                    <a:pt x="121627" y="82259"/>
                  </a:lnTo>
                  <a:lnTo>
                    <a:pt x="116468" y="96846"/>
                  </a:lnTo>
                  <a:lnTo>
                    <a:pt x="82755" y="137661"/>
                  </a:lnTo>
                  <a:lnTo>
                    <a:pt x="62041" y="153628"/>
                  </a:lnTo>
                  <a:lnTo>
                    <a:pt x="44830" y="159962"/>
                  </a:lnTo>
                  <a:lnTo>
                    <a:pt x="8201" y="165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878"/>
            <p:cNvSpPr/>
            <p:nvPr>
              <p:custDataLst>
                <p:tags r:id="rId26"/>
              </p:custDataLst>
            </p:nvPr>
          </p:nvSpPr>
          <p:spPr>
            <a:xfrm>
              <a:off x="5229235" y="6460305"/>
              <a:ext cx="123816" cy="109468"/>
            </a:xfrm>
            <a:custGeom>
              <a:avLst/>
              <a:gdLst/>
              <a:ahLst/>
              <a:cxnLst/>
              <a:rect l="0" t="0" r="0" b="0"/>
              <a:pathLst>
                <a:path w="123816" h="109468">
                  <a:moveTo>
                    <a:pt x="9515" y="54795"/>
                  </a:moveTo>
                  <a:lnTo>
                    <a:pt x="9515" y="54795"/>
                  </a:lnTo>
                  <a:lnTo>
                    <a:pt x="9515" y="49308"/>
                  </a:lnTo>
                  <a:lnTo>
                    <a:pt x="9515" y="72833"/>
                  </a:lnTo>
                  <a:lnTo>
                    <a:pt x="6693" y="81509"/>
                  </a:lnTo>
                  <a:lnTo>
                    <a:pt x="2970" y="89952"/>
                  </a:lnTo>
                  <a:lnTo>
                    <a:pt x="382" y="108630"/>
                  </a:lnTo>
                  <a:lnTo>
                    <a:pt x="252" y="108677"/>
                  </a:lnTo>
                  <a:lnTo>
                    <a:pt x="0" y="76212"/>
                  </a:lnTo>
                  <a:lnTo>
                    <a:pt x="8633" y="30426"/>
                  </a:lnTo>
                  <a:lnTo>
                    <a:pt x="10312" y="13943"/>
                  </a:lnTo>
                  <a:lnTo>
                    <a:pt x="14455" y="5594"/>
                  </a:lnTo>
                  <a:lnTo>
                    <a:pt x="17042" y="2945"/>
                  </a:lnTo>
                  <a:lnTo>
                    <a:pt x="22738" y="0"/>
                  </a:lnTo>
                  <a:lnTo>
                    <a:pt x="25738" y="273"/>
                  </a:lnTo>
                  <a:lnTo>
                    <a:pt x="31895" y="3400"/>
                  </a:lnTo>
                  <a:lnTo>
                    <a:pt x="41310" y="21222"/>
                  </a:lnTo>
                  <a:lnTo>
                    <a:pt x="54324" y="62094"/>
                  </a:lnTo>
                  <a:lnTo>
                    <a:pt x="59129" y="82710"/>
                  </a:lnTo>
                  <a:lnTo>
                    <a:pt x="65176" y="103583"/>
                  </a:lnTo>
                  <a:lnTo>
                    <a:pt x="67789" y="106370"/>
                  </a:lnTo>
                  <a:lnTo>
                    <a:pt x="76337" y="109467"/>
                  </a:lnTo>
                  <a:lnTo>
                    <a:pt x="87192" y="108022"/>
                  </a:lnTo>
                  <a:lnTo>
                    <a:pt x="93049" y="106155"/>
                  </a:lnTo>
                  <a:lnTo>
                    <a:pt x="96955" y="102793"/>
                  </a:lnTo>
                  <a:lnTo>
                    <a:pt x="108793" y="76233"/>
                  </a:lnTo>
                  <a:lnTo>
                    <a:pt x="116388" y="47988"/>
                  </a:lnTo>
                  <a:lnTo>
                    <a:pt x="120514" y="40128"/>
                  </a:lnTo>
                  <a:lnTo>
                    <a:pt x="123815" y="16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879"/>
            <p:cNvSpPr/>
            <p:nvPr>
              <p:custDataLst>
                <p:tags r:id="rId27"/>
              </p:custDataLst>
            </p:nvPr>
          </p:nvSpPr>
          <p:spPr>
            <a:xfrm>
              <a:off x="5478364" y="6281560"/>
              <a:ext cx="55662" cy="204966"/>
            </a:xfrm>
            <a:custGeom>
              <a:avLst/>
              <a:gdLst/>
              <a:ahLst/>
              <a:cxnLst/>
              <a:rect l="0" t="0" r="0" b="0"/>
              <a:pathLst>
                <a:path w="55662" h="204966">
                  <a:moveTo>
                    <a:pt x="55661" y="14465"/>
                  </a:moveTo>
                  <a:lnTo>
                    <a:pt x="55661" y="14465"/>
                  </a:lnTo>
                  <a:lnTo>
                    <a:pt x="55661" y="5333"/>
                  </a:lnTo>
                  <a:lnTo>
                    <a:pt x="50605" y="0"/>
                  </a:lnTo>
                  <a:lnTo>
                    <a:pt x="48057" y="588"/>
                  </a:lnTo>
                  <a:lnTo>
                    <a:pt x="42404" y="6886"/>
                  </a:lnTo>
                  <a:lnTo>
                    <a:pt x="23863" y="53573"/>
                  </a:lnTo>
                  <a:lnTo>
                    <a:pt x="10851" y="92784"/>
                  </a:lnTo>
                  <a:lnTo>
                    <a:pt x="1861" y="137511"/>
                  </a:lnTo>
                  <a:lnTo>
                    <a:pt x="0" y="152408"/>
                  </a:lnTo>
                  <a:lnTo>
                    <a:pt x="4008" y="172694"/>
                  </a:lnTo>
                  <a:lnTo>
                    <a:pt x="36611" y="204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880"/>
            <p:cNvSpPr/>
            <p:nvPr>
              <p:custDataLst>
                <p:tags r:id="rId28"/>
              </p:custDataLst>
            </p:nvPr>
          </p:nvSpPr>
          <p:spPr>
            <a:xfrm>
              <a:off x="5591175" y="6362816"/>
              <a:ext cx="85726" cy="87106"/>
            </a:xfrm>
            <a:custGeom>
              <a:avLst/>
              <a:gdLst/>
              <a:ahLst/>
              <a:cxnLst/>
              <a:rect l="0" t="0" r="0" b="0"/>
              <a:pathLst>
                <a:path w="85726" h="87106">
                  <a:moveTo>
                    <a:pt x="0" y="9409"/>
                  </a:moveTo>
                  <a:lnTo>
                    <a:pt x="0" y="9409"/>
                  </a:lnTo>
                  <a:lnTo>
                    <a:pt x="0" y="277"/>
                  </a:lnTo>
                  <a:lnTo>
                    <a:pt x="5056" y="0"/>
                  </a:lnTo>
                  <a:lnTo>
                    <a:pt x="10361" y="2758"/>
                  </a:lnTo>
                  <a:lnTo>
                    <a:pt x="22390" y="13152"/>
                  </a:lnTo>
                  <a:lnTo>
                    <a:pt x="25826" y="22009"/>
                  </a:lnTo>
                  <a:lnTo>
                    <a:pt x="28032" y="49998"/>
                  </a:lnTo>
                  <a:lnTo>
                    <a:pt x="25512" y="62021"/>
                  </a:lnTo>
                  <a:lnTo>
                    <a:pt x="19805" y="71951"/>
                  </a:lnTo>
                  <a:lnTo>
                    <a:pt x="6809" y="86266"/>
                  </a:lnTo>
                  <a:lnTo>
                    <a:pt x="4540" y="87105"/>
                  </a:lnTo>
                  <a:lnTo>
                    <a:pt x="3027" y="86606"/>
                  </a:lnTo>
                  <a:lnTo>
                    <a:pt x="2017" y="85216"/>
                  </a:lnTo>
                  <a:lnTo>
                    <a:pt x="897" y="80848"/>
                  </a:lnTo>
                  <a:lnTo>
                    <a:pt x="5322" y="62326"/>
                  </a:lnTo>
                  <a:lnTo>
                    <a:pt x="13302" y="51272"/>
                  </a:lnTo>
                  <a:lnTo>
                    <a:pt x="18393" y="46843"/>
                  </a:lnTo>
                  <a:lnTo>
                    <a:pt x="35226" y="20096"/>
                  </a:lnTo>
                  <a:lnTo>
                    <a:pt x="49713" y="11517"/>
                  </a:lnTo>
                  <a:lnTo>
                    <a:pt x="56005" y="3801"/>
                  </a:lnTo>
                  <a:lnTo>
                    <a:pt x="61227" y="1625"/>
                  </a:lnTo>
                  <a:lnTo>
                    <a:pt x="63043" y="2103"/>
                  </a:lnTo>
                  <a:lnTo>
                    <a:pt x="64255" y="3480"/>
                  </a:lnTo>
                  <a:lnTo>
                    <a:pt x="65599" y="7832"/>
                  </a:lnTo>
                  <a:lnTo>
                    <a:pt x="69479" y="49770"/>
                  </a:lnTo>
                  <a:lnTo>
                    <a:pt x="74271" y="59097"/>
                  </a:lnTo>
                  <a:lnTo>
                    <a:pt x="85725" y="66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881"/>
            <p:cNvSpPr/>
            <p:nvPr>
              <p:custDataLst>
                <p:tags r:id="rId29"/>
              </p:custDataLst>
            </p:nvPr>
          </p:nvSpPr>
          <p:spPr>
            <a:xfrm>
              <a:off x="5743575" y="6276975"/>
              <a:ext cx="37593" cy="190501"/>
            </a:xfrm>
            <a:custGeom>
              <a:avLst/>
              <a:gdLst/>
              <a:ahLst/>
              <a:cxnLst/>
              <a:rect l="0" t="0" r="0" b="0"/>
              <a:pathLst>
                <a:path w="37593" h="190501">
                  <a:moveTo>
                    <a:pt x="19050" y="0"/>
                  </a:moveTo>
                  <a:lnTo>
                    <a:pt x="19050" y="0"/>
                  </a:lnTo>
                  <a:lnTo>
                    <a:pt x="20108" y="30397"/>
                  </a:lnTo>
                  <a:lnTo>
                    <a:pt x="34238" y="75219"/>
                  </a:lnTo>
                  <a:lnTo>
                    <a:pt x="37592" y="112629"/>
                  </a:lnTo>
                  <a:lnTo>
                    <a:pt x="32893" y="142380"/>
                  </a:lnTo>
                  <a:lnTo>
                    <a:pt x="15697" y="178524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752"/>
          <p:cNvGrpSpPr/>
          <p:nvPr/>
        </p:nvGrpSpPr>
        <p:grpSpPr>
          <a:xfrm>
            <a:off x="6181725" y="6364712"/>
            <a:ext cx="161926" cy="121589"/>
            <a:chOff x="6181725" y="6364712"/>
            <a:chExt cx="161926" cy="121589"/>
          </a:xfrm>
        </p:grpSpPr>
        <p:sp>
          <p:nvSpPr>
            <p:cNvPr id="229" name="SMARTInkShape-3882"/>
            <p:cNvSpPr/>
            <p:nvPr>
              <p:custDataLst>
                <p:tags r:id="rId15"/>
              </p:custDataLst>
            </p:nvPr>
          </p:nvSpPr>
          <p:spPr>
            <a:xfrm>
              <a:off x="6181725" y="6364712"/>
              <a:ext cx="161926" cy="15715"/>
            </a:xfrm>
            <a:custGeom>
              <a:avLst/>
              <a:gdLst/>
              <a:ahLst/>
              <a:cxnLst/>
              <a:rect l="0" t="0" r="0" b="0"/>
              <a:pathLst>
                <a:path w="161926" h="15715">
                  <a:moveTo>
                    <a:pt x="0" y="7513"/>
                  </a:moveTo>
                  <a:lnTo>
                    <a:pt x="0" y="7513"/>
                  </a:lnTo>
                  <a:lnTo>
                    <a:pt x="5056" y="12569"/>
                  </a:lnTo>
                  <a:lnTo>
                    <a:pt x="10361" y="15052"/>
                  </a:lnTo>
                  <a:lnTo>
                    <a:pt x="13257" y="15714"/>
                  </a:lnTo>
                  <a:lnTo>
                    <a:pt x="53257" y="8721"/>
                  </a:lnTo>
                  <a:lnTo>
                    <a:pt x="94441" y="1205"/>
                  </a:lnTo>
                  <a:lnTo>
                    <a:pt x="127701" y="0"/>
                  </a:lnTo>
                  <a:lnTo>
                    <a:pt x="161925" y="7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883"/>
            <p:cNvSpPr/>
            <p:nvPr>
              <p:custDataLst>
                <p:tags r:id="rId16"/>
              </p:custDataLst>
            </p:nvPr>
          </p:nvSpPr>
          <p:spPr>
            <a:xfrm>
              <a:off x="6194956" y="6467475"/>
              <a:ext cx="139170" cy="18826"/>
            </a:xfrm>
            <a:custGeom>
              <a:avLst/>
              <a:gdLst/>
              <a:ahLst/>
              <a:cxnLst/>
              <a:rect l="0" t="0" r="0" b="0"/>
              <a:pathLst>
                <a:path w="139170" h="18826">
                  <a:moveTo>
                    <a:pt x="24869" y="0"/>
                  </a:moveTo>
                  <a:lnTo>
                    <a:pt x="24869" y="0"/>
                  </a:lnTo>
                  <a:lnTo>
                    <a:pt x="5231" y="7604"/>
                  </a:lnTo>
                  <a:lnTo>
                    <a:pt x="265" y="13257"/>
                  </a:lnTo>
                  <a:lnTo>
                    <a:pt x="0" y="15188"/>
                  </a:lnTo>
                  <a:lnTo>
                    <a:pt x="881" y="16475"/>
                  </a:lnTo>
                  <a:lnTo>
                    <a:pt x="2527" y="17333"/>
                  </a:lnTo>
                  <a:lnTo>
                    <a:pt x="49653" y="18825"/>
                  </a:lnTo>
                  <a:lnTo>
                    <a:pt x="87599" y="16161"/>
                  </a:lnTo>
                  <a:lnTo>
                    <a:pt x="13916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753"/>
          <p:cNvGrpSpPr/>
          <p:nvPr/>
        </p:nvGrpSpPr>
        <p:grpSpPr>
          <a:xfrm>
            <a:off x="6595338" y="6115637"/>
            <a:ext cx="1403452" cy="428039"/>
            <a:chOff x="6595338" y="6115637"/>
            <a:chExt cx="1403452" cy="428039"/>
          </a:xfrm>
        </p:grpSpPr>
        <p:sp>
          <p:nvSpPr>
            <p:cNvPr id="232" name="SMARTInkShape-3884"/>
            <p:cNvSpPr/>
            <p:nvPr>
              <p:custDataLst>
                <p:tags r:id="rId8"/>
              </p:custDataLst>
            </p:nvPr>
          </p:nvSpPr>
          <p:spPr>
            <a:xfrm>
              <a:off x="6595338" y="6255022"/>
              <a:ext cx="234088" cy="288654"/>
            </a:xfrm>
            <a:custGeom>
              <a:avLst/>
              <a:gdLst/>
              <a:ahLst/>
              <a:cxnLst/>
              <a:rect l="0" t="0" r="0" b="0"/>
              <a:pathLst>
                <a:path w="234088" h="288654">
                  <a:moveTo>
                    <a:pt x="5487" y="288653"/>
                  </a:moveTo>
                  <a:lnTo>
                    <a:pt x="5487" y="288653"/>
                  </a:lnTo>
                  <a:lnTo>
                    <a:pt x="431" y="288653"/>
                  </a:lnTo>
                  <a:lnTo>
                    <a:pt x="0" y="287595"/>
                  </a:lnTo>
                  <a:lnTo>
                    <a:pt x="2342" y="283597"/>
                  </a:lnTo>
                  <a:lnTo>
                    <a:pt x="12470" y="270290"/>
                  </a:lnTo>
                  <a:lnTo>
                    <a:pt x="32001" y="226690"/>
                  </a:lnTo>
                  <a:lnTo>
                    <a:pt x="53959" y="182300"/>
                  </a:lnTo>
                  <a:lnTo>
                    <a:pt x="73623" y="137823"/>
                  </a:lnTo>
                  <a:lnTo>
                    <a:pt x="86640" y="94033"/>
                  </a:lnTo>
                  <a:lnTo>
                    <a:pt x="97357" y="51168"/>
                  </a:lnTo>
                  <a:lnTo>
                    <a:pt x="99235" y="40935"/>
                  </a:lnTo>
                  <a:lnTo>
                    <a:pt x="98677" y="37783"/>
                  </a:lnTo>
                  <a:lnTo>
                    <a:pt x="97247" y="35681"/>
                  </a:lnTo>
                  <a:lnTo>
                    <a:pt x="95236" y="34279"/>
                  </a:lnTo>
                  <a:lnTo>
                    <a:pt x="92836" y="35463"/>
                  </a:lnTo>
                  <a:lnTo>
                    <a:pt x="87348" y="42421"/>
                  </a:lnTo>
                  <a:lnTo>
                    <a:pt x="78308" y="63295"/>
                  </a:lnTo>
                  <a:lnTo>
                    <a:pt x="72318" y="105339"/>
                  </a:lnTo>
                  <a:lnTo>
                    <a:pt x="64121" y="149938"/>
                  </a:lnTo>
                  <a:lnTo>
                    <a:pt x="70968" y="193180"/>
                  </a:lnTo>
                  <a:lnTo>
                    <a:pt x="76865" y="215209"/>
                  </a:lnTo>
                  <a:lnTo>
                    <a:pt x="85188" y="227084"/>
                  </a:lnTo>
                  <a:lnTo>
                    <a:pt x="95943" y="234831"/>
                  </a:lnTo>
                  <a:lnTo>
                    <a:pt x="107779" y="238274"/>
                  </a:lnTo>
                  <a:lnTo>
                    <a:pt x="113898" y="237075"/>
                  </a:lnTo>
                  <a:lnTo>
                    <a:pt x="126342" y="230099"/>
                  </a:lnTo>
                  <a:lnTo>
                    <a:pt x="133284" y="222765"/>
                  </a:lnTo>
                  <a:lnTo>
                    <a:pt x="139544" y="213862"/>
                  </a:lnTo>
                  <a:lnTo>
                    <a:pt x="158802" y="189939"/>
                  </a:lnTo>
                  <a:lnTo>
                    <a:pt x="171093" y="157569"/>
                  </a:lnTo>
                  <a:lnTo>
                    <a:pt x="181427" y="114829"/>
                  </a:lnTo>
                  <a:lnTo>
                    <a:pt x="194495" y="78399"/>
                  </a:lnTo>
                  <a:lnTo>
                    <a:pt x="203336" y="38277"/>
                  </a:lnTo>
                  <a:lnTo>
                    <a:pt x="205427" y="0"/>
                  </a:lnTo>
                  <a:lnTo>
                    <a:pt x="205505" y="41271"/>
                  </a:lnTo>
                  <a:lnTo>
                    <a:pt x="205511" y="84213"/>
                  </a:lnTo>
                  <a:lnTo>
                    <a:pt x="208334" y="123416"/>
                  </a:lnTo>
                  <a:lnTo>
                    <a:pt x="213712" y="164173"/>
                  </a:lnTo>
                  <a:lnTo>
                    <a:pt x="219701" y="188153"/>
                  </a:lnTo>
                  <a:lnTo>
                    <a:pt x="234087" y="212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885"/>
            <p:cNvSpPr/>
            <p:nvPr>
              <p:custDataLst>
                <p:tags r:id="rId9"/>
              </p:custDataLst>
            </p:nvPr>
          </p:nvSpPr>
          <p:spPr>
            <a:xfrm>
              <a:off x="6924675" y="64293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886"/>
            <p:cNvSpPr/>
            <p:nvPr>
              <p:custDataLst>
                <p:tags r:id="rId10"/>
              </p:custDataLst>
            </p:nvPr>
          </p:nvSpPr>
          <p:spPr>
            <a:xfrm>
              <a:off x="7101337" y="6162709"/>
              <a:ext cx="203878" cy="322655"/>
            </a:xfrm>
            <a:custGeom>
              <a:avLst/>
              <a:gdLst/>
              <a:ahLst/>
              <a:cxnLst/>
              <a:rect l="0" t="0" r="0" b="0"/>
              <a:pathLst>
                <a:path w="203878" h="322655">
                  <a:moveTo>
                    <a:pt x="175763" y="9491"/>
                  </a:moveTo>
                  <a:lnTo>
                    <a:pt x="175763" y="9491"/>
                  </a:lnTo>
                  <a:lnTo>
                    <a:pt x="199085" y="9491"/>
                  </a:lnTo>
                  <a:lnTo>
                    <a:pt x="200836" y="8433"/>
                  </a:lnTo>
                  <a:lnTo>
                    <a:pt x="202003" y="6669"/>
                  </a:lnTo>
                  <a:lnTo>
                    <a:pt x="203877" y="1290"/>
                  </a:lnTo>
                  <a:lnTo>
                    <a:pt x="157633" y="0"/>
                  </a:lnTo>
                  <a:lnTo>
                    <a:pt x="119853" y="7577"/>
                  </a:lnTo>
                  <a:lnTo>
                    <a:pt x="84270" y="22357"/>
                  </a:lnTo>
                  <a:lnTo>
                    <a:pt x="74068" y="31437"/>
                  </a:lnTo>
                  <a:lnTo>
                    <a:pt x="58896" y="54513"/>
                  </a:lnTo>
                  <a:lnTo>
                    <a:pt x="46767" y="93605"/>
                  </a:lnTo>
                  <a:lnTo>
                    <a:pt x="43273" y="138642"/>
                  </a:lnTo>
                  <a:lnTo>
                    <a:pt x="39846" y="176874"/>
                  </a:lnTo>
                  <a:lnTo>
                    <a:pt x="27258" y="221484"/>
                  </a:lnTo>
                  <a:lnTo>
                    <a:pt x="18820" y="266987"/>
                  </a:lnTo>
                  <a:lnTo>
                    <a:pt x="1018" y="310587"/>
                  </a:lnTo>
                  <a:lnTo>
                    <a:pt x="0" y="314997"/>
                  </a:lnTo>
                  <a:lnTo>
                    <a:pt x="379" y="317936"/>
                  </a:lnTo>
                  <a:lnTo>
                    <a:pt x="1691" y="319896"/>
                  </a:lnTo>
                  <a:lnTo>
                    <a:pt x="3623" y="321203"/>
                  </a:lnTo>
                  <a:lnTo>
                    <a:pt x="8593" y="322654"/>
                  </a:lnTo>
                  <a:lnTo>
                    <a:pt x="53150" y="315514"/>
                  </a:lnTo>
                  <a:lnTo>
                    <a:pt x="91336" y="309045"/>
                  </a:lnTo>
                  <a:lnTo>
                    <a:pt x="135783" y="313391"/>
                  </a:lnTo>
                  <a:lnTo>
                    <a:pt x="139585" y="312633"/>
                  </a:lnTo>
                  <a:lnTo>
                    <a:pt x="147188" y="304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887"/>
            <p:cNvSpPr/>
            <p:nvPr>
              <p:custDataLst>
                <p:tags r:id="rId11"/>
              </p:custDataLst>
            </p:nvPr>
          </p:nvSpPr>
          <p:spPr>
            <a:xfrm>
              <a:off x="7077075" y="6324600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19050"/>
                  </a:moveTo>
                  <a:lnTo>
                    <a:pt x="0" y="19050"/>
                  </a:lnTo>
                  <a:lnTo>
                    <a:pt x="18828" y="16228"/>
                  </a:lnTo>
                  <a:lnTo>
                    <a:pt x="39060" y="13562"/>
                  </a:lnTo>
                  <a:lnTo>
                    <a:pt x="75308" y="15895"/>
                  </a:lnTo>
                  <a:lnTo>
                    <a:pt x="116975" y="11883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888"/>
            <p:cNvSpPr/>
            <p:nvPr>
              <p:custDataLst>
                <p:tags r:id="rId12"/>
              </p:custDataLst>
            </p:nvPr>
          </p:nvSpPr>
          <p:spPr>
            <a:xfrm>
              <a:off x="7368305" y="6154590"/>
              <a:ext cx="251696" cy="320969"/>
            </a:xfrm>
            <a:custGeom>
              <a:avLst/>
              <a:gdLst/>
              <a:ahLst/>
              <a:cxnLst/>
              <a:rect l="0" t="0" r="0" b="0"/>
              <a:pathLst>
                <a:path w="251696" h="320969">
                  <a:moveTo>
                    <a:pt x="251695" y="17610"/>
                  </a:moveTo>
                  <a:lnTo>
                    <a:pt x="251695" y="17610"/>
                  </a:lnTo>
                  <a:lnTo>
                    <a:pt x="246639" y="12554"/>
                  </a:lnTo>
                  <a:lnTo>
                    <a:pt x="241334" y="10071"/>
                  </a:lnTo>
                  <a:lnTo>
                    <a:pt x="211694" y="0"/>
                  </a:lnTo>
                  <a:lnTo>
                    <a:pt x="169927" y="8345"/>
                  </a:lnTo>
                  <a:lnTo>
                    <a:pt x="130142" y="21237"/>
                  </a:lnTo>
                  <a:lnTo>
                    <a:pt x="92378" y="39875"/>
                  </a:lnTo>
                  <a:lnTo>
                    <a:pt x="82815" y="49025"/>
                  </a:lnTo>
                  <a:lnTo>
                    <a:pt x="76096" y="60147"/>
                  </a:lnTo>
                  <a:lnTo>
                    <a:pt x="64646" y="99213"/>
                  </a:lnTo>
                  <a:lnTo>
                    <a:pt x="60101" y="130217"/>
                  </a:lnTo>
                  <a:lnTo>
                    <a:pt x="43497" y="169676"/>
                  </a:lnTo>
                  <a:lnTo>
                    <a:pt x="31936" y="211045"/>
                  </a:lnTo>
                  <a:lnTo>
                    <a:pt x="11350" y="256121"/>
                  </a:lnTo>
                  <a:lnTo>
                    <a:pt x="0" y="285249"/>
                  </a:lnTo>
                  <a:lnTo>
                    <a:pt x="1542" y="294605"/>
                  </a:lnTo>
                  <a:lnTo>
                    <a:pt x="8360" y="305823"/>
                  </a:lnTo>
                  <a:lnTo>
                    <a:pt x="17082" y="315849"/>
                  </a:lnTo>
                  <a:lnTo>
                    <a:pt x="31712" y="319494"/>
                  </a:lnTo>
                  <a:lnTo>
                    <a:pt x="73580" y="320968"/>
                  </a:lnTo>
                  <a:lnTo>
                    <a:pt x="127870" y="303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889"/>
            <p:cNvSpPr/>
            <p:nvPr>
              <p:custDataLst>
                <p:tags r:id="rId13"/>
              </p:custDataLst>
            </p:nvPr>
          </p:nvSpPr>
          <p:spPr>
            <a:xfrm>
              <a:off x="7611802" y="6238875"/>
              <a:ext cx="198262" cy="215153"/>
            </a:xfrm>
            <a:custGeom>
              <a:avLst/>
              <a:gdLst/>
              <a:ahLst/>
              <a:cxnLst/>
              <a:rect l="0" t="0" r="0" b="0"/>
              <a:pathLst>
                <a:path w="198262" h="215153">
                  <a:moveTo>
                    <a:pt x="27248" y="57150"/>
                  </a:moveTo>
                  <a:lnTo>
                    <a:pt x="27248" y="57150"/>
                  </a:lnTo>
                  <a:lnTo>
                    <a:pt x="24426" y="98568"/>
                  </a:lnTo>
                  <a:lnTo>
                    <a:pt x="17547" y="143312"/>
                  </a:lnTo>
                  <a:lnTo>
                    <a:pt x="9638" y="185501"/>
                  </a:lnTo>
                  <a:lnTo>
                    <a:pt x="7424" y="210248"/>
                  </a:lnTo>
                  <a:lnTo>
                    <a:pt x="5566" y="213190"/>
                  </a:lnTo>
                  <a:lnTo>
                    <a:pt x="3268" y="215152"/>
                  </a:lnTo>
                  <a:lnTo>
                    <a:pt x="1736" y="214342"/>
                  </a:lnTo>
                  <a:lnTo>
                    <a:pt x="35" y="207800"/>
                  </a:lnTo>
                  <a:lnTo>
                    <a:pt x="0" y="171143"/>
                  </a:lnTo>
                  <a:lnTo>
                    <a:pt x="5299" y="135494"/>
                  </a:lnTo>
                  <a:lnTo>
                    <a:pt x="7625" y="91165"/>
                  </a:lnTo>
                  <a:lnTo>
                    <a:pt x="13141" y="51286"/>
                  </a:lnTo>
                  <a:lnTo>
                    <a:pt x="17876" y="25457"/>
                  </a:lnTo>
                  <a:lnTo>
                    <a:pt x="22378" y="17311"/>
                  </a:lnTo>
                  <a:lnTo>
                    <a:pt x="25059" y="15774"/>
                  </a:lnTo>
                  <a:lnTo>
                    <a:pt x="27906" y="15808"/>
                  </a:lnTo>
                  <a:lnTo>
                    <a:pt x="30861" y="16889"/>
                  </a:lnTo>
                  <a:lnTo>
                    <a:pt x="45135" y="28523"/>
                  </a:lnTo>
                  <a:lnTo>
                    <a:pt x="57712" y="45375"/>
                  </a:lnTo>
                  <a:lnTo>
                    <a:pt x="71882" y="88579"/>
                  </a:lnTo>
                  <a:lnTo>
                    <a:pt x="84971" y="134437"/>
                  </a:lnTo>
                  <a:lnTo>
                    <a:pt x="103498" y="180234"/>
                  </a:lnTo>
                  <a:lnTo>
                    <a:pt x="116158" y="201172"/>
                  </a:lnTo>
                  <a:lnTo>
                    <a:pt x="122502" y="205826"/>
                  </a:lnTo>
                  <a:lnTo>
                    <a:pt x="125675" y="207068"/>
                  </a:lnTo>
                  <a:lnTo>
                    <a:pt x="128850" y="205778"/>
                  </a:lnTo>
                  <a:lnTo>
                    <a:pt x="135199" y="198701"/>
                  </a:lnTo>
                  <a:lnTo>
                    <a:pt x="163969" y="156370"/>
                  </a:lnTo>
                  <a:lnTo>
                    <a:pt x="181881" y="112576"/>
                  </a:lnTo>
                  <a:lnTo>
                    <a:pt x="193715" y="81333"/>
                  </a:lnTo>
                  <a:lnTo>
                    <a:pt x="198261" y="35728"/>
                  </a:lnTo>
                  <a:lnTo>
                    <a:pt x="197445" y="20112"/>
                  </a:lnTo>
                  <a:lnTo>
                    <a:pt x="190471" y="2858"/>
                  </a:lnTo>
                  <a:lnTo>
                    <a:pt x="188980" y="1905"/>
                  </a:lnTo>
                  <a:lnTo>
                    <a:pt x="1796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890"/>
            <p:cNvSpPr/>
            <p:nvPr>
              <p:custDataLst>
                <p:tags r:id="rId14"/>
              </p:custDataLst>
            </p:nvPr>
          </p:nvSpPr>
          <p:spPr>
            <a:xfrm>
              <a:off x="7840400" y="6115637"/>
              <a:ext cx="158390" cy="384158"/>
            </a:xfrm>
            <a:custGeom>
              <a:avLst/>
              <a:gdLst/>
              <a:ahLst/>
              <a:cxnLst/>
              <a:rect l="0" t="0" r="0" b="0"/>
              <a:pathLst>
                <a:path w="158390" h="384158">
                  <a:moveTo>
                    <a:pt x="8200" y="47038"/>
                  </a:moveTo>
                  <a:lnTo>
                    <a:pt x="8200" y="47038"/>
                  </a:lnTo>
                  <a:lnTo>
                    <a:pt x="3144" y="41982"/>
                  </a:lnTo>
                  <a:lnTo>
                    <a:pt x="662" y="33855"/>
                  </a:lnTo>
                  <a:lnTo>
                    <a:pt x="0" y="28724"/>
                  </a:lnTo>
                  <a:lnTo>
                    <a:pt x="2086" y="20201"/>
                  </a:lnTo>
                  <a:lnTo>
                    <a:pt x="12049" y="6106"/>
                  </a:lnTo>
                  <a:lnTo>
                    <a:pt x="26491" y="2388"/>
                  </a:lnTo>
                  <a:lnTo>
                    <a:pt x="65200" y="0"/>
                  </a:lnTo>
                  <a:lnTo>
                    <a:pt x="103421" y="7133"/>
                  </a:lnTo>
                  <a:lnTo>
                    <a:pt x="135899" y="18734"/>
                  </a:lnTo>
                  <a:lnTo>
                    <a:pt x="153134" y="31217"/>
                  </a:lnTo>
                  <a:lnTo>
                    <a:pt x="157282" y="37537"/>
                  </a:lnTo>
                  <a:lnTo>
                    <a:pt x="158389" y="40704"/>
                  </a:lnTo>
                  <a:lnTo>
                    <a:pt x="156795" y="49868"/>
                  </a:lnTo>
                  <a:lnTo>
                    <a:pt x="145282" y="93311"/>
                  </a:lnTo>
                  <a:lnTo>
                    <a:pt x="139466" y="135319"/>
                  </a:lnTo>
                  <a:lnTo>
                    <a:pt x="133006" y="176961"/>
                  </a:lnTo>
                  <a:lnTo>
                    <a:pt x="132154" y="222297"/>
                  </a:lnTo>
                  <a:lnTo>
                    <a:pt x="138597" y="264944"/>
                  </a:lnTo>
                  <a:lnTo>
                    <a:pt x="140967" y="308490"/>
                  </a:lnTo>
                  <a:lnTo>
                    <a:pt x="146216" y="356094"/>
                  </a:lnTo>
                  <a:lnTo>
                    <a:pt x="142472" y="373023"/>
                  </a:lnTo>
                  <a:lnTo>
                    <a:pt x="138990" y="376545"/>
                  </a:lnTo>
                  <a:lnTo>
                    <a:pt x="126653" y="383279"/>
                  </a:lnTo>
                  <a:lnTo>
                    <a:pt x="110588" y="384157"/>
                  </a:lnTo>
                  <a:lnTo>
                    <a:pt x="63977" y="379847"/>
                  </a:lnTo>
                  <a:lnTo>
                    <a:pt x="8200" y="370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3509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MARTInkShape-4571"/>
          <p:cNvSpPr/>
          <p:nvPr>
            <p:custDataLst>
              <p:tags r:id="rId1"/>
            </p:custDataLst>
          </p:nvPr>
        </p:nvSpPr>
        <p:spPr>
          <a:xfrm>
            <a:off x="5716508" y="5919062"/>
            <a:ext cx="93743" cy="351263"/>
          </a:xfrm>
          <a:custGeom>
            <a:avLst/>
            <a:gdLst/>
            <a:ahLst/>
            <a:cxnLst/>
            <a:rect l="0" t="0" r="0" b="0"/>
            <a:pathLst>
              <a:path w="93743" h="351263">
                <a:moveTo>
                  <a:pt x="84217" y="5488"/>
                </a:moveTo>
                <a:lnTo>
                  <a:pt x="84217" y="5488"/>
                </a:lnTo>
                <a:lnTo>
                  <a:pt x="84217" y="0"/>
                </a:lnTo>
                <a:lnTo>
                  <a:pt x="81395" y="15379"/>
                </a:lnTo>
                <a:lnTo>
                  <a:pt x="71034" y="43698"/>
                </a:lnTo>
                <a:lnTo>
                  <a:pt x="50064" y="86798"/>
                </a:lnTo>
                <a:lnTo>
                  <a:pt x="39996" y="124242"/>
                </a:lnTo>
                <a:lnTo>
                  <a:pt x="24290" y="169233"/>
                </a:lnTo>
                <a:lnTo>
                  <a:pt x="10016" y="208874"/>
                </a:lnTo>
                <a:lnTo>
                  <a:pt x="1906" y="251313"/>
                </a:lnTo>
                <a:lnTo>
                  <a:pt x="0" y="295701"/>
                </a:lnTo>
                <a:lnTo>
                  <a:pt x="3749" y="312271"/>
                </a:lnTo>
                <a:lnTo>
                  <a:pt x="14586" y="327397"/>
                </a:lnTo>
                <a:lnTo>
                  <a:pt x="42358" y="349298"/>
                </a:lnTo>
                <a:lnTo>
                  <a:pt x="58205" y="351262"/>
                </a:lnTo>
                <a:lnTo>
                  <a:pt x="66875" y="350304"/>
                </a:lnTo>
                <a:lnTo>
                  <a:pt x="73715" y="347549"/>
                </a:lnTo>
                <a:lnTo>
                  <a:pt x="93742" y="3293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1" name="SMARTInkShape-Group913"/>
          <p:cNvGrpSpPr/>
          <p:nvPr/>
        </p:nvGrpSpPr>
        <p:grpSpPr>
          <a:xfrm>
            <a:off x="4343400" y="5900265"/>
            <a:ext cx="1638098" cy="471961"/>
            <a:chOff x="4343400" y="5900265"/>
            <a:chExt cx="1638098" cy="471961"/>
          </a:xfrm>
        </p:grpSpPr>
        <p:sp>
          <p:nvSpPr>
            <p:cNvPr id="263" name="SMARTInkShape-4572"/>
            <p:cNvSpPr/>
            <p:nvPr>
              <p:custDataLst>
                <p:tags r:id="rId217"/>
              </p:custDataLst>
            </p:nvPr>
          </p:nvSpPr>
          <p:spPr>
            <a:xfrm>
              <a:off x="5857875" y="5924550"/>
              <a:ext cx="123623" cy="447676"/>
            </a:xfrm>
            <a:custGeom>
              <a:avLst/>
              <a:gdLst/>
              <a:ahLst/>
              <a:cxnLst/>
              <a:rect l="0" t="0" r="0" b="0"/>
              <a:pathLst>
                <a:path w="123623" h="447676">
                  <a:moveTo>
                    <a:pt x="57150" y="0"/>
                  </a:moveTo>
                  <a:lnTo>
                    <a:pt x="57150" y="0"/>
                  </a:lnTo>
                  <a:lnTo>
                    <a:pt x="62206" y="0"/>
                  </a:lnTo>
                  <a:lnTo>
                    <a:pt x="75464" y="5056"/>
                  </a:lnTo>
                  <a:lnTo>
                    <a:pt x="83987" y="16005"/>
                  </a:lnTo>
                  <a:lnTo>
                    <a:pt x="103138" y="59018"/>
                  </a:lnTo>
                  <a:lnTo>
                    <a:pt x="118641" y="106438"/>
                  </a:lnTo>
                  <a:lnTo>
                    <a:pt x="122289" y="153598"/>
                  </a:lnTo>
                  <a:lnTo>
                    <a:pt x="123370" y="198498"/>
                  </a:lnTo>
                  <a:lnTo>
                    <a:pt x="123622" y="236741"/>
                  </a:lnTo>
                  <a:lnTo>
                    <a:pt x="113652" y="279696"/>
                  </a:lnTo>
                  <a:lnTo>
                    <a:pt x="102349" y="317588"/>
                  </a:lnTo>
                  <a:lnTo>
                    <a:pt x="87990" y="360713"/>
                  </a:lnTo>
                  <a:lnTo>
                    <a:pt x="65868" y="396984"/>
                  </a:lnTo>
                  <a:lnTo>
                    <a:pt x="36059" y="424844"/>
                  </a:lnTo>
                  <a:lnTo>
                    <a:pt x="0" y="44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4573"/>
            <p:cNvSpPr/>
            <p:nvPr>
              <p:custDataLst>
                <p:tags r:id="rId218"/>
              </p:custDataLst>
            </p:nvPr>
          </p:nvSpPr>
          <p:spPr>
            <a:xfrm>
              <a:off x="5648717" y="6076950"/>
              <a:ext cx="209159" cy="47626"/>
            </a:xfrm>
            <a:custGeom>
              <a:avLst/>
              <a:gdLst/>
              <a:ahLst/>
              <a:cxnLst/>
              <a:rect l="0" t="0" r="0" b="0"/>
              <a:pathLst>
                <a:path w="209159" h="47626">
                  <a:moveTo>
                    <a:pt x="9133" y="47625"/>
                  </a:moveTo>
                  <a:lnTo>
                    <a:pt x="9133" y="47625"/>
                  </a:lnTo>
                  <a:lnTo>
                    <a:pt x="4077" y="47625"/>
                  </a:lnTo>
                  <a:lnTo>
                    <a:pt x="2588" y="46567"/>
                  </a:lnTo>
                  <a:lnTo>
                    <a:pt x="1594" y="44803"/>
                  </a:lnTo>
                  <a:lnTo>
                    <a:pt x="0" y="34368"/>
                  </a:lnTo>
                  <a:lnTo>
                    <a:pt x="1986" y="32437"/>
                  </a:lnTo>
                  <a:lnTo>
                    <a:pt x="9837" y="30292"/>
                  </a:lnTo>
                  <a:lnTo>
                    <a:pt x="54225" y="25979"/>
                  </a:lnTo>
                  <a:lnTo>
                    <a:pt x="96945" y="20419"/>
                  </a:lnTo>
                  <a:lnTo>
                    <a:pt x="138857" y="19320"/>
                  </a:lnTo>
                  <a:lnTo>
                    <a:pt x="2091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4574"/>
            <p:cNvSpPr/>
            <p:nvPr>
              <p:custDataLst>
                <p:tags r:id="rId219"/>
              </p:custDataLst>
            </p:nvPr>
          </p:nvSpPr>
          <p:spPr>
            <a:xfrm>
              <a:off x="5248783" y="6010543"/>
              <a:ext cx="234641" cy="281048"/>
            </a:xfrm>
            <a:custGeom>
              <a:avLst/>
              <a:gdLst/>
              <a:ahLst/>
              <a:cxnLst/>
              <a:rect l="0" t="0" r="0" b="0"/>
              <a:pathLst>
                <a:path w="234641" h="281048">
                  <a:moveTo>
                    <a:pt x="18542" y="28307"/>
                  </a:moveTo>
                  <a:lnTo>
                    <a:pt x="18542" y="28307"/>
                  </a:lnTo>
                  <a:lnTo>
                    <a:pt x="18542" y="23251"/>
                  </a:lnTo>
                  <a:lnTo>
                    <a:pt x="13486" y="9993"/>
                  </a:lnTo>
                  <a:lnTo>
                    <a:pt x="10938" y="6573"/>
                  </a:lnTo>
                  <a:lnTo>
                    <a:pt x="0" y="0"/>
                  </a:lnTo>
                  <a:lnTo>
                    <a:pt x="46145" y="30124"/>
                  </a:lnTo>
                  <a:lnTo>
                    <a:pt x="88603" y="46930"/>
                  </a:lnTo>
                  <a:lnTo>
                    <a:pt x="126555" y="64046"/>
                  </a:lnTo>
                  <a:lnTo>
                    <a:pt x="172100" y="87550"/>
                  </a:lnTo>
                  <a:lnTo>
                    <a:pt x="216603" y="110936"/>
                  </a:lnTo>
                  <a:lnTo>
                    <a:pt x="227571" y="121829"/>
                  </a:lnTo>
                  <a:lnTo>
                    <a:pt x="233152" y="133725"/>
                  </a:lnTo>
                  <a:lnTo>
                    <a:pt x="234640" y="139861"/>
                  </a:lnTo>
                  <a:lnTo>
                    <a:pt x="233472" y="152323"/>
                  </a:lnTo>
                  <a:lnTo>
                    <a:pt x="231678" y="158609"/>
                  </a:lnTo>
                  <a:lnTo>
                    <a:pt x="221220" y="171238"/>
                  </a:lnTo>
                  <a:lnTo>
                    <a:pt x="203125" y="184604"/>
                  </a:lnTo>
                  <a:lnTo>
                    <a:pt x="162362" y="204700"/>
                  </a:lnTo>
                  <a:lnTo>
                    <a:pt x="123503" y="225859"/>
                  </a:lnTo>
                  <a:lnTo>
                    <a:pt x="85254" y="245600"/>
                  </a:lnTo>
                  <a:lnTo>
                    <a:pt x="38183" y="269171"/>
                  </a:lnTo>
                  <a:lnTo>
                    <a:pt x="26008" y="273947"/>
                  </a:lnTo>
                  <a:lnTo>
                    <a:pt x="24578" y="275675"/>
                  </a:lnTo>
                  <a:lnTo>
                    <a:pt x="24683" y="277886"/>
                  </a:lnTo>
                  <a:lnTo>
                    <a:pt x="25811" y="280418"/>
                  </a:lnTo>
                  <a:lnTo>
                    <a:pt x="27622" y="281047"/>
                  </a:lnTo>
                  <a:lnTo>
                    <a:pt x="37592" y="275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4575"/>
            <p:cNvSpPr/>
            <p:nvPr>
              <p:custDataLst>
                <p:tags r:id="rId220"/>
              </p:custDataLst>
            </p:nvPr>
          </p:nvSpPr>
          <p:spPr>
            <a:xfrm>
              <a:off x="4829175" y="6115050"/>
              <a:ext cx="228601" cy="238126"/>
            </a:xfrm>
            <a:custGeom>
              <a:avLst/>
              <a:gdLst/>
              <a:ahLst/>
              <a:cxnLst/>
              <a:rect l="0" t="0" r="0" b="0"/>
              <a:pathLst>
                <a:path w="228601" h="238126">
                  <a:moveTo>
                    <a:pt x="228600" y="0"/>
                  </a:moveTo>
                  <a:lnTo>
                    <a:pt x="228600" y="0"/>
                  </a:lnTo>
                  <a:lnTo>
                    <a:pt x="213390" y="1058"/>
                  </a:lnTo>
                  <a:lnTo>
                    <a:pt x="202085" y="5056"/>
                  </a:lnTo>
                  <a:lnTo>
                    <a:pt x="170059" y="30592"/>
                  </a:lnTo>
                  <a:lnTo>
                    <a:pt x="131912" y="75734"/>
                  </a:lnTo>
                  <a:lnTo>
                    <a:pt x="92082" y="118276"/>
                  </a:lnTo>
                  <a:lnTo>
                    <a:pt x="56525" y="160515"/>
                  </a:lnTo>
                  <a:lnTo>
                    <a:pt x="16954" y="207058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4576"/>
            <p:cNvSpPr/>
            <p:nvPr>
              <p:custDataLst>
                <p:tags r:id="rId221"/>
              </p:custDataLst>
            </p:nvPr>
          </p:nvSpPr>
          <p:spPr>
            <a:xfrm>
              <a:off x="4886717" y="6059224"/>
              <a:ext cx="142484" cy="246327"/>
            </a:xfrm>
            <a:custGeom>
              <a:avLst/>
              <a:gdLst/>
              <a:ahLst/>
              <a:cxnLst/>
              <a:rect l="0" t="0" r="0" b="0"/>
              <a:pathLst>
                <a:path w="142484" h="246327">
                  <a:moveTo>
                    <a:pt x="9133" y="8201"/>
                  </a:moveTo>
                  <a:lnTo>
                    <a:pt x="9133" y="8201"/>
                  </a:lnTo>
                  <a:lnTo>
                    <a:pt x="932" y="0"/>
                  </a:lnTo>
                  <a:lnTo>
                    <a:pt x="491" y="617"/>
                  </a:lnTo>
                  <a:lnTo>
                    <a:pt x="0" y="4125"/>
                  </a:lnTo>
                  <a:lnTo>
                    <a:pt x="2605" y="9213"/>
                  </a:lnTo>
                  <a:lnTo>
                    <a:pt x="24540" y="47022"/>
                  </a:lnTo>
                  <a:lnTo>
                    <a:pt x="46859" y="82381"/>
                  </a:lnTo>
                  <a:lnTo>
                    <a:pt x="62174" y="116492"/>
                  </a:lnTo>
                  <a:lnTo>
                    <a:pt x="91979" y="158268"/>
                  </a:lnTo>
                  <a:lnTo>
                    <a:pt x="116551" y="204289"/>
                  </a:lnTo>
                  <a:lnTo>
                    <a:pt x="142483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4577"/>
            <p:cNvSpPr/>
            <p:nvPr>
              <p:custDataLst>
                <p:tags r:id="rId222"/>
              </p:custDataLst>
            </p:nvPr>
          </p:nvSpPr>
          <p:spPr>
            <a:xfrm>
              <a:off x="4748281" y="5954449"/>
              <a:ext cx="128520" cy="370152"/>
            </a:xfrm>
            <a:custGeom>
              <a:avLst/>
              <a:gdLst/>
              <a:ahLst/>
              <a:cxnLst/>
              <a:rect l="0" t="0" r="0" b="0"/>
              <a:pathLst>
                <a:path w="128520" h="370152">
                  <a:moveTo>
                    <a:pt x="128519" y="8201"/>
                  </a:moveTo>
                  <a:lnTo>
                    <a:pt x="128519" y="8201"/>
                  </a:lnTo>
                  <a:lnTo>
                    <a:pt x="123462" y="3145"/>
                  </a:lnTo>
                  <a:lnTo>
                    <a:pt x="118158" y="662"/>
                  </a:lnTo>
                  <a:lnTo>
                    <a:pt x="115262" y="0"/>
                  </a:lnTo>
                  <a:lnTo>
                    <a:pt x="96016" y="4125"/>
                  </a:lnTo>
                  <a:lnTo>
                    <a:pt x="65148" y="22163"/>
                  </a:lnTo>
                  <a:lnTo>
                    <a:pt x="39304" y="52672"/>
                  </a:lnTo>
                  <a:lnTo>
                    <a:pt x="13726" y="99850"/>
                  </a:lnTo>
                  <a:lnTo>
                    <a:pt x="6312" y="134134"/>
                  </a:lnTo>
                  <a:lnTo>
                    <a:pt x="0" y="178865"/>
                  </a:lnTo>
                  <a:lnTo>
                    <a:pt x="3453" y="223553"/>
                  </a:lnTo>
                  <a:lnTo>
                    <a:pt x="7149" y="261451"/>
                  </a:lnTo>
                  <a:lnTo>
                    <a:pt x="17879" y="307758"/>
                  </a:lnTo>
                  <a:lnTo>
                    <a:pt x="32119" y="334966"/>
                  </a:lnTo>
                  <a:lnTo>
                    <a:pt x="49744" y="356432"/>
                  </a:lnTo>
                  <a:lnTo>
                    <a:pt x="90419" y="370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4578"/>
            <p:cNvSpPr/>
            <p:nvPr>
              <p:custDataLst>
                <p:tags r:id="rId223"/>
              </p:custDataLst>
            </p:nvPr>
          </p:nvSpPr>
          <p:spPr>
            <a:xfrm>
              <a:off x="4476750" y="6105525"/>
              <a:ext cx="142876" cy="216677"/>
            </a:xfrm>
            <a:custGeom>
              <a:avLst/>
              <a:gdLst/>
              <a:ahLst/>
              <a:cxnLst/>
              <a:rect l="0" t="0" r="0" b="0"/>
              <a:pathLst>
                <a:path w="142876" h="216677">
                  <a:moveTo>
                    <a:pt x="0" y="76200"/>
                  </a:moveTo>
                  <a:lnTo>
                    <a:pt x="0" y="76200"/>
                  </a:lnTo>
                  <a:lnTo>
                    <a:pt x="16247" y="61012"/>
                  </a:lnTo>
                  <a:lnTo>
                    <a:pt x="22390" y="58867"/>
                  </a:lnTo>
                  <a:lnTo>
                    <a:pt x="31471" y="63557"/>
                  </a:lnTo>
                  <a:lnTo>
                    <a:pt x="64993" y="93774"/>
                  </a:lnTo>
                  <a:lnTo>
                    <a:pt x="85086" y="139128"/>
                  </a:lnTo>
                  <a:lnTo>
                    <a:pt x="90733" y="154968"/>
                  </a:lnTo>
                  <a:lnTo>
                    <a:pt x="92853" y="182794"/>
                  </a:lnTo>
                  <a:lnTo>
                    <a:pt x="87249" y="212088"/>
                  </a:lnTo>
                  <a:lnTo>
                    <a:pt x="84624" y="215476"/>
                  </a:lnTo>
                  <a:lnTo>
                    <a:pt x="81816" y="216676"/>
                  </a:lnTo>
                  <a:lnTo>
                    <a:pt x="78886" y="215359"/>
                  </a:lnTo>
                  <a:lnTo>
                    <a:pt x="72808" y="208251"/>
                  </a:lnTo>
                  <a:lnTo>
                    <a:pt x="68492" y="177180"/>
                  </a:lnTo>
                  <a:lnTo>
                    <a:pt x="72270" y="134459"/>
                  </a:lnTo>
                  <a:lnTo>
                    <a:pt x="80092" y="93344"/>
                  </a:lnTo>
                  <a:lnTo>
                    <a:pt x="98763" y="50188"/>
                  </a:lnTo>
                  <a:lnTo>
                    <a:pt x="112401" y="2710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4579"/>
            <p:cNvSpPr/>
            <p:nvPr>
              <p:custDataLst>
                <p:tags r:id="rId224"/>
              </p:custDataLst>
            </p:nvPr>
          </p:nvSpPr>
          <p:spPr>
            <a:xfrm>
              <a:off x="4343400" y="5900265"/>
              <a:ext cx="125428" cy="451631"/>
            </a:xfrm>
            <a:custGeom>
              <a:avLst/>
              <a:gdLst/>
              <a:ahLst/>
              <a:cxnLst/>
              <a:rect l="0" t="0" r="0" b="0"/>
              <a:pathLst>
                <a:path w="125428" h="451631">
                  <a:moveTo>
                    <a:pt x="0" y="129060"/>
                  </a:moveTo>
                  <a:lnTo>
                    <a:pt x="0" y="129060"/>
                  </a:lnTo>
                  <a:lnTo>
                    <a:pt x="0" y="173713"/>
                  </a:lnTo>
                  <a:lnTo>
                    <a:pt x="0" y="219254"/>
                  </a:lnTo>
                  <a:lnTo>
                    <a:pt x="4716" y="266554"/>
                  </a:lnTo>
                  <a:lnTo>
                    <a:pt x="1398" y="304558"/>
                  </a:lnTo>
                  <a:lnTo>
                    <a:pt x="3237" y="340868"/>
                  </a:lnTo>
                  <a:lnTo>
                    <a:pt x="8283" y="382212"/>
                  </a:lnTo>
                  <a:lnTo>
                    <a:pt x="9280" y="423540"/>
                  </a:lnTo>
                  <a:lnTo>
                    <a:pt x="10511" y="448442"/>
                  </a:lnTo>
                  <a:lnTo>
                    <a:pt x="12299" y="450989"/>
                  </a:lnTo>
                  <a:lnTo>
                    <a:pt x="14549" y="451630"/>
                  </a:lnTo>
                  <a:lnTo>
                    <a:pt x="16050" y="448882"/>
                  </a:lnTo>
                  <a:lnTo>
                    <a:pt x="18655" y="407969"/>
                  </a:lnTo>
                  <a:lnTo>
                    <a:pt x="17914" y="361170"/>
                  </a:lnTo>
                  <a:lnTo>
                    <a:pt x="11495" y="317431"/>
                  </a:lnTo>
                  <a:lnTo>
                    <a:pt x="10108" y="278007"/>
                  </a:lnTo>
                  <a:lnTo>
                    <a:pt x="9697" y="235635"/>
                  </a:lnTo>
                  <a:lnTo>
                    <a:pt x="9576" y="196267"/>
                  </a:lnTo>
                  <a:lnTo>
                    <a:pt x="9541" y="157793"/>
                  </a:lnTo>
                  <a:lnTo>
                    <a:pt x="14585" y="111923"/>
                  </a:lnTo>
                  <a:lnTo>
                    <a:pt x="17727" y="66832"/>
                  </a:lnTo>
                  <a:lnTo>
                    <a:pt x="26393" y="25124"/>
                  </a:lnTo>
                  <a:lnTo>
                    <a:pt x="32191" y="10194"/>
                  </a:lnTo>
                  <a:lnTo>
                    <a:pt x="36277" y="5366"/>
                  </a:lnTo>
                  <a:lnTo>
                    <a:pt x="46462" y="0"/>
                  </a:lnTo>
                  <a:lnTo>
                    <a:pt x="60866" y="440"/>
                  </a:lnTo>
                  <a:lnTo>
                    <a:pt x="69154" y="2037"/>
                  </a:lnTo>
                  <a:lnTo>
                    <a:pt x="84004" y="12281"/>
                  </a:lnTo>
                  <a:lnTo>
                    <a:pt x="105729" y="39670"/>
                  </a:lnTo>
                  <a:lnTo>
                    <a:pt x="121873" y="69177"/>
                  </a:lnTo>
                  <a:lnTo>
                    <a:pt x="125427" y="92568"/>
                  </a:lnTo>
                  <a:lnTo>
                    <a:pt x="124142" y="131964"/>
                  </a:lnTo>
                  <a:lnTo>
                    <a:pt x="113806" y="158495"/>
                  </a:lnTo>
                  <a:lnTo>
                    <a:pt x="84805" y="193788"/>
                  </a:lnTo>
                  <a:lnTo>
                    <a:pt x="63109" y="209152"/>
                  </a:lnTo>
                  <a:lnTo>
                    <a:pt x="28575" y="224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914"/>
          <p:cNvGrpSpPr/>
          <p:nvPr/>
        </p:nvGrpSpPr>
        <p:grpSpPr>
          <a:xfrm>
            <a:off x="3680687" y="5958928"/>
            <a:ext cx="443639" cy="352407"/>
            <a:chOff x="3680687" y="5958928"/>
            <a:chExt cx="443639" cy="352407"/>
          </a:xfrm>
        </p:grpSpPr>
        <p:sp>
          <p:nvSpPr>
            <p:cNvPr id="272" name="SMARTInkShape-4580"/>
            <p:cNvSpPr/>
            <p:nvPr>
              <p:custDataLst>
                <p:tags r:id="rId214"/>
              </p:custDataLst>
            </p:nvPr>
          </p:nvSpPr>
          <p:spPr>
            <a:xfrm>
              <a:off x="4106599" y="6267450"/>
              <a:ext cx="17727" cy="9133"/>
            </a:xfrm>
            <a:custGeom>
              <a:avLst/>
              <a:gdLst/>
              <a:ahLst/>
              <a:cxnLst/>
              <a:rect l="0" t="0" r="0" b="0"/>
              <a:pathLst>
                <a:path w="17727" h="9133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617" y="8642"/>
                  </a:lnTo>
                  <a:lnTo>
                    <a:pt x="4125" y="9132"/>
                  </a:lnTo>
                  <a:lnTo>
                    <a:pt x="177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4581"/>
            <p:cNvSpPr/>
            <p:nvPr>
              <p:custDataLst>
                <p:tags r:id="rId215"/>
              </p:custDataLst>
            </p:nvPr>
          </p:nvSpPr>
          <p:spPr>
            <a:xfrm>
              <a:off x="3680687" y="6105525"/>
              <a:ext cx="234089" cy="76201"/>
            </a:xfrm>
            <a:custGeom>
              <a:avLst/>
              <a:gdLst/>
              <a:ahLst/>
              <a:cxnLst/>
              <a:rect l="0" t="0" r="0" b="0"/>
              <a:pathLst>
                <a:path w="234089" h="76201">
                  <a:moveTo>
                    <a:pt x="5488" y="76200"/>
                  </a:moveTo>
                  <a:lnTo>
                    <a:pt x="5488" y="76200"/>
                  </a:lnTo>
                  <a:lnTo>
                    <a:pt x="431" y="71144"/>
                  </a:lnTo>
                  <a:lnTo>
                    <a:pt x="0" y="69655"/>
                  </a:lnTo>
                  <a:lnTo>
                    <a:pt x="771" y="68661"/>
                  </a:lnTo>
                  <a:lnTo>
                    <a:pt x="44343" y="50507"/>
                  </a:lnTo>
                  <a:lnTo>
                    <a:pt x="80152" y="38042"/>
                  </a:lnTo>
                  <a:lnTo>
                    <a:pt x="122155" y="28558"/>
                  </a:lnTo>
                  <a:lnTo>
                    <a:pt x="168114" y="19045"/>
                  </a:lnTo>
                  <a:lnTo>
                    <a:pt x="2340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4582"/>
            <p:cNvSpPr/>
            <p:nvPr>
              <p:custDataLst>
                <p:tags r:id="rId216"/>
              </p:custDataLst>
            </p:nvPr>
          </p:nvSpPr>
          <p:spPr>
            <a:xfrm>
              <a:off x="3773944" y="5958928"/>
              <a:ext cx="83682" cy="352407"/>
            </a:xfrm>
            <a:custGeom>
              <a:avLst/>
              <a:gdLst/>
              <a:ahLst/>
              <a:cxnLst/>
              <a:rect l="0" t="0" r="0" b="0"/>
              <a:pathLst>
                <a:path w="83682" h="352407">
                  <a:moveTo>
                    <a:pt x="36056" y="22772"/>
                  </a:moveTo>
                  <a:lnTo>
                    <a:pt x="36056" y="22772"/>
                  </a:lnTo>
                  <a:lnTo>
                    <a:pt x="36056" y="12659"/>
                  </a:lnTo>
                  <a:lnTo>
                    <a:pt x="38878" y="4872"/>
                  </a:lnTo>
                  <a:lnTo>
                    <a:pt x="41113" y="1313"/>
                  </a:lnTo>
                  <a:lnTo>
                    <a:pt x="41544" y="0"/>
                  </a:lnTo>
                  <a:lnTo>
                    <a:pt x="40773" y="182"/>
                  </a:lnTo>
                  <a:lnTo>
                    <a:pt x="39200" y="1361"/>
                  </a:lnTo>
                  <a:lnTo>
                    <a:pt x="37454" y="8318"/>
                  </a:lnTo>
                  <a:lnTo>
                    <a:pt x="36178" y="55410"/>
                  </a:lnTo>
                  <a:lnTo>
                    <a:pt x="33270" y="93473"/>
                  </a:lnTo>
                  <a:lnTo>
                    <a:pt x="27862" y="138573"/>
                  </a:lnTo>
                  <a:lnTo>
                    <a:pt x="21869" y="176204"/>
                  </a:lnTo>
                  <a:lnTo>
                    <a:pt x="11421" y="222178"/>
                  </a:lnTo>
                  <a:lnTo>
                    <a:pt x="7590" y="258479"/>
                  </a:lnTo>
                  <a:lnTo>
                    <a:pt x="173" y="300205"/>
                  </a:lnTo>
                  <a:lnTo>
                    <a:pt x="0" y="312233"/>
                  </a:lnTo>
                  <a:lnTo>
                    <a:pt x="3450" y="324636"/>
                  </a:lnTo>
                  <a:lnTo>
                    <a:pt x="16399" y="343517"/>
                  </a:lnTo>
                  <a:lnTo>
                    <a:pt x="27672" y="350534"/>
                  </a:lnTo>
                  <a:lnTo>
                    <a:pt x="33642" y="352406"/>
                  </a:lnTo>
                  <a:lnTo>
                    <a:pt x="48741" y="348839"/>
                  </a:lnTo>
                  <a:lnTo>
                    <a:pt x="74193" y="334360"/>
                  </a:lnTo>
                  <a:lnTo>
                    <a:pt x="77355" y="329981"/>
                  </a:lnTo>
                  <a:lnTo>
                    <a:pt x="83681" y="308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8" name="SMARTInkShape-Group915"/>
          <p:cNvGrpSpPr/>
          <p:nvPr/>
        </p:nvGrpSpPr>
        <p:grpSpPr>
          <a:xfrm>
            <a:off x="3039799" y="6057900"/>
            <a:ext cx="413309" cy="304801"/>
            <a:chOff x="3039799" y="6057900"/>
            <a:chExt cx="413309" cy="304801"/>
          </a:xfrm>
        </p:grpSpPr>
        <p:sp>
          <p:nvSpPr>
            <p:cNvPr id="276" name="SMARTInkShape-4583"/>
            <p:cNvSpPr/>
            <p:nvPr>
              <p:custDataLst>
                <p:tags r:id="rId212"/>
              </p:custDataLst>
            </p:nvPr>
          </p:nvSpPr>
          <p:spPr>
            <a:xfrm>
              <a:off x="3219450" y="6257925"/>
              <a:ext cx="233658" cy="104776"/>
            </a:xfrm>
            <a:custGeom>
              <a:avLst/>
              <a:gdLst/>
              <a:ahLst/>
              <a:cxnLst/>
              <a:rect l="0" t="0" r="0" b="0"/>
              <a:pathLst>
                <a:path w="233658" h="104776">
                  <a:moveTo>
                    <a:pt x="228600" y="0"/>
                  </a:moveTo>
                  <a:lnTo>
                    <a:pt x="228600" y="0"/>
                  </a:lnTo>
                  <a:lnTo>
                    <a:pt x="233657" y="5056"/>
                  </a:lnTo>
                  <a:lnTo>
                    <a:pt x="233030" y="7604"/>
                  </a:lnTo>
                  <a:lnTo>
                    <a:pt x="226688" y="13257"/>
                  </a:lnTo>
                  <a:lnTo>
                    <a:pt x="203253" y="25510"/>
                  </a:lnTo>
                  <a:lnTo>
                    <a:pt x="158091" y="41290"/>
                  </a:lnTo>
                  <a:lnTo>
                    <a:pt x="116522" y="60523"/>
                  </a:lnTo>
                  <a:lnTo>
                    <a:pt x="70995" y="78434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4584"/>
            <p:cNvSpPr/>
            <p:nvPr>
              <p:custDataLst>
                <p:tags r:id="rId213"/>
              </p:custDataLst>
            </p:nvPr>
          </p:nvSpPr>
          <p:spPr>
            <a:xfrm>
              <a:off x="3039799" y="6057900"/>
              <a:ext cx="285644" cy="228601"/>
            </a:xfrm>
            <a:custGeom>
              <a:avLst/>
              <a:gdLst/>
              <a:ahLst/>
              <a:cxnLst/>
              <a:rect l="0" t="0" r="0" b="0"/>
              <a:pathLst>
                <a:path w="285644" h="22860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12050" y="0"/>
                  </a:lnTo>
                  <a:lnTo>
                    <a:pt x="58424" y="17900"/>
                  </a:lnTo>
                  <a:lnTo>
                    <a:pt x="105518" y="28229"/>
                  </a:lnTo>
                  <a:lnTo>
                    <a:pt x="131580" y="36821"/>
                  </a:lnTo>
                  <a:lnTo>
                    <a:pt x="171531" y="59112"/>
                  </a:lnTo>
                  <a:lnTo>
                    <a:pt x="216108" y="80390"/>
                  </a:lnTo>
                  <a:lnTo>
                    <a:pt x="260034" y="104975"/>
                  </a:lnTo>
                  <a:lnTo>
                    <a:pt x="280021" y="123884"/>
                  </a:lnTo>
                  <a:lnTo>
                    <a:pt x="284664" y="130215"/>
                  </a:lnTo>
                  <a:lnTo>
                    <a:pt x="285643" y="135494"/>
                  </a:lnTo>
                  <a:lnTo>
                    <a:pt x="284179" y="140071"/>
                  </a:lnTo>
                  <a:lnTo>
                    <a:pt x="276908" y="147978"/>
                  </a:lnTo>
                  <a:lnTo>
                    <a:pt x="259856" y="158381"/>
                  </a:lnTo>
                  <a:lnTo>
                    <a:pt x="213229" y="177767"/>
                  </a:lnTo>
                  <a:lnTo>
                    <a:pt x="165783" y="190494"/>
                  </a:lnTo>
                  <a:lnTo>
                    <a:pt x="120938" y="198143"/>
                  </a:lnTo>
                  <a:lnTo>
                    <a:pt x="93463" y="204524"/>
                  </a:lnTo>
                  <a:lnTo>
                    <a:pt x="55826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SMARTInkShape-Group916"/>
          <p:cNvGrpSpPr/>
          <p:nvPr/>
        </p:nvGrpSpPr>
        <p:grpSpPr>
          <a:xfrm>
            <a:off x="1792024" y="6010440"/>
            <a:ext cx="949342" cy="436322"/>
            <a:chOff x="1792024" y="6010440"/>
            <a:chExt cx="949342" cy="436322"/>
          </a:xfrm>
        </p:grpSpPr>
        <p:sp>
          <p:nvSpPr>
            <p:cNvPr id="279" name="SMARTInkShape-4585"/>
            <p:cNvSpPr/>
            <p:nvPr>
              <p:custDataLst>
                <p:tags r:id="rId206"/>
              </p:custDataLst>
            </p:nvPr>
          </p:nvSpPr>
          <p:spPr>
            <a:xfrm>
              <a:off x="2524125" y="6010440"/>
              <a:ext cx="217241" cy="422843"/>
            </a:xfrm>
            <a:custGeom>
              <a:avLst/>
              <a:gdLst/>
              <a:ahLst/>
              <a:cxnLst/>
              <a:rect l="0" t="0" r="0" b="0"/>
              <a:pathLst>
                <a:path w="217241" h="422843">
                  <a:moveTo>
                    <a:pt x="0" y="56985"/>
                  </a:moveTo>
                  <a:lnTo>
                    <a:pt x="0" y="56985"/>
                  </a:lnTo>
                  <a:lnTo>
                    <a:pt x="0" y="35526"/>
                  </a:lnTo>
                  <a:lnTo>
                    <a:pt x="2822" y="28751"/>
                  </a:lnTo>
                  <a:lnTo>
                    <a:pt x="5056" y="25463"/>
                  </a:lnTo>
                  <a:lnTo>
                    <a:pt x="18314" y="15778"/>
                  </a:lnTo>
                  <a:lnTo>
                    <a:pt x="55907" y="4082"/>
                  </a:lnTo>
                  <a:lnTo>
                    <a:pt x="97827" y="674"/>
                  </a:lnTo>
                  <a:lnTo>
                    <a:pt x="136446" y="0"/>
                  </a:lnTo>
                  <a:lnTo>
                    <a:pt x="183277" y="7396"/>
                  </a:lnTo>
                  <a:lnTo>
                    <a:pt x="188860" y="8050"/>
                  </a:lnTo>
                  <a:lnTo>
                    <a:pt x="192581" y="11662"/>
                  </a:lnTo>
                  <a:lnTo>
                    <a:pt x="196717" y="24142"/>
                  </a:lnTo>
                  <a:lnTo>
                    <a:pt x="198313" y="58023"/>
                  </a:lnTo>
                  <a:lnTo>
                    <a:pt x="192357" y="98112"/>
                  </a:lnTo>
                  <a:lnTo>
                    <a:pt x="189686" y="144833"/>
                  </a:lnTo>
                  <a:lnTo>
                    <a:pt x="185085" y="172973"/>
                  </a:lnTo>
                  <a:lnTo>
                    <a:pt x="188425" y="208709"/>
                  </a:lnTo>
                  <a:lnTo>
                    <a:pt x="189886" y="251282"/>
                  </a:lnTo>
                  <a:lnTo>
                    <a:pt x="193201" y="298487"/>
                  </a:lnTo>
                  <a:lnTo>
                    <a:pt x="206731" y="343180"/>
                  </a:lnTo>
                  <a:lnTo>
                    <a:pt x="217240" y="380306"/>
                  </a:lnTo>
                  <a:lnTo>
                    <a:pt x="215437" y="391536"/>
                  </a:lnTo>
                  <a:lnTo>
                    <a:pt x="213475" y="397494"/>
                  </a:lnTo>
                  <a:lnTo>
                    <a:pt x="202828" y="406936"/>
                  </a:lnTo>
                  <a:lnTo>
                    <a:pt x="184337" y="414660"/>
                  </a:lnTo>
                  <a:lnTo>
                    <a:pt x="141402" y="422842"/>
                  </a:lnTo>
                  <a:lnTo>
                    <a:pt x="108219" y="419504"/>
                  </a:lnTo>
                  <a:lnTo>
                    <a:pt x="76200" y="409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4586"/>
            <p:cNvSpPr/>
            <p:nvPr>
              <p:custDataLst>
                <p:tags r:id="rId207"/>
              </p:custDataLst>
            </p:nvPr>
          </p:nvSpPr>
          <p:spPr>
            <a:xfrm>
              <a:off x="2305050" y="6230674"/>
              <a:ext cx="180976" cy="189177"/>
            </a:xfrm>
            <a:custGeom>
              <a:avLst/>
              <a:gdLst/>
              <a:ahLst/>
              <a:cxnLst/>
              <a:rect l="0" t="0" r="0" b="0"/>
              <a:pathLst>
                <a:path w="180976" h="189177">
                  <a:moveTo>
                    <a:pt x="180975" y="8201"/>
                  </a:moveTo>
                  <a:lnTo>
                    <a:pt x="180975" y="8201"/>
                  </a:lnTo>
                  <a:lnTo>
                    <a:pt x="180975" y="3145"/>
                  </a:lnTo>
                  <a:lnTo>
                    <a:pt x="178858" y="1656"/>
                  </a:lnTo>
                  <a:lnTo>
                    <a:pt x="170862" y="0"/>
                  </a:lnTo>
                  <a:lnTo>
                    <a:pt x="149404" y="4125"/>
                  </a:lnTo>
                  <a:lnTo>
                    <a:pt x="122937" y="22163"/>
                  </a:lnTo>
                  <a:lnTo>
                    <a:pt x="76710" y="65154"/>
                  </a:lnTo>
                  <a:lnTo>
                    <a:pt x="40257" y="106801"/>
                  </a:lnTo>
                  <a:lnTo>
                    <a:pt x="18983" y="126786"/>
                  </a:lnTo>
                  <a:lnTo>
                    <a:pt x="6095" y="150229"/>
                  </a:lnTo>
                  <a:lnTo>
                    <a:pt x="1806" y="165877"/>
                  </a:lnTo>
                  <a:lnTo>
                    <a:pt x="0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4587"/>
            <p:cNvSpPr/>
            <p:nvPr>
              <p:custDataLst>
                <p:tags r:id="rId208"/>
              </p:custDataLst>
            </p:nvPr>
          </p:nvSpPr>
          <p:spPr>
            <a:xfrm>
              <a:off x="2276867" y="6185762"/>
              <a:ext cx="152009" cy="205514"/>
            </a:xfrm>
            <a:custGeom>
              <a:avLst/>
              <a:gdLst/>
              <a:ahLst/>
              <a:cxnLst/>
              <a:rect l="0" t="0" r="0" b="0"/>
              <a:pathLst>
                <a:path w="152009" h="205514">
                  <a:moveTo>
                    <a:pt x="9133" y="5488"/>
                  </a:moveTo>
                  <a:lnTo>
                    <a:pt x="9133" y="5488"/>
                  </a:lnTo>
                  <a:lnTo>
                    <a:pt x="4077" y="5488"/>
                  </a:lnTo>
                  <a:lnTo>
                    <a:pt x="2587" y="4430"/>
                  </a:lnTo>
                  <a:lnTo>
                    <a:pt x="1594" y="2666"/>
                  </a:lnTo>
                  <a:lnTo>
                    <a:pt x="932" y="432"/>
                  </a:lnTo>
                  <a:lnTo>
                    <a:pt x="491" y="0"/>
                  </a:lnTo>
                  <a:lnTo>
                    <a:pt x="196" y="772"/>
                  </a:lnTo>
                  <a:lnTo>
                    <a:pt x="0" y="2344"/>
                  </a:lnTo>
                  <a:lnTo>
                    <a:pt x="2605" y="6913"/>
                  </a:lnTo>
                  <a:lnTo>
                    <a:pt x="34825" y="48249"/>
                  </a:lnTo>
                  <a:lnTo>
                    <a:pt x="63565" y="91827"/>
                  </a:lnTo>
                  <a:lnTo>
                    <a:pt x="87540" y="123946"/>
                  </a:lnTo>
                  <a:lnTo>
                    <a:pt x="101039" y="153711"/>
                  </a:lnTo>
                  <a:lnTo>
                    <a:pt x="152008" y="205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4588"/>
            <p:cNvSpPr/>
            <p:nvPr>
              <p:custDataLst>
                <p:tags r:id="rId209"/>
              </p:custDataLst>
            </p:nvPr>
          </p:nvSpPr>
          <p:spPr>
            <a:xfrm>
              <a:off x="2048394" y="6029878"/>
              <a:ext cx="290720" cy="416884"/>
            </a:xfrm>
            <a:custGeom>
              <a:avLst/>
              <a:gdLst/>
              <a:ahLst/>
              <a:cxnLst/>
              <a:rect l="0" t="0" r="0" b="0"/>
              <a:pathLst>
                <a:path w="290720" h="416884">
                  <a:moveTo>
                    <a:pt x="285231" y="37547"/>
                  </a:moveTo>
                  <a:lnTo>
                    <a:pt x="285231" y="37547"/>
                  </a:lnTo>
                  <a:lnTo>
                    <a:pt x="290287" y="37547"/>
                  </a:lnTo>
                  <a:lnTo>
                    <a:pt x="290719" y="36489"/>
                  </a:lnTo>
                  <a:lnTo>
                    <a:pt x="288376" y="32491"/>
                  </a:lnTo>
                  <a:lnTo>
                    <a:pt x="281106" y="24290"/>
                  </a:lnTo>
                  <a:lnTo>
                    <a:pt x="236408" y="5749"/>
                  </a:lnTo>
                  <a:lnTo>
                    <a:pt x="198665" y="0"/>
                  </a:lnTo>
                  <a:lnTo>
                    <a:pt x="164454" y="614"/>
                  </a:lnTo>
                  <a:lnTo>
                    <a:pt x="117193" y="14645"/>
                  </a:lnTo>
                  <a:lnTo>
                    <a:pt x="98682" y="19473"/>
                  </a:lnTo>
                  <a:lnTo>
                    <a:pt x="82729" y="28104"/>
                  </a:lnTo>
                  <a:lnTo>
                    <a:pt x="60954" y="54975"/>
                  </a:lnTo>
                  <a:lnTo>
                    <a:pt x="46107" y="99292"/>
                  </a:lnTo>
                  <a:lnTo>
                    <a:pt x="34209" y="146405"/>
                  </a:lnTo>
                  <a:lnTo>
                    <a:pt x="29271" y="184442"/>
                  </a:lnTo>
                  <a:lnTo>
                    <a:pt x="25474" y="231153"/>
                  </a:lnTo>
                  <a:lnTo>
                    <a:pt x="19902" y="271818"/>
                  </a:lnTo>
                  <a:lnTo>
                    <a:pt x="11198" y="317440"/>
                  </a:lnTo>
                  <a:lnTo>
                    <a:pt x="2109" y="345581"/>
                  </a:lnTo>
                  <a:lnTo>
                    <a:pt x="0" y="376029"/>
                  </a:lnTo>
                  <a:lnTo>
                    <a:pt x="5356" y="389420"/>
                  </a:lnTo>
                  <a:lnTo>
                    <a:pt x="15929" y="405149"/>
                  </a:lnTo>
                  <a:lnTo>
                    <a:pt x="32929" y="412932"/>
                  </a:lnTo>
                  <a:lnTo>
                    <a:pt x="63132" y="416883"/>
                  </a:lnTo>
                  <a:lnTo>
                    <a:pt x="103948" y="412998"/>
                  </a:lnTo>
                  <a:lnTo>
                    <a:pt x="161406" y="399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4589"/>
            <p:cNvSpPr/>
            <p:nvPr>
              <p:custDataLst>
                <p:tags r:id="rId210"/>
              </p:custDataLst>
            </p:nvPr>
          </p:nvSpPr>
          <p:spPr>
            <a:xfrm>
              <a:off x="1792024" y="6248400"/>
              <a:ext cx="160602" cy="57151"/>
            </a:xfrm>
            <a:custGeom>
              <a:avLst/>
              <a:gdLst/>
              <a:ahLst/>
              <a:cxnLst/>
              <a:rect l="0" t="0" r="0" b="0"/>
              <a:pathLst>
                <a:path w="160602" h="57151">
                  <a:moveTo>
                    <a:pt x="8201" y="57150"/>
                  </a:moveTo>
                  <a:lnTo>
                    <a:pt x="8201" y="57150"/>
                  </a:lnTo>
                  <a:lnTo>
                    <a:pt x="0" y="57150"/>
                  </a:lnTo>
                  <a:lnTo>
                    <a:pt x="30364" y="43893"/>
                  </a:lnTo>
                  <a:lnTo>
                    <a:pt x="66861" y="34760"/>
                  </a:lnTo>
                  <a:lnTo>
                    <a:pt x="111189" y="20294"/>
                  </a:lnTo>
                  <a:lnTo>
                    <a:pt x="160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4590"/>
            <p:cNvSpPr/>
            <p:nvPr>
              <p:custDataLst>
                <p:tags r:id="rId211"/>
              </p:custDataLst>
            </p:nvPr>
          </p:nvSpPr>
          <p:spPr>
            <a:xfrm>
              <a:off x="1805250" y="6057900"/>
              <a:ext cx="185476" cy="351071"/>
            </a:xfrm>
            <a:custGeom>
              <a:avLst/>
              <a:gdLst/>
              <a:ahLst/>
              <a:cxnLst/>
              <a:rect l="0" t="0" r="0" b="0"/>
              <a:pathLst>
                <a:path w="185476" h="351071">
                  <a:moveTo>
                    <a:pt x="185475" y="0"/>
                  </a:moveTo>
                  <a:lnTo>
                    <a:pt x="185475" y="0"/>
                  </a:lnTo>
                  <a:lnTo>
                    <a:pt x="167112" y="1058"/>
                  </a:lnTo>
                  <a:lnTo>
                    <a:pt x="132218" y="13257"/>
                  </a:lnTo>
                  <a:lnTo>
                    <a:pt x="87092" y="44658"/>
                  </a:lnTo>
                  <a:lnTo>
                    <a:pt x="60362" y="68414"/>
                  </a:lnTo>
                  <a:lnTo>
                    <a:pt x="55786" y="75562"/>
                  </a:lnTo>
                  <a:lnTo>
                    <a:pt x="39082" y="119846"/>
                  </a:lnTo>
                  <a:lnTo>
                    <a:pt x="23505" y="167372"/>
                  </a:lnTo>
                  <a:lnTo>
                    <a:pt x="8727" y="211325"/>
                  </a:lnTo>
                  <a:lnTo>
                    <a:pt x="2513" y="252509"/>
                  </a:lnTo>
                  <a:lnTo>
                    <a:pt x="0" y="260414"/>
                  </a:lnTo>
                  <a:lnTo>
                    <a:pt x="31" y="274842"/>
                  </a:lnTo>
                  <a:lnTo>
                    <a:pt x="8674" y="311465"/>
                  </a:lnTo>
                  <a:lnTo>
                    <a:pt x="20113" y="329281"/>
                  </a:lnTo>
                  <a:lnTo>
                    <a:pt x="34723" y="342139"/>
                  </a:lnTo>
                  <a:lnTo>
                    <a:pt x="48271" y="347854"/>
                  </a:lnTo>
                  <a:lnTo>
                    <a:pt x="77912" y="351070"/>
                  </a:lnTo>
                  <a:lnTo>
                    <a:pt x="128325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9" name="SMARTInkShape-Group917"/>
          <p:cNvGrpSpPr/>
          <p:nvPr/>
        </p:nvGrpSpPr>
        <p:grpSpPr>
          <a:xfrm>
            <a:off x="942975" y="6296025"/>
            <a:ext cx="500398" cy="314326"/>
            <a:chOff x="942975" y="6296025"/>
            <a:chExt cx="500398" cy="314326"/>
          </a:xfrm>
        </p:grpSpPr>
        <p:sp>
          <p:nvSpPr>
            <p:cNvPr id="286" name="SMARTInkShape-4591"/>
            <p:cNvSpPr/>
            <p:nvPr>
              <p:custDataLst>
                <p:tags r:id="rId203"/>
              </p:custDataLst>
            </p:nvPr>
          </p:nvSpPr>
          <p:spPr>
            <a:xfrm>
              <a:off x="1251600" y="6296025"/>
              <a:ext cx="191773" cy="314326"/>
            </a:xfrm>
            <a:custGeom>
              <a:avLst/>
              <a:gdLst/>
              <a:ahLst/>
              <a:cxnLst/>
              <a:rect l="0" t="0" r="0" b="0"/>
              <a:pathLst>
                <a:path w="191773" h="314326">
                  <a:moveTo>
                    <a:pt x="43800" y="0"/>
                  </a:moveTo>
                  <a:lnTo>
                    <a:pt x="43800" y="0"/>
                  </a:lnTo>
                  <a:lnTo>
                    <a:pt x="0" y="0"/>
                  </a:lnTo>
                  <a:lnTo>
                    <a:pt x="12478" y="5056"/>
                  </a:lnTo>
                  <a:lnTo>
                    <a:pt x="58934" y="11759"/>
                  </a:lnTo>
                  <a:lnTo>
                    <a:pt x="102747" y="27811"/>
                  </a:lnTo>
                  <a:lnTo>
                    <a:pt x="146735" y="58881"/>
                  </a:lnTo>
                  <a:lnTo>
                    <a:pt x="165749" y="79085"/>
                  </a:lnTo>
                  <a:lnTo>
                    <a:pt x="186237" y="117037"/>
                  </a:lnTo>
                  <a:lnTo>
                    <a:pt x="191772" y="135272"/>
                  </a:lnTo>
                  <a:lnTo>
                    <a:pt x="189831" y="162494"/>
                  </a:lnTo>
                  <a:lnTo>
                    <a:pt x="182554" y="185612"/>
                  </a:lnTo>
                  <a:lnTo>
                    <a:pt x="156463" y="226537"/>
                  </a:lnTo>
                  <a:lnTo>
                    <a:pt x="123378" y="270896"/>
                  </a:lnTo>
                  <a:lnTo>
                    <a:pt x="88237" y="302761"/>
                  </a:lnTo>
                  <a:lnTo>
                    <a:pt x="72375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4592"/>
            <p:cNvSpPr/>
            <p:nvPr>
              <p:custDataLst>
                <p:tags r:id="rId204"/>
              </p:custDataLst>
            </p:nvPr>
          </p:nvSpPr>
          <p:spPr>
            <a:xfrm>
              <a:off x="1028684" y="6477000"/>
              <a:ext cx="276242" cy="64959"/>
            </a:xfrm>
            <a:custGeom>
              <a:avLst/>
              <a:gdLst/>
              <a:ahLst/>
              <a:cxnLst/>
              <a:rect l="0" t="0" r="0" b="0"/>
              <a:pathLst>
                <a:path w="276242" h="64959">
                  <a:moveTo>
                    <a:pt x="47641" y="47625"/>
                  </a:moveTo>
                  <a:lnTo>
                    <a:pt x="47641" y="47625"/>
                  </a:lnTo>
                  <a:lnTo>
                    <a:pt x="7124" y="57986"/>
                  </a:lnTo>
                  <a:lnTo>
                    <a:pt x="1580" y="60882"/>
                  </a:lnTo>
                  <a:lnTo>
                    <a:pt x="0" y="62813"/>
                  </a:lnTo>
                  <a:lnTo>
                    <a:pt x="1064" y="64100"/>
                  </a:lnTo>
                  <a:lnTo>
                    <a:pt x="3890" y="64958"/>
                  </a:lnTo>
                  <a:lnTo>
                    <a:pt x="47419" y="51371"/>
                  </a:lnTo>
                  <a:lnTo>
                    <a:pt x="85697" y="43308"/>
                  </a:lnTo>
                  <a:lnTo>
                    <a:pt x="131437" y="38071"/>
                  </a:lnTo>
                  <a:lnTo>
                    <a:pt x="178415" y="27942"/>
                  </a:lnTo>
                  <a:lnTo>
                    <a:pt x="223638" y="15749"/>
                  </a:lnTo>
                  <a:lnTo>
                    <a:pt x="2762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4593"/>
            <p:cNvSpPr/>
            <p:nvPr>
              <p:custDataLst>
                <p:tags r:id="rId205"/>
              </p:custDataLst>
            </p:nvPr>
          </p:nvSpPr>
          <p:spPr>
            <a:xfrm>
              <a:off x="942975" y="6419850"/>
              <a:ext cx="400051" cy="47626"/>
            </a:xfrm>
            <a:custGeom>
              <a:avLst/>
              <a:gdLst/>
              <a:ahLst/>
              <a:cxnLst/>
              <a:rect l="0" t="0" r="0" b="0"/>
              <a:pathLst>
                <a:path w="400051" h="47626">
                  <a:moveTo>
                    <a:pt x="0" y="47625"/>
                  </a:moveTo>
                  <a:lnTo>
                    <a:pt x="0" y="47625"/>
                  </a:lnTo>
                  <a:lnTo>
                    <a:pt x="36628" y="42569"/>
                  </a:lnTo>
                  <a:lnTo>
                    <a:pt x="67785" y="37264"/>
                  </a:lnTo>
                  <a:lnTo>
                    <a:pt x="103151" y="32437"/>
                  </a:lnTo>
                  <a:lnTo>
                    <a:pt x="146862" y="28662"/>
                  </a:lnTo>
                  <a:lnTo>
                    <a:pt x="187683" y="22369"/>
                  </a:lnTo>
                  <a:lnTo>
                    <a:pt x="232822" y="18974"/>
                  </a:lnTo>
                  <a:lnTo>
                    <a:pt x="278652" y="12796"/>
                  </a:lnTo>
                  <a:lnTo>
                    <a:pt x="319513" y="9436"/>
                  </a:lnTo>
                  <a:lnTo>
                    <a:pt x="357372" y="3266"/>
                  </a:lnTo>
                  <a:lnTo>
                    <a:pt x="400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4" name="SMARTInkShape-Group918"/>
          <p:cNvGrpSpPr/>
          <p:nvPr/>
        </p:nvGrpSpPr>
        <p:grpSpPr>
          <a:xfrm>
            <a:off x="11176862" y="5981700"/>
            <a:ext cx="983815" cy="352426"/>
            <a:chOff x="11176862" y="5981700"/>
            <a:chExt cx="983815" cy="352426"/>
          </a:xfrm>
        </p:grpSpPr>
        <p:sp>
          <p:nvSpPr>
            <p:cNvPr id="290" name="SMARTInkShape-4594"/>
            <p:cNvSpPr/>
            <p:nvPr>
              <p:custDataLst>
                <p:tags r:id="rId189"/>
              </p:custDataLst>
            </p:nvPr>
          </p:nvSpPr>
          <p:spPr>
            <a:xfrm>
              <a:off x="12049125" y="6048375"/>
              <a:ext cx="111552" cy="285751"/>
            </a:xfrm>
            <a:custGeom>
              <a:avLst/>
              <a:gdLst/>
              <a:ahLst/>
              <a:cxnLst/>
              <a:rect l="0" t="0" r="0" b="0"/>
              <a:pathLst>
                <a:path w="111552" h="285751">
                  <a:moveTo>
                    <a:pt x="85725" y="0"/>
                  </a:moveTo>
                  <a:lnTo>
                    <a:pt x="85725" y="0"/>
                  </a:lnTo>
                  <a:lnTo>
                    <a:pt x="90783" y="5056"/>
                  </a:lnTo>
                  <a:lnTo>
                    <a:pt x="105021" y="47559"/>
                  </a:lnTo>
                  <a:lnTo>
                    <a:pt x="111551" y="81826"/>
                  </a:lnTo>
                  <a:lnTo>
                    <a:pt x="110663" y="117025"/>
                  </a:lnTo>
                  <a:lnTo>
                    <a:pt x="99004" y="161226"/>
                  </a:lnTo>
                  <a:lnTo>
                    <a:pt x="94245" y="184060"/>
                  </a:lnTo>
                  <a:lnTo>
                    <a:pt x="74747" y="216862"/>
                  </a:lnTo>
                  <a:lnTo>
                    <a:pt x="36653" y="257080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4595"/>
            <p:cNvSpPr/>
            <p:nvPr>
              <p:custDataLst>
                <p:tags r:id="rId190"/>
              </p:custDataLst>
            </p:nvPr>
          </p:nvSpPr>
          <p:spPr>
            <a:xfrm>
              <a:off x="12035256" y="6124575"/>
              <a:ext cx="71020" cy="57151"/>
            </a:xfrm>
            <a:custGeom>
              <a:avLst/>
              <a:gdLst/>
              <a:ahLst/>
              <a:cxnLst/>
              <a:rect l="0" t="0" r="0" b="0"/>
              <a:pathLst>
                <a:path w="71020" h="57151">
                  <a:moveTo>
                    <a:pt x="23394" y="57150"/>
                  </a:moveTo>
                  <a:lnTo>
                    <a:pt x="23394" y="57150"/>
                  </a:lnTo>
                  <a:lnTo>
                    <a:pt x="10138" y="57150"/>
                  </a:lnTo>
                  <a:lnTo>
                    <a:pt x="4098" y="54328"/>
                  </a:lnTo>
                  <a:lnTo>
                    <a:pt x="1004" y="52094"/>
                  </a:lnTo>
                  <a:lnTo>
                    <a:pt x="0" y="49546"/>
                  </a:lnTo>
                  <a:lnTo>
                    <a:pt x="390" y="46789"/>
                  </a:lnTo>
                  <a:lnTo>
                    <a:pt x="1709" y="43893"/>
                  </a:lnTo>
                  <a:lnTo>
                    <a:pt x="37740" y="15646"/>
                  </a:lnTo>
                  <a:lnTo>
                    <a:pt x="710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4596"/>
            <p:cNvSpPr/>
            <p:nvPr>
              <p:custDataLst>
                <p:tags r:id="rId191"/>
              </p:custDataLst>
            </p:nvPr>
          </p:nvSpPr>
          <p:spPr>
            <a:xfrm>
              <a:off x="12060496" y="6067425"/>
              <a:ext cx="45780" cy="165958"/>
            </a:xfrm>
            <a:custGeom>
              <a:avLst/>
              <a:gdLst/>
              <a:ahLst/>
              <a:cxnLst/>
              <a:rect l="0" t="0" r="0" b="0"/>
              <a:pathLst>
                <a:path w="45780" h="165958">
                  <a:moveTo>
                    <a:pt x="45779" y="0"/>
                  </a:moveTo>
                  <a:lnTo>
                    <a:pt x="45779" y="0"/>
                  </a:lnTo>
                  <a:lnTo>
                    <a:pt x="45779" y="5056"/>
                  </a:lnTo>
                  <a:lnTo>
                    <a:pt x="44721" y="6545"/>
                  </a:lnTo>
                  <a:lnTo>
                    <a:pt x="42955" y="7539"/>
                  </a:lnTo>
                  <a:lnTo>
                    <a:pt x="40721" y="8201"/>
                  </a:lnTo>
                  <a:lnTo>
                    <a:pt x="32523" y="24301"/>
                  </a:lnTo>
                  <a:lnTo>
                    <a:pt x="24670" y="62649"/>
                  </a:lnTo>
                  <a:lnTo>
                    <a:pt x="10583" y="107223"/>
                  </a:lnTo>
                  <a:lnTo>
                    <a:pt x="0" y="142610"/>
                  </a:lnTo>
                  <a:lnTo>
                    <a:pt x="443" y="146932"/>
                  </a:lnTo>
                  <a:lnTo>
                    <a:pt x="3757" y="154556"/>
                  </a:lnTo>
                  <a:lnTo>
                    <a:pt x="11573" y="164798"/>
                  </a:lnTo>
                  <a:lnTo>
                    <a:pt x="15567" y="165957"/>
                  </a:lnTo>
                  <a:lnTo>
                    <a:pt x="25649" y="164423"/>
                  </a:lnTo>
                  <a:lnTo>
                    <a:pt x="29184" y="162532"/>
                  </a:lnTo>
                  <a:lnTo>
                    <a:pt x="45779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4597"/>
            <p:cNvSpPr/>
            <p:nvPr>
              <p:custDataLst>
                <p:tags r:id="rId192"/>
              </p:custDataLst>
            </p:nvPr>
          </p:nvSpPr>
          <p:spPr>
            <a:xfrm>
              <a:off x="11986487" y="6134493"/>
              <a:ext cx="62072" cy="113908"/>
            </a:xfrm>
            <a:custGeom>
              <a:avLst/>
              <a:gdLst/>
              <a:ahLst/>
              <a:cxnLst/>
              <a:rect l="0" t="0" r="0" b="0"/>
              <a:pathLst>
                <a:path w="62072" h="113908">
                  <a:moveTo>
                    <a:pt x="5488" y="9132"/>
                  </a:moveTo>
                  <a:lnTo>
                    <a:pt x="5488" y="9132"/>
                  </a:lnTo>
                  <a:lnTo>
                    <a:pt x="430" y="4076"/>
                  </a:lnTo>
                  <a:lnTo>
                    <a:pt x="0" y="2587"/>
                  </a:lnTo>
                  <a:lnTo>
                    <a:pt x="771" y="1593"/>
                  </a:lnTo>
                  <a:lnTo>
                    <a:pt x="4557" y="0"/>
                  </a:lnTo>
                  <a:lnTo>
                    <a:pt x="49705" y="34567"/>
                  </a:lnTo>
                  <a:lnTo>
                    <a:pt x="60725" y="45355"/>
                  </a:lnTo>
                  <a:lnTo>
                    <a:pt x="61786" y="49221"/>
                  </a:lnTo>
                  <a:lnTo>
                    <a:pt x="62071" y="51733"/>
                  </a:lnTo>
                  <a:lnTo>
                    <a:pt x="61202" y="53407"/>
                  </a:lnTo>
                  <a:lnTo>
                    <a:pt x="59565" y="54524"/>
                  </a:lnTo>
                  <a:lnTo>
                    <a:pt x="57413" y="55269"/>
                  </a:lnTo>
                  <a:lnTo>
                    <a:pt x="27679" y="82242"/>
                  </a:lnTo>
                  <a:lnTo>
                    <a:pt x="19235" y="91707"/>
                  </a:lnTo>
                  <a:lnTo>
                    <a:pt x="16263" y="101214"/>
                  </a:lnTo>
                  <a:lnTo>
                    <a:pt x="15013" y="113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4598"/>
            <p:cNvSpPr/>
            <p:nvPr>
              <p:custDataLst>
                <p:tags r:id="rId193"/>
              </p:custDataLst>
            </p:nvPr>
          </p:nvSpPr>
          <p:spPr>
            <a:xfrm>
              <a:off x="11887200" y="6128612"/>
              <a:ext cx="76201" cy="129314"/>
            </a:xfrm>
            <a:custGeom>
              <a:avLst/>
              <a:gdLst/>
              <a:ahLst/>
              <a:cxnLst/>
              <a:rect l="0" t="0" r="0" b="0"/>
              <a:pathLst>
                <a:path w="76201" h="129314">
                  <a:moveTo>
                    <a:pt x="76200" y="5488"/>
                  </a:moveTo>
                  <a:lnTo>
                    <a:pt x="76200" y="5488"/>
                  </a:lnTo>
                  <a:lnTo>
                    <a:pt x="71142" y="432"/>
                  </a:lnTo>
                  <a:lnTo>
                    <a:pt x="69654" y="0"/>
                  </a:lnTo>
                  <a:lnTo>
                    <a:pt x="68662" y="772"/>
                  </a:lnTo>
                  <a:lnTo>
                    <a:pt x="44607" y="46783"/>
                  </a:lnTo>
                  <a:lnTo>
                    <a:pt x="16799" y="93481"/>
                  </a:lnTo>
                  <a:lnTo>
                    <a:pt x="0" y="129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4599"/>
            <p:cNvSpPr/>
            <p:nvPr>
              <p:custDataLst>
                <p:tags r:id="rId194"/>
              </p:custDataLst>
            </p:nvPr>
          </p:nvSpPr>
          <p:spPr>
            <a:xfrm>
              <a:off x="11906250" y="6134100"/>
              <a:ext cx="47626" cy="114301"/>
            </a:xfrm>
            <a:custGeom>
              <a:avLst/>
              <a:gdLst/>
              <a:ahLst/>
              <a:cxnLst/>
              <a:rect l="0" t="0" r="0" b="0"/>
              <a:pathLst>
                <a:path w="47626" h="114301">
                  <a:moveTo>
                    <a:pt x="0" y="0"/>
                  </a:moveTo>
                  <a:lnTo>
                    <a:pt x="0" y="0"/>
                  </a:lnTo>
                  <a:lnTo>
                    <a:pt x="22120" y="41419"/>
                  </a:lnTo>
                  <a:lnTo>
                    <a:pt x="30997" y="57567"/>
                  </a:lnTo>
                  <a:lnTo>
                    <a:pt x="42879" y="102817"/>
                  </a:lnTo>
                  <a:lnTo>
                    <a:pt x="476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4600"/>
            <p:cNvSpPr/>
            <p:nvPr>
              <p:custDataLst>
                <p:tags r:id="rId195"/>
              </p:custDataLst>
            </p:nvPr>
          </p:nvSpPr>
          <p:spPr>
            <a:xfrm>
              <a:off x="11850429" y="6011599"/>
              <a:ext cx="36772" cy="246327"/>
            </a:xfrm>
            <a:custGeom>
              <a:avLst/>
              <a:gdLst/>
              <a:ahLst/>
              <a:cxnLst/>
              <a:rect l="0" t="0" r="0" b="0"/>
              <a:pathLst>
                <a:path w="36772" h="246327">
                  <a:moveTo>
                    <a:pt x="36771" y="8201"/>
                  </a:moveTo>
                  <a:lnTo>
                    <a:pt x="36771" y="8201"/>
                  </a:lnTo>
                  <a:lnTo>
                    <a:pt x="36771" y="0"/>
                  </a:lnTo>
                  <a:lnTo>
                    <a:pt x="17475" y="40145"/>
                  </a:lnTo>
                  <a:lnTo>
                    <a:pt x="10028" y="65429"/>
                  </a:lnTo>
                  <a:lnTo>
                    <a:pt x="7499" y="104485"/>
                  </a:lnTo>
                  <a:lnTo>
                    <a:pt x="729" y="150771"/>
                  </a:lnTo>
                  <a:lnTo>
                    <a:pt x="0" y="191449"/>
                  </a:lnTo>
                  <a:lnTo>
                    <a:pt x="6355" y="222540"/>
                  </a:lnTo>
                  <a:lnTo>
                    <a:pt x="17721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4601"/>
            <p:cNvSpPr/>
            <p:nvPr>
              <p:custDataLst>
                <p:tags r:id="rId196"/>
              </p:custDataLst>
            </p:nvPr>
          </p:nvSpPr>
          <p:spPr>
            <a:xfrm>
              <a:off x="11725275" y="6134100"/>
              <a:ext cx="76201" cy="117138"/>
            </a:xfrm>
            <a:custGeom>
              <a:avLst/>
              <a:gdLst/>
              <a:ahLst/>
              <a:cxnLst/>
              <a:rect l="0" t="0" r="0" b="0"/>
              <a:pathLst>
                <a:path w="76201" h="117138">
                  <a:moveTo>
                    <a:pt x="0" y="28575"/>
                  </a:moveTo>
                  <a:lnTo>
                    <a:pt x="0" y="28575"/>
                  </a:lnTo>
                  <a:lnTo>
                    <a:pt x="0" y="11242"/>
                  </a:lnTo>
                  <a:lnTo>
                    <a:pt x="1058" y="10670"/>
                  </a:lnTo>
                  <a:lnTo>
                    <a:pt x="5058" y="10033"/>
                  </a:lnTo>
                  <a:lnTo>
                    <a:pt x="18314" y="19789"/>
                  </a:lnTo>
                  <a:lnTo>
                    <a:pt x="30591" y="31029"/>
                  </a:lnTo>
                  <a:lnTo>
                    <a:pt x="34764" y="43424"/>
                  </a:lnTo>
                  <a:lnTo>
                    <a:pt x="37660" y="85367"/>
                  </a:lnTo>
                  <a:lnTo>
                    <a:pt x="36912" y="105845"/>
                  </a:lnTo>
                  <a:lnTo>
                    <a:pt x="32985" y="115128"/>
                  </a:lnTo>
                  <a:lnTo>
                    <a:pt x="31514" y="116968"/>
                  </a:lnTo>
                  <a:lnTo>
                    <a:pt x="30535" y="117137"/>
                  </a:lnTo>
                  <a:lnTo>
                    <a:pt x="29881" y="116193"/>
                  </a:lnTo>
                  <a:lnTo>
                    <a:pt x="28963" y="104747"/>
                  </a:lnTo>
                  <a:lnTo>
                    <a:pt x="38987" y="60701"/>
                  </a:lnTo>
                  <a:lnTo>
                    <a:pt x="55150" y="2038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4602"/>
            <p:cNvSpPr/>
            <p:nvPr>
              <p:custDataLst>
                <p:tags r:id="rId197"/>
              </p:custDataLst>
            </p:nvPr>
          </p:nvSpPr>
          <p:spPr>
            <a:xfrm>
              <a:off x="11677650" y="5994615"/>
              <a:ext cx="75255" cy="263449"/>
            </a:xfrm>
            <a:custGeom>
              <a:avLst/>
              <a:gdLst/>
              <a:ahLst/>
              <a:cxnLst/>
              <a:rect l="0" t="0" r="0" b="0"/>
              <a:pathLst>
                <a:path w="75255" h="263449">
                  <a:moveTo>
                    <a:pt x="28575" y="91860"/>
                  </a:moveTo>
                  <a:lnTo>
                    <a:pt x="28575" y="91860"/>
                  </a:lnTo>
                  <a:lnTo>
                    <a:pt x="28575" y="135708"/>
                  </a:lnTo>
                  <a:lnTo>
                    <a:pt x="27517" y="182287"/>
                  </a:lnTo>
                  <a:lnTo>
                    <a:pt x="18214" y="224258"/>
                  </a:lnTo>
                  <a:lnTo>
                    <a:pt x="10288" y="263448"/>
                  </a:lnTo>
                  <a:lnTo>
                    <a:pt x="10031" y="263403"/>
                  </a:lnTo>
                  <a:lnTo>
                    <a:pt x="4620" y="248168"/>
                  </a:lnTo>
                  <a:lnTo>
                    <a:pt x="7458" y="205913"/>
                  </a:lnTo>
                  <a:lnTo>
                    <a:pt x="9971" y="162930"/>
                  </a:lnTo>
                  <a:lnTo>
                    <a:pt x="15890" y="119856"/>
                  </a:lnTo>
                  <a:lnTo>
                    <a:pt x="21248" y="79084"/>
                  </a:lnTo>
                  <a:lnTo>
                    <a:pt x="26405" y="43272"/>
                  </a:lnTo>
                  <a:lnTo>
                    <a:pt x="30754" y="14316"/>
                  </a:lnTo>
                  <a:lnTo>
                    <a:pt x="35893" y="4479"/>
                  </a:lnTo>
                  <a:lnTo>
                    <a:pt x="41705" y="107"/>
                  </a:lnTo>
                  <a:lnTo>
                    <a:pt x="44738" y="0"/>
                  </a:lnTo>
                  <a:lnTo>
                    <a:pt x="50927" y="2701"/>
                  </a:lnTo>
                  <a:lnTo>
                    <a:pt x="65418" y="15231"/>
                  </a:lnTo>
                  <a:lnTo>
                    <a:pt x="71409" y="32050"/>
                  </a:lnTo>
                  <a:lnTo>
                    <a:pt x="75254" y="67228"/>
                  </a:lnTo>
                  <a:lnTo>
                    <a:pt x="70133" y="84087"/>
                  </a:lnTo>
                  <a:lnTo>
                    <a:pt x="60805" y="100047"/>
                  </a:lnTo>
                  <a:lnTo>
                    <a:pt x="49601" y="110668"/>
                  </a:lnTo>
                  <a:lnTo>
                    <a:pt x="37567" y="116093"/>
                  </a:lnTo>
                  <a:lnTo>
                    <a:pt x="0" y="120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4603"/>
            <p:cNvSpPr/>
            <p:nvPr>
              <p:custDataLst>
                <p:tags r:id="rId198"/>
              </p:custDataLst>
            </p:nvPr>
          </p:nvSpPr>
          <p:spPr>
            <a:xfrm>
              <a:off x="11572875" y="617220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4604"/>
            <p:cNvSpPr/>
            <p:nvPr>
              <p:custDataLst>
                <p:tags r:id="rId199"/>
              </p:custDataLst>
            </p:nvPr>
          </p:nvSpPr>
          <p:spPr>
            <a:xfrm>
              <a:off x="11382375" y="6124575"/>
              <a:ext cx="133351" cy="24539"/>
            </a:xfrm>
            <a:custGeom>
              <a:avLst/>
              <a:gdLst/>
              <a:ahLst/>
              <a:cxnLst/>
              <a:rect l="0" t="0" r="0" b="0"/>
              <a:pathLst>
                <a:path w="133351" h="24539">
                  <a:moveTo>
                    <a:pt x="0" y="19050"/>
                  </a:moveTo>
                  <a:lnTo>
                    <a:pt x="0" y="19050"/>
                  </a:lnTo>
                  <a:lnTo>
                    <a:pt x="0" y="24106"/>
                  </a:lnTo>
                  <a:lnTo>
                    <a:pt x="2117" y="24538"/>
                  </a:lnTo>
                  <a:lnTo>
                    <a:pt x="41415" y="16642"/>
                  </a:lnTo>
                  <a:lnTo>
                    <a:pt x="83285" y="732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4605"/>
            <p:cNvSpPr/>
            <p:nvPr>
              <p:custDataLst>
                <p:tags r:id="rId200"/>
              </p:custDataLst>
            </p:nvPr>
          </p:nvSpPr>
          <p:spPr>
            <a:xfrm>
              <a:off x="11443850" y="5981700"/>
              <a:ext cx="52826" cy="260672"/>
            </a:xfrm>
            <a:custGeom>
              <a:avLst/>
              <a:gdLst/>
              <a:ahLst/>
              <a:cxnLst/>
              <a:rect l="0" t="0" r="0" b="0"/>
              <a:pathLst>
                <a:path w="52826" h="260672">
                  <a:moveTo>
                    <a:pt x="52825" y="0"/>
                  </a:moveTo>
                  <a:lnTo>
                    <a:pt x="52825" y="0"/>
                  </a:lnTo>
                  <a:lnTo>
                    <a:pt x="39568" y="13257"/>
                  </a:lnTo>
                  <a:lnTo>
                    <a:pt x="36349" y="24942"/>
                  </a:lnTo>
                  <a:lnTo>
                    <a:pt x="29227" y="63371"/>
                  </a:lnTo>
                  <a:lnTo>
                    <a:pt x="24175" y="104122"/>
                  </a:lnTo>
                  <a:lnTo>
                    <a:pt x="16178" y="147258"/>
                  </a:lnTo>
                  <a:lnTo>
                    <a:pt x="7377" y="191077"/>
                  </a:lnTo>
                  <a:lnTo>
                    <a:pt x="0" y="236084"/>
                  </a:lnTo>
                  <a:lnTo>
                    <a:pt x="4306" y="259245"/>
                  </a:lnTo>
                  <a:lnTo>
                    <a:pt x="6722" y="260671"/>
                  </a:lnTo>
                  <a:lnTo>
                    <a:pt x="2425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4606"/>
            <p:cNvSpPr/>
            <p:nvPr>
              <p:custDataLst>
                <p:tags r:id="rId201"/>
              </p:custDataLst>
            </p:nvPr>
          </p:nvSpPr>
          <p:spPr>
            <a:xfrm>
              <a:off x="11176862" y="6210300"/>
              <a:ext cx="110264" cy="24016"/>
            </a:xfrm>
            <a:custGeom>
              <a:avLst/>
              <a:gdLst/>
              <a:ahLst/>
              <a:cxnLst/>
              <a:rect l="0" t="0" r="0" b="0"/>
              <a:pathLst>
                <a:path w="110264" h="24016">
                  <a:moveTo>
                    <a:pt x="5488" y="0"/>
                  </a:moveTo>
                  <a:lnTo>
                    <a:pt x="5488" y="0"/>
                  </a:lnTo>
                  <a:lnTo>
                    <a:pt x="431" y="10113"/>
                  </a:lnTo>
                  <a:lnTo>
                    <a:pt x="0" y="13092"/>
                  </a:lnTo>
                  <a:lnTo>
                    <a:pt x="771" y="15078"/>
                  </a:lnTo>
                  <a:lnTo>
                    <a:pt x="9612" y="23321"/>
                  </a:lnTo>
                  <a:lnTo>
                    <a:pt x="14587" y="24015"/>
                  </a:lnTo>
                  <a:lnTo>
                    <a:pt x="54312" y="19913"/>
                  </a:lnTo>
                  <a:lnTo>
                    <a:pt x="11026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4607"/>
            <p:cNvSpPr/>
            <p:nvPr>
              <p:custDataLst>
                <p:tags r:id="rId202"/>
              </p:custDataLst>
            </p:nvPr>
          </p:nvSpPr>
          <p:spPr>
            <a:xfrm>
              <a:off x="11191990" y="6134100"/>
              <a:ext cx="85611" cy="9526"/>
            </a:xfrm>
            <a:custGeom>
              <a:avLst/>
              <a:gdLst/>
              <a:ahLst/>
              <a:cxnLst/>
              <a:rect l="0" t="0" r="0" b="0"/>
              <a:pathLst>
                <a:path w="85611" h="9526">
                  <a:moveTo>
                    <a:pt x="9410" y="0"/>
                  </a:moveTo>
                  <a:lnTo>
                    <a:pt x="9410" y="0"/>
                  </a:lnTo>
                  <a:lnTo>
                    <a:pt x="0" y="0"/>
                  </a:lnTo>
                  <a:lnTo>
                    <a:pt x="15117" y="6545"/>
                  </a:lnTo>
                  <a:lnTo>
                    <a:pt x="61901" y="9350"/>
                  </a:lnTo>
                  <a:lnTo>
                    <a:pt x="8561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5" name="SMARTInkShape-4608"/>
          <p:cNvSpPr/>
          <p:nvPr>
            <p:custDataLst>
              <p:tags r:id="rId2"/>
            </p:custDataLst>
          </p:nvPr>
        </p:nvSpPr>
        <p:spPr>
          <a:xfrm>
            <a:off x="9101208" y="6600825"/>
            <a:ext cx="1544042" cy="121955"/>
          </a:xfrm>
          <a:custGeom>
            <a:avLst/>
            <a:gdLst/>
            <a:ahLst/>
            <a:cxnLst/>
            <a:rect l="0" t="0" r="0" b="0"/>
            <a:pathLst>
              <a:path w="1544042" h="121955">
                <a:moveTo>
                  <a:pt x="99942" y="0"/>
                </a:moveTo>
                <a:lnTo>
                  <a:pt x="99942" y="0"/>
                </a:lnTo>
                <a:lnTo>
                  <a:pt x="94885" y="0"/>
                </a:lnTo>
                <a:lnTo>
                  <a:pt x="93396" y="1058"/>
                </a:lnTo>
                <a:lnTo>
                  <a:pt x="92402" y="2822"/>
                </a:lnTo>
                <a:lnTo>
                  <a:pt x="90532" y="17333"/>
                </a:lnTo>
                <a:lnTo>
                  <a:pt x="111136" y="25257"/>
                </a:lnTo>
                <a:lnTo>
                  <a:pt x="146245" y="28139"/>
                </a:lnTo>
                <a:lnTo>
                  <a:pt x="190919" y="28446"/>
                </a:lnTo>
                <a:lnTo>
                  <a:pt x="229203" y="28537"/>
                </a:lnTo>
                <a:lnTo>
                  <a:pt x="265714" y="28564"/>
                </a:lnTo>
                <a:lnTo>
                  <a:pt x="308397" y="28572"/>
                </a:lnTo>
                <a:lnTo>
                  <a:pt x="341813" y="28574"/>
                </a:lnTo>
                <a:lnTo>
                  <a:pt x="376774" y="28574"/>
                </a:lnTo>
                <a:lnTo>
                  <a:pt x="409950" y="28575"/>
                </a:lnTo>
                <a:lnTo>
                  <a:pt x="447980" y="28575"/>
                </a:lnTo>
                <a:lnTo>
                  <a:pt x="488518" y="28575"/>
                </a:lnTo>
                <a:lnTo>
                  <a:pt x="527701" y="28575"/>
                </a:lnTo>
                <a:lnTo>
                  <a:pt x="571926" y="28575"/>
                </a:lnTo>
                <a:lnTo>
                  <a:pt x="618745" y="28575"/>
                </a:lnTo>
                <a:lnTo>
                  <a:pt x="664249" y="28575"/>
                </a:lnTo>
                <a:lnTo>
                  <a:pt x="687813" y="28575"/>
                </a:lnTo>
                <a:lnTo>
                  <a:pt x="711989" y="28575"/>
                </a:lnTo>
                <a:lnTo>
                  <a:pt x="736574" y="28575"/>
                </a:lnTo>
                <a:lnTo>
                  <a:pt x="761430" y="28575"/>
                </a:lnTo>
                <a:lnTo>
                  <a:pt x="786468" y="28575"/>
                </a:lnTo>
                <a:lnTo>
                  <a:pt x="811626" y="28575"/>
                </a:lnTo>
                <a:lnTo>
                  <a:pt x="837923" y="29633"/>
                </a:lnTo>
                <a:lnTo>
                  <a:pt x="864978" y="31397"/>
                </a:lnTo>
                <a:lnTo>
                  <a:pt x="892542" y="33631"/>
                </a:lnTo>
                <a:lnTo>
                  <a:pt x="919383" y="35120"/>
                </a:lnTo>
                <a:lnTo>
                  <a:pt x="945745" y="36113"/>
                </a:lnTo>
                <a:lnTo>
                  <a:pt x="971786" y="36775"/>
                </a:lnTo>
                <a:lnTo>
                  <a:pt x="996555" y="38276"/>
                </a:lnTo>
                <a:lnTo>
                  <a:pt x="1043831" y="42764"/>
                </a:lnTo>
                <a:lnTo>
                  <a:pt x="1067867" y="45443"/>
                </a:lnTo>
                <a:lnTo>
                  <a:pt x="1092359" y="48286"/>
                </a:lnTo>
                <a:lnTo>
                  <a:pt x="1117154" y="51241"/>
                </a:lnTo>
                <a:lnTo>
                  <a:pt x="1164458" y="57346"/>
                </a:lnTo>
                <a:lnTo>
                  <a:pt x="1210177" y="63588"/>
                </a:lnTo>
                <a:lnTo>
                  <a:pt x="1255192" y="69889"/>
                </a:lnTo>
                <a:lnTo>
                  <a:pt x="1294247" y="76217"/>
                </a:lnTo>
                <a:lnTo>
                  <a:pt x="1329244" y="81499"/>
                </a:lnTo>
                <a:lnTo>
                  <a:pt x="1362436" y="83847"/>
                </a:lnTo>
                <a:lnTo>
                  <a:pt x="1394828" y="87712"/>
                </a:lnTo>
                <a:lnTo>
                  <a:pt x="1437171" y="95839"/>
                </a:lnTo>
                <a:lnTo>
                  <a:pt x="1472648" y="104949"/>
                </a:lnTo>
                <a:lnTo>
                  <a:pt x="1517503" y="117510"/>
                </a:lnTo>
                <a:lnTo>
                  <a:pt x="1542192" y="121954"/>
                </a:lnTo>
                <a:lnTo>
                  <a:pt x="1544041" y="121519"/>
                </a:lnTo>
                <a:lnTo>
                  <a:pt x="1537631" y="118214"/>
                </a:lnTo>
                <a:lnTo>
                  <a:pt x="1493494" y="107469"/>
                </a:lnTo>
                <a:lnTo>
                  <a:pt x="1456644" y="98282"/>
                </a:lnTo>
                <a:lnTo>
                  <a:pt x="1409570" y="85696"/>
                </a:lnTo>
                <a:lnTo>
                  <a:pt x="1365338" y="76191"/>
                </a:lnTo>
                <a:lnTo>
                  <a:pt x="1318718" y="66673"/>
                </a:lnTo>
                <a:lnTo>
                  <a:pt x="1286146" y="60324"/>
                </a:lnTo>
                <a:lnTo>
                  <a:pt x="1250502" y="53975"/>
                </a:lnTo>
                <a:lnTo>
                  <a:pt x="1213493" y="50447"/>
                </a:lnTo>
                <a:lnTo>
                  <a:pt x="1174820" y="47821"/>
                </a:lnTo>
                <a:lnTo>
                  <a:pt x="1132939" y="43126"/>
                </a:lnTo>
                <a:lnTo>
                  <a:pt x="1092452" y="37512"/>
                </a:lnTo>
                <a:lnTo>
                  <a:pt x="1052233" y="32546"/>
                </a:lnTo>
                <a:lnTo>
                  <a:pt x="1009663" y="30340"/>
                </a:lnTo>
                <a:lnTo>
                  <a:pt x="966048" y="29359"/>
                </a:lnTo>
                <a:lnTo>
                  <a:pt x="920911" y="28924"/>
                </a:lnTo>
                <a:lnTo>
                  <a:pt x="897021" y="28808"/>
                </a:lnTo>
                <a:lnTo>
                  <a:pt x="872629" y="28730"/>
                </a:lnTo>
                <a:lnTo>
                  <a:pt x="825768" y="28644"/>
                </a:lnTo>
                <a:lnTo>
                  <a:pt x="779190" y="27547"/>
                </a:lnTo>
                <a:lnTo>
                  <a:pt x="754916" y="25773"/>
                </a:lnTo>
                <a:lnTo>
                  <a:pt x="730266" y="23533"/>
                </a:lnTo>
                <a:lnTo>
                  <a:pt x="705366" y="23096"/>
                </a:lnTo>
                <a:lnTo>
                  <a:pt x="680300" y="23864"/>
                </a:lnTo>
                <a:lnTo>
                  <a:pt x="655123" y="25435"/>
                </a:lnTo>
                <a:lnTo>
                  <a:pt x="630930" y="26481"/>
                </a:lnTo>
                <a:lnTo>
                  <a:pt x="584293" y="27645"/>
                </a:lnTo>
                <a:lnTo>
                  <a:pt x="560426" y="27955"/>
                </a:lnTo>
                <a:lnTo>
                  <a:pt x="536048" y="28162"/>
                </a:lnTo>
                <a:lnTo>
                  <a:pt x="511330" y="28300"/>
                </a:lnTo>
                <a:lnTo>
                  <a:pt x="464109" y="28453"/>
                </a:lnTo>
                <a:lnTo>
                  <a:pt x="418427" y="29579"/>
                </a:lnTo>
                <a:lnTo>
                  <a:pt x="373429" y="33608"/>
                </a:lnTo>
                <a:lnTo>
                  <a:pt x="328737" y="36103"/>
                </a:lnTo>
                <a:lnTo>
                  <a:pt x="285236" y="37212"/>
                </a:lnTo>
                <a:lnTo>
                  <a:pt x="244736" y="37705"/>
                </a:lnTo>
                <a:lnTo>
                  <a:pt x="205570" y="40747"/>
                </a:lnTo>
                <a:lnTo>
                  <a:pt x="169112" y="44569"/>
                </a:lnTo>
                <a:lnTo>
                  <a:pt x="123729" y="47778"/>
                </a:lnTo>
                <a:lnTo>
                  <a:pt x="76181" y="54960"/>
                </a:lnTo>
                <a:lnTo>
                  <a:pt x="40698" y="60763"/>
                </a:lnTo>
                <a:lnTo>
                  <a:pt x="829" y="65508"/>
                </a:lnTo>
                <a:lnTo>
                  <a:pt x="0" y="65897"/>
                </a:lnTo>
                <a:lnTo>
                  <a:pt x="29047" y="66522"/>
                </a:lnTo>
                <a:lnTo>
                  <a:pt x="65649" y="61573"/>
                </a:lnTo>
                <a:lnTo>
                  <a:pt x="108361" y="58461"/>
                </a:lnTo>
                <a:lnTo>
                  <a:pt x="141784" y="54911"/>
                </a:lnTo>
                <a:lnTo>
                  <a:pt x="178864" y="49805"/>
                </a:lnTo>
                <a:lnTo>
                  <a:pt x="220038" y="44007"/>
                </a:lnTo>
                <a:lnTo>
                  <a:pt x="265854" y="40725"/>
                </a:lnTo>
                <a:lnTo>
                  <a:pt x="289925" y="39850"/>
                </a:lnTo>
                <a:lnTo>
                  <a:pt x="314440" y="39267"/>
                </a:lnTo>
                <a:lnTo>
                  <a:pt x="339248" y="38877"/>
                </a:lnTo>
                <a:lnTo>
                  <a:pt x="364255" y="38618"/>
                </a:lnTo>
                <a:lnTo>
                  <a:pt x="390451" y="38445"/>
                </a:lnTo>
                <a:lnTo>
                  <a:pt x="417440" y="38330"/>
                </a:lnTo>
                <a:lnTo>
                  <a:pt x="444957" y="38253"/>
                </a:lnTo>
                <a:lnTo>
                  <a:pt x="473885" y="38202"/>
                </a:lnTo>
                <a:lnTo>
                  <a:pt x="503754" y="38169"/>
                </a:lnTo>
                <a:lnTo>
                  <a:pt x="534250" y="38146"/>
                </a:lnTo>
                <a:lnTo>
                  <a:pt x="565164" y="38130"/>
                </a:lnTo>
                <a:lnTo>
                  <a:pt x="596356" y="38120"/>
                </a:lnTo>
                <a:lnTo>
                  <a:pt x="627735" y="38114"/>
                </a:lnTo>
                <a:lnTo>
                  <a:pt x="659238" y="38109"/>
                </a:lnTo>
                <a:lnTo>
                  <a:pt x="690823" y="38106"/>
                </a:lnTo>
                <a:lnTo>
                  <a:pt x="722462" y="38104"/>
                </a:lnTo>
                <a:lnTo>
                  <a:pt x="754139" y="38103"/>
                </a:lnTo>
                <a:lnTo>
                  <a:pt x="785839" y="38102"/>
                </a:lnTo>
                <a:lnTo>
                  <a:pt x="817557" y="38101"/>
                </a:lnTo>
                <a:lnTo>
                  <a:pt x="849285" y="39160"/>
                </a:lnTo>
                <a:lnTo>
                  <a:pt x="881021" y="40923"/>
                </a:lnTo>
                <a:lnTo>
                  <a:pt x="912763" y="43157"/>
                </a:lnTo>
                <a:lnTo>
                  <a:pt x="943446" y="44647"/>
                </a:lnTo>
                <a:lnTo>
                  <a:pt x="973429" y="45640"/>
                </a:lnTo>
                <a:lnTo>
                  <a:pt x="1002941" y="46301"/>
                </a:lnTo>
                <a:lnTo>
                  <a:pt x="1031083" y="46742"/>
                </a:lnTo>
                <a:lnTo>
                  <a:pt x="1058311" y="47037"/>
                </a:lnTo>
                <a:lnTo>
                  <a:pt x="1084930" y="47234"/>
                </a:lnTo>
                <a:lnTo>
                  <a:pt x="1111143" y="47364"/>
                </a:lnTo>
                <a:lnTo>
                  <a:pt x="1137084" y="47451"/>
                </a:lnTo>
                <a:lnTo>
                  <a:pt x="1162845" y="47510"/>
                </a:lnTo>
                <a:lnTo>
                  <a:pt x="1187427" y="47547"/>
                </a:lnTo>
                <a:lnTo>
                  <a:pt x="1234497" y="47591"/>
                </a:lnTo>
                <a:lnTo>
                  <a:pt x="1274466" y="47609"/>
                </a:lnTo>
                <a:lnTo>
                  <a:pt x="1309869" y="47618"/>
                </a:lnTo>
                <a:lnTo>
                  <a:pt x="1343244" y="47622"/>
                </a:lnTo>
                <a:lnTo>
                  <a:pt x="1386726" y="47624"/>
                </a:lnTo>
                <a:lnTo>
                  <a:pt x="1426420" y="47625"/>
                </a:lnTo>
                <a:lnTo>
                  <a:pt x="1470050" y="42569"/>
                </a:lnTo>
                <a:lnTo>
                  <a:pt x="1496264" y="39425"/>
                </a:lnTo>
                <a:lnTo>
                  <a:pt x="1500722" y="35808"/>
                </a:lnTo>
                <a:lnTo>
                  <a:pt x="1509642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SMARTInkShape-4609"/>
          <p:cNvSpPr/>
          <p:nvPr>
            <p:custDataLst>
              <p:tags r:id="rId3"/>
            </p:custDataLst>
          </p:nvPr>
        </p:nvSpPr>
        <p:spPr>
          <a:xfrm>
            <a:off x="8005056" y="6525096"/>
            <a:ext cx="810324" cy="75643"/>
          </a:xfrm>
          <a:custGeom>
            <a:avLst/>
            <a:gdLst/>
            <a:ahLst/>
            <a:cxnLst/>
            <a:rect l="0" t="0" r="0" b="0"/>
            <a:pathLst>
              <a:path w="810324" h="75643">
                <a:moveTo>
                  <a:pt x="62619" y="56679"/>
                </a:moveTo>
                <a:lnTo>
                  <a:pt x="62619" y="56679"/>
                </a:lnTo>
                <a:lnTo>
                  <a:pt x="23580" y="55621"/>
                </a:lnTo>
                <a:lnTo>
                  <a:pt x="0" y="48479"/>
                </a:lnTo>
                <a:lnTo>
                  <a:pt x="765" y="46978"/>
                </a:lnTo>
                <a:lnTo>
                  <a:pt x="7259" y="42490"/>
                </a:lnTo>
                <a:lnTo>
                  <a:pt x="22845" y="42612"/>
                </a:lnTo>
                <a:lnTo>
                  <a:pt x="42825" y="44077"/>
                </a:lnTo>
                <a:lnTo>
                  <a:pt x="84344" y="39217"/>
                </a:lnTo>
                <a:lnTo>
                  <a:pt x="120562" y="38100"/>
                </a:lnTo>
                <a:lnTo>
                  <a:pt x="160926" y="40591"/>
                </a:lnTo>
                <a:lnTo>
                  <a:pt x="192036" y="44237"/>
                </a:lnTo>
                <a:lnTo>
                  <a:pt x="227029" y="45857"/>
                </a:lnTo>
                <a:lnTo>
                  <a:pt x="263749" y="46578"/>
                </a:lnTo>
                <a:lnTo>
                  <a:pt x="301235" y="46897"/>
                </a:lnTo>
                <a:lnTo>
                  <a:pt x="339062" y="47039"/>
                </a:lnTo>
                <a:lnTo>
                  <a:pt x="377041" y="47104"/>
                </a:lnTo>
                <a:lnTo>
                  <a:pt x="416145" y="47132"/>
                </a:lnTo>
                <a:lnTo>
                  <a:pt x="458219" y="47144"/>
                </a:lnTo>
                <a:lnTo>
                  <a:pt x="498792" y="47150"/>
                </a:lnTo>
                <a:lnTo>
                  <a:pt x="537990" y="47152"/>
                </a:lnTo>
                <a:lnTo>
                  <a:pt x="576578" y="47153"/>
                </a:lnTo>
                <a:lnTo>
                  <a:pt x="612073" y="47154"/>
                </a:lnTo>
                <a:lnTo>
                  <a:pt x="645487" y="48212"/>
                </a:lnTo>
                <a:lnTo>
                  <a:pt x="677976" y="52210"/>
                </a:lnTo>
                <a:lnTo>
                  <a:pt x="712878" y="54692"/>
                </a:lnTo>
                <a:lnTo>
                  <a:pt x="759761" y="56091"/>
                </a:lnTo>
                <a:lnTo>
                  <a:pt x="804357" y="56601"/>
                </a:lnTo>
                <a:lnTo>
                  <a:pt x="810323" y="56645"/>
                </a:lnTo>
                <a:lnTo>
                  <a:pt x="804506" y="59486"/>
                </a:lnTo>
                <a:lnTo>
                  <a:pt x="789222" y="63218"/>
                </a:lnTo>
                <a:lnTo>
                  <a:pt x="741936" y="65614"/>
                </a:lnTo>
                <a:lnTo>
                  <a:pt x="705576" y="63207"/>
                </a:lnTo>
                <a:lnTo>
                  <a:pt x="661289" y="58613"/>
                </a:lnTo>
                <a:lnTo>
                  <a:pt x="614653" y="57252"/>
                </a:lnTo>
                <a:lnTo>
                  <a:pt x="582075" y="56934"/>
                </a:lnTo>
                <a:lnTo>
                  <a:pt x="546431" y="56791"/>
                </a:lnTo>
                <a:lnTo>
                  <a:pt x="509421" y="56729"/>
                </a:lnTo>
                <a:lnTo>
                  <a:pt x="471806" y="56701"/>
                </a:lnTo>
                <a:lnTo>
                  <a:pt x="433922" y="56689"/>
                </a:lnTo>
                <a:lnTo>
                  <a:pt x="395917" y="56683"/>
                </a:lnTo>
                <a:lnTo>
                  <a:pt x="357861" y="56681"/>
                </a:lnTo>
                <a:lnTo>
                  <a:pt x="319779" y="56680"/>
                </a:lnTo>
                <a:lnTo>
                  <a:pt x="284509" y="56679"/>
                </a:lnTo>
                <a:lnTo>
                  <a:pt x="251195" y="56679"/>
                </a:lnTo>
                <a:lnTo>
                  <a:pt x="218750" y="56679"/>
                </a:lnTo>
                <a:lnTo>
                  <a:pt x="186691" y="56679"/>
                </a:lnTo>
                <a:lnTo>
                  <a:pt x="141715" y="56679"/>
                </a:lnTo>
                <a:lnTo>
                  <a:pt x="95932" y="56679"/>
                </a:lnTo>
                <a:lnTo>
                  <a:pt x="53439" y="56679"/>
                </a:lnTo>
                <a:lnTo>
                  <a:pt x="36314" y="55621"/>
                </a:lnTo>
                <a:lnTo>
                  <a:pt x="25175" y="51623"/>
                </a:lnTo>
                <a:lnTo>
                  <a:pt x="27073" y="50134"/>
                </a:lnTo>
                <a:lnTo>
                  <a:pt x="72063" y="42490"/>
                </a:lnTo>
                <a:lnTo>
                  <a:pt x="110808" y="34013"/>
                </a:lnTo>
                <a:lnTo>
                  <a:pt x="155802" y="24798"/>
                </a:lnTo>
                <a:lnTo>
                  <a:pt x="202647" y="20422"/>
                </a:lnTo>
                <a:lnTo>
                  <a:pt x="237037" y="16575"/>
                </a:lnTo>
                <a:lnTo>
                  <a:pt x="274546" y="12397"/>
                </a:lnTo>
                <a:lnTo>
                  <a:pt x="315912" y="10539"/>
                </a:lnTo>
                <a:lnTo>
                  <a:pt x="358991" y="6892"/>
                </a:lnTo>
                <a:lnTo>
                  <a:pt x="401773" y="3860"/>
                </a:lnTo>
                <a:lnTo>
                  <a:pt x="441955" y="6040"/>
                </a:lnTo>
                <a:lnTo>
                  <a:pt x="480979" y="4892"/>
                </a:lnTo>
                <a:lnTo>
                  <a:pt x="519490" y="1913"/>
                </a:lnTo>
                <a:lnTo>
                  <a:pt x="557773" y="589"/>
                </a:lnTo>
                <a:lnTo>
                  <a:pt x="593132" y="0"/>
                </a:lnTo>
                <a:lnTo>
                  <a:pt x="639966" y="2491"/>
                </a:lnTo>
                <a:lnTo>
                  <a:pt x="666352" y="5078"/>
                </a:lnTo>
                <a:lnTo>
                  <a:pt x="709160" y="3761"/>
                </a:lnTo>
                <a:lnTo>
                  <a:pt x="719071" y="5526"/>
                </a:lnTo>
                <a:lnTo>
                  <a:pt x="721446" y="7760"/>
                </a:lnTo>
                <a:lnTo>
                  <a:pt x="718795" y="10308"/>
                </a:lnTo>
                <a:lnTo>
                  <a:pt x="701386" y="15961"/>
                </a:lnTo>
                <a:lnTo>
                  <a:pt x="668955" y="22002"/>
                </a:lnTo>
                <a:lnTo>
                  <a:pt x="635490" y="25392"/>
                </a:lnTo>
                <a:lnTo>
                  <a:pt x="601921" y="27957"/>
                </a:lnTo>
                <a:lnTo>
                  <a:pt x="565834" y="32625"/>
                </a:lnTo>
                <a:lnTo>
                  <a:pt x="528629" y="35404"/>
                </a:lnTo>
                <a:lnTo>
                  <a:pt x="490926" y="37699"/>
                </a:lnTo>
                <a:lnTo>
                  <a:pt x="453003" y="42247"/>
                </a:lnTo>
                <a:lnTo>
                  <a:pt x="414981" y="44972"/>
                </a:lnTo>
                <a:lnTo>
                  <a:pt x="376917" y="47242"/>
                </a:lnTo>
                <a:lnTo>
                  <a:pt x="338832" y="51779"/>
                </a:lnTo>
                <a:lnTo>
                  <a:pt x="303561" y="57323"/>
                </a:lnTo>
                <a:lnTo>
                  <a:pt x="256776" y="63572"/>
                </a:lnTo>
                <a:lnTo>
                  <a:pt x="218925" y="68247"/>
                </a:lnTo>
                <a:lnTo>
                  <a:pt x="185234" y="74744"/>
                </a:lnTo>
                <a:lnTo>
                  <a:pt x="184579" y="75072"/>
                </a:lnTo>
                <a:lnTo>
                  <a:pt x="185201" y="75291"/>
                </a:lnTo>
                <a:lnTo>
                  <a:pt x="229708" y="75642"/>
                </a:lnTo>
                <a:lnTo>
                  <a:pt x="270760" y="74645"/>
                </a:lnTo>
                <a:lnTo>
                  <a:pt x="304351" y="70660"/>
                </a:lnTo>
                <a:lnTo>
                  <a:pt x="346092" y="71007"/>
                </a:lnTo>
                <a:lnTo>
                  <a:pt x="391807" y="72572"/>
                </a:lnTo>
                <a:lnTo>
                  <a:pt x="436819" y="69739"/>
                </a:lnTo>
                <a:lnTo>
                  <a:pt x="484341" y="67775"/>
                </a:lnTo>
                <a:lnTo>
                  <a:pt x="508868" y="67251"/>
                </a:lnTo>
                <a:lnTo>
                  <a:pt x="533685" y="66902"/>
                </a:lnTo>
                <a:lnTo>
                  <a:pt x="558696" y="66670"/>
                </a:lnTo>
                <a:lnTo>
                  <a:pt x="583838" y="66514"/>
                </a:lnTo>
                <a:lnTo>
                  <a:pt x="609065" y="66411"/>
                </a:lnTo>
                <a:lnTo>
                  <a:pt x="634349" y="66342"/>
                </a:lnTo>
                <a:lnTo>
                  <a:pt x="659672" y="66296"/>
                </a:lnTo>
                <a:lnTo>
                  <a:pt x="683964" y="65207"/>
                </a:lnTo>
                <a:lnTo>
                  <a:pt x="730708" y="61175"/>
                </a:lnTo>
                <a:lnTo>
                  <a:pt x="776994" y="5667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SMARTInkShape-4610"/>
          <p:cNvSpPr/>
          <p:nvPr>
            <p:custDataLst>
              <p:tags r:id="rId4"/>
            </p:custDataLst>
          </p:nvPr>
        </p:nvSpPr>
        <p:spPr>
          <a:xfrm>
            <a:off x="9601200" y="5848974"/>
            <a:ext cx="171451" cy="444464"/>
          </a:xfrm>
          <a:custGeom>
            <a:avLst/>
            <a:gdLst/>
            <a:ahLst/>
            <a:cxnLst/>
            <a:rect l="0" t="0" r="0" b="0"/>
            <a:pathLst>
              <a:path w="171451" h="444464">
                <a:moveTo>
                  <a:pt x="171450" y="27951"/>
                </a:moveTo>
                <a:lnTo>
                  <a:pt x="171450" y="27951"/>
                </a:lnTo>
                <a:lnTo>
                  <a:pt x="163912" y="10051"/>
                </a:lnTo>
                <a:lnTo>
                  <a:pt x="163248" y="6492"/>
                </a:lnTo>
                <a:lnTo>
                  <a:pt x="161748" y="4120"/>
                </a:lnTo>
                <a:lnTo>
                  <a:pt x="159690" y="2539"/>
                </a:lnTo>
                <a:lnTo>
                  <a:pt x="154583" y="782"/>
                </a:lnTo>
                <a:lnTo>
                  <a:pt x="148784" y="0"/>
                </a:lnTo>
                <a:lnTo>
                  <a:pt x="134513" y="4618"/>
                </a:lnTo>
                <a:lnTo>
                  <a:pt x="130950" y="8162"/>
                </a:lnTo>
                <a:lnTo>
                  <a:pt x="109165" y="54869"/>
                </a:lnTo>
                <a:lnTo>
                  <a:pt x="100586" y="91711"/>
                </a:lnTo>
                <a:lnTo>
                  <a:pt x="89758" y="137638"/>
                </a:lnTo>
                <a:lnTo>
                  <a:pt x="83700" y="174932"/>
                </a:lnTo>
                <a:lnTo>
                  <a:pt x="78422" y="212965"/>
                </a:lnTo>
                <a:lnTo>
                  <a:pt x="76640" y="258054"/>
                </a:lnTo>
                <a:lnTo>
                  <a:pt x="82833" y="302552"/>
                </a:lnTo>
                <a:lnTo>
                  <a:pt x="83811" y="336385"/>
                </a:lnTo>
                <a:lnTo>
                  <a:pt x="74891" y="381810"/>
                </a:lnTo>
                <a:lnTo>
                  <a:pt x="61230" y="408317"/>
                </a:lnTo>
                <a:lnTo>
                  <a:pt x="43777" y="428989"/>
                </a:lnTo>
                <a:lnTo>
                  <a:pt x="26259" y="441229"/>
                </a:lnTo>
                <a:lnTo>
                  <a:pt x="17668" y="444463"/>
                </a:lnTo>
                <a:lnTo>
                  <a:pt x="13895" y="444268"/>
                </a:lnTo>
                <a:lnTo>
                  <a:pt x="0" y="4375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1" name="SMARTInkShape-Group922"/>
          <p:cNvGrpSpPr/>
          <p:nvPr/>
        </p:nvGrpSpPr>
        <p:grpSpPr>
          <a:xfrm>
            <a:off x="9058275" y="5649700"/>
            <a:ext cx="1943101" cy="899611"/>
            <a:chOff x="9058275" y="5649700"/>
            <a:chExt cx="1943101" cy="899611"/>
          </a:xfrm>
        </p:grpSpPr>
        <p:sp>
          <p:nvSpPr>
            <p:cNvPr id="308" name="SMARTInkShape-4611"/>
            <p:cNvSpPr/>
            <p:nvPr>
              <p:custDataLst>
                <p:tags r:id="rId176"/>
              </p:custDataLst>
            </p:nvPr>
          </p:nvSpPr>
          <p:spPr>
            <a:xfrm>
              <a:off x="10696914" y="5929556"/>
              <a:ext cx="304462" cy="333816"/>
            </a:xfrm>
            <a:custGeom>
              <a:avLst/>
              <a:gdLst/>
              <a:ahLst/>
              <a:cxnLst/>
              <a:rect l="0" t="0" r="0" b="0"/>
              <a:pathLst>
                <a:path w="304462" h="333816">
                  <a:moveTo>
                    <a:pt x="104436" y="252169"/>
                  </a:moveTo>
                  <a:lnTo>
                    <a:pt x="104436" y="252169"/>
                  </a:lnTo>
                  <a:lnTo>
                    <a:pt x="104436" y="247113"/>
                  </a:lnTo>
                  <a:lnTo>
                    <a:pt x="99379" y="233855"/>
                  </a:lnTo>
                  <a:lnTo>
                    <a:pt x="91179" y="221577"/>
                  </a:lnTo>
                  <a:lnTo>
                    <a:pt x="76990" y="211237"/>
                  </a:lnTo>
                  <a:lnTo>
                    <a:pt x="70264" y="211122"/>
                  </a:lnTo>
                  <a:lnTo>
                    <a:pt x="54324" y="216641"/>
                  </a:lnTo>
                  <a:lnTo>
                    <a:pt x="32556" y="236702"/>
                  </a:lnTo>
                  <a:lnTo>
                    <a:pt x="5456" y="275572"/>
                  </a:lnTo>
                  <a:lnTo>
                    <a:pt x="2238" y="286912"/>
                  </a:lnTo>
                  <a:lnTo>
                    <a:pt x="0" y="324124"/>
                  </a:lnTo>
                  <a:lnTo>
                    <a:pt x="3062" y="328714"/>
                  </a:lnTo>
                  <a:lnTo>
                    <a:pt x="8278" y="331775"/>
                  </a:lnTo>
                  <a:lnTo>
                    <a:pt x="14931" y="333815"/>
                  </a:lnTo>
                  <a:lnTo>
                    <a:pt x="30789" y="333260"/>
                  </a:lnTo>
                  <a:lnTo>
                    <a:pt x="39463" y="331629"/>
                  </a:lnTo>
                  <a:lnTo>
                    <a:pt x="51922" y="324174"/>
                  </a:lnTo>
                  <a:lnTo>
                    <a:pt x="91721" y="277405"/>
                  </a:lnTo>
                  <a:lnTo>
                    <a:pt x="108548" y="254237"/>
                  </a:lnTo>
                  <a:lnTo>
                    <a:pt x="125880" y="212212"/>
                  </a:lnTo>
                  <a:lnTo>
                    <a:pt x="138931" y="165137"/>
                  </a:lnTo>
                  <a:lnTo>
                    <a:pt x="146880" y="120442"/>
                  </a:lnTo>
                  <a:lnTo>
                    <a:pt x="158919" y="74230"/>
                  </a:lnTo>
                  <a:lnTo>
                    <a:pt x="159344" y="57727"/>
                  </a:lnTo>
                  <a:lnTo>
                    <a:pt x="150991" y="15460"/>
                  </a:lnTo>
                  <a:lnTo>
                    <a:pt x="148172" y="5463"/>
                  </a:lnTo>
                  <a:lnTo>
                    <a:pt x="145234" y="915"/>
                  </a:lnTo>
                  <a:lnTo>
                    <a:pt x="142219" y="0"/>
                  </a:lnTo>
                  <a:lnTo>
                    <a:pt x="139149" y="1506"/>
                  </a:lnTo>
                  <a:lnTo>
                    <a:pt x="124716" y="18796"/>
                  </a:lnTo>
                  <a:lnTo>
                    <a:pt x="112091" y="54139"/>
                  </a:lnTo>
                  <a:lnTo>
                    <a:pt x="107838" y="85839"/>
                  </a:lnTo>
                  <a:lnTo>
                    <a:pt x="105444" y="128097"/>
                  </a:lnTo>
                  <a:lnTo>
                    <a:pt x="104734" y="162490"/>
                  </a:lnTo>
                  <a:lnTo>
                    <a:pt x="104525" y="203372"/>
                  </a:lnTo>
                  <a:lnTo>
                    <a:pt x="107285" y="236652"/>
                  </a:lnTo>
                  <a:lnTo>
                    <a:pt x="113570" y="268430"/>
                  </a:lnTo>
                  <a:lnTo>
                    <a:pt x="119431" y="264335"/>
                  </a:lnTo>
                  <a:lnTo>
                    <a:pt x="123958" y="260280"/>
                  </a:lnTo>
                  <a:lnTo>
                    <a:pt x="150529" y="218165"/>
                  </a:lnTo>
                  <a:lnTo>
                    <a:pt x="168064" y="199631"/>
                  </a:lnTo>
                  <a:lnTo>
                    <a:pt x="183733" y="190153"/>
                  </a:lnTo>
                  <a:lnTo>
                    <a:pt x="191890" y="187564"/>
                  </a:lnTo>
                  <a:lnTo>
                    <a:pt x="195547" y="188991"/>
                  </a:lnTo>
                  <a:lnTo>
                    <a:pt x="202432" y="196220"/>
                  </a:lnTo>
                  <a:lnTo>
                    <a:pt x="206197" y="206489"/>
                  </a:lnTo>
                  <a:lnTo>
                    <a:pt x="207202" y="212190"/>
                  </a:lnTo>
                  <a:lnTo>
                    <a:pt x="198504" y="240441"/>
                  </a:lnTo>
                  <a:lnTo>
                    <a:pt x="173360" y="287156"/>
                  </a:lnTo>
                  <a:lnTo>
                    <a:pt x="162275" y="308022"/>
                  </a:lnTo>
                  <a:lnTo>
                    <a:pt x="208252" y="261562"/>
                  </a:lnTo>
                  <a:lnTo>
                    <a:pt x="248119" y="214140"/>
                  </a:lnTo>
                  <a:lnTo>
                    <a:pt x="282880" y="178535"/>
                  </a:lnTo>
                  <a:lnTo>
                    <a:pt x="267179" y="197029"/>
                  </a:lnTo>
                  <a:lnTo>
                    <a:pt x="263731" y="202710"/>
                  </a:lnTo>
                  <a:lnTo>
                    <a:pt x="258879" y="230929"/>
                  </a:lnTo>
                  <a:lnTo>
                    <a:pt x="263388" y="251197"/>
                  </a:lnTo>
                  <a:lnTo>
                    <a:pt x="272447" y="268670"/>
                  </a:lnTo>
                  <a:lnTo>
                    <a:pt x="304461" y="299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4612"/>
            <p:cNvSpPr/>
            <p:nvPr>
              <p:custDataLst>
                <p:tags r:id="rId177"/>
              </p:custDataLst>
            </p:nvPr>
          </p:nvSpPr>
          <p:spPr>
            <a:xfrm>
              <a:off x="10429875" y="6057900"/>
              <a:ext cx="73921" cy="180976"/>
            </a:xfrm>
            <a:custGeom>
              <a:avLst/>
              <a:gdLst/>
              <a:ahLst/>
              <a:cxnLst/>
              <a:rect l="0" t="0" r="0" b="0"/>
              <a:pathLst>
                <a:path w="73921" h="180976">
                  <a:moveTo>
                    <a:pt x="47625" y="0"/>
                  </a:moveTo>
                  <a:lnTo>
                    <a:pt x="47625" y="0"/>
                  </a:lnTo>
                  <a:lnTo>
                    <a:pt x="52682" y="0"/>
                  </a:lnTo>
                  <a:lnTo>
                    <a:pt x="57986" y="8467"/>
                  </a:lnTo>
                  <a:lnTo>
                    <a:pt x="72077" y="48740"/>
                  </a:lnTo>
                  <a:lnTo>
                    <a:pt x="73920" y="76531"/>
                  </a:lnTo>
                  <a:lnTo>
                    <a:pt x="65597" y="111543"/>
                  </a:lnTo>
                  <a:lnTo>
                    <a:pt x="57729" y="126833"/>
                  </a:lnTo>
                  <a:lnTo>
                    <a:pt x="26808" y="159697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4613"/>
            <p:cNvSpPr/>
            <p:nvPr>
              <p:custDataLst>
                <p:tags r:id="rId178"/>
              </p:custDataLst>
            </p:nvPr>
          </p:nvSpPr>
          <p:spPr>
            <a:xfrm>
              <a:off x="10268802" y="6105918"/>
              <a:ext cx="94399" cy="117359"/>
            </a:xfrm>
            <a:custGeom>
              <a:avLst/>
              <a:gdLst/>
              <a:ahLst/>
              <a:cxnLst/>
              <a:rect l="0" t="0" r="0" b="0"/>
              <a:pathLst>
                <a:path w="94399" h="117359">
                  <a:moveTo>
                    <a:pt x="18198" y="9132"/>
                  </a:moveTo>
                  <a:lnTo>
                    <a:pt x="18198" y="9132"/>
                  </a:lnTo>
                  <a:lnTo>
                    <a:pt x="18198" y="0"/>
                  </a:lnTo>
                  <a:lnTo>
                    <a:pt x="31455" y="26156"/>
                  </a:lnTo>
                  <a:lnTo>
                    <a:pt x="35533" y="54511"/>
                  </a:lnTo>
                  <a:lnTo>
                    <a:pt x="30840" y="74810"/>
                  </a:lnTo>
                  <a:lnTo>
                    <a:pt x="17745" y="108092"/>
                  </a:lnTo>
                  <a:lnTo>
                    <a:pt x="8824" y="115908"/>
                  </a:lnTo>
                  <a:lnTo>
                    <a:pt x="5600" y="117358"/>
                  </a:lnTo>
                  <a:lnTo>
                    <a:pt x="3449" y="117266"/>
                  </a:lnTo>
                  <a:lnTo>
                    <a:pt x="2015" y="116147"/>
                  </a:lnTo>
                  <a:lnTo>
                    <a:pt x="422" y="109258"/>
                  </a:lnTo>
                  <a:lnTo>
                    <a:pt x="0" y="104458"/>
                  </a:lnTo>
                  <a:lnTo>
                    <a:pt x="13466" y="69511"/>
                  </a:lnTo>
                  <a:lnTo>
                    <a:pt x="43507" y="31761"/>
                  </a:lnTo>
                  <a:lnTo>
                    <a:pt x="50966" y="29773"/>
                  </a:lnTo>
                  <a:lnTo>
                    <a:pt x="62888" y="28496"/>
                  </a:lnTo>
                  <a:lnTo>
                    <a:pt x="63867" y="30508"/>
                  </a:lnTo>
                  <a:lnTo>
                    <a:pt x="65746" y="72971"/>
                  </a:lnTo>
                  <a:lnTo>
                    <a:pt x="68610" y="82660"/>
                  </a:lnTo>
                  <a:lnTo>
                    <a:pt x="70856" y="86726"/>
                  </a:lnTo>
                  <a:lnTo>
                    <a:pt x="74471" y="89436"/>
                  </a:lnTo>
                  <a:lnTo>
                    <a:pt x="94398" y="94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4614"/>
            <p:cNvSpPr/>
            <p:nvPr>
              <p:custDataLst>
                <p:tags r:id="rId179"/>
              </p:custDataLst>
            </p:nvPr>
          </p:nvSpPr>
          <p:spPr>
            <a:xfrm>
              <a:off x="10172880" y="6001143"/>
              <a:ext cx="114121" cy="237733"/>
            </a:xfrm>
            <a:custGeom>
              <a:avLst/>
              <a:gdLst/>
              <a:ahLst/>
              <a:cxnLst/>
              <a:rect l="0" t="0" r="0" b="0"/>
              <a:pathLst>
                <a:path w="114121" h="237733">
                  <a:moveTo>
                    <a:pt x="114120" y="9132"/>
                  </a:moveTo>
                  <a:lnTo>
                    <a:pt x="114120" y="9132"/>
                  </a:lnTo>
                  <a:lnTo>
                    <a:pt x="109063" y="4076"/>
                  </a:lnTo>
                  <a:lnTo>
                    <a:pt x="100936" y="1593"/>
                  </a:lnTo>
                  <a:lnTo>
                    <a:pt x="73416" y="0"/>
                  </a:lnTo>
                  <a:lnTo>
                    <a:pt x="58635" y="5426"/>
                  </a:lnTo>
                  <a:lnTo>
                    <a:pt x="45010" y="15951"/>
                  </a:lnTo>
                  <a:lnTo>
                    <a:pt x="31899" y="31213"/>
                  </a:lnTo>
                  <a:lnTo>
                    <a:pt x="13839" y="72367"/>
                  </a:lnTo>
                  <a:lnTo>
                    <a:pt x="4444" y="98189"/>
                  </a:lnTo>
                  <a:lnTo>
                    <a:pt x="734" y="138123"/>
                  </a:lnTo>
                  <a:lnTo>
                    <a:pt x="0" y="177134"/>
                  </a:lnTo>
                  <a:lnTo>
                    <a:pt x="5546" y="195277"/>
                  </a:lnTo>
                  <a:lnTo>
                    <a:pt x="14922" y="214569"/>
                  </a:lnTo>
                  <a:lnTo>
                    <a:pt x="16238" y="219115"/>
                  </a:lnTo>
                  <a:lnTo>
                    <a:pt x="37920" y="237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4615"/>
            <p:cNvSpPr/>
            <p:nvPr>
              <p:custDataLst>
                <p:tags r:id="rId180"/>
              </p:custDataLst>
            </p:nvPr>
          </p:nvSpPr>
          <p:spPr>
            <a:xfrm>
              <a:off x="9963150" y="6210300"/>
              <a:ext cx="104776" cy="114301"/>
            </a:xfrm>
            <a:custGeom>
              <a:avLst/>
              <a:gdLst/>
              <a:ahLst/>
              <a:cxnLst/>
              <a:rect l="0" t="0" r="0" b="0"/>
              <a:pathLst>
                <a:path w="104776" h="114301">
                  <a:moveTo>
                    <a:pt x="104775" y="0"/>
                  </a:moveTo>
                  <a:lnTo>
                    <a:pt x="104775" y="0"/>
                  </a:lnTo>
                  <a:lnTo>
                    <a:pt x="83317" y="0"/>
                  </a:lnTo>
                  <a:lnTo>
                    <a:pt x="73719" y="5645"/>
                  </a:lnTo>
                  <a:lnTo>
                    <a:pt x="64515" y="14151"/>
                  </a:lnTo>
                  <a:lnTo>
                    <a:pt x="25906" y="60652"/>
                  </a:lnTo>
                  <a:lnTo>
                    <a:pt x="4557" y="9739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4616"/>
            <p:cNvSpPr/>
            <p:nvPr>
              <p:custDataLst>
                <p:tags r:id="rId181"/>
              </p:custDataLst>
            </p:nvPr>
          </p:nvSpPr>
          <p:spPr>
            <a:xfrm>
              <a:off x="9967187" y="6181725"/>
              <a:ext cx="91214" cy="114301"/>
            </a:xfrm>
            <a:custGeom>
              <a:avLst/>
              <a:gdLst/>
              <a:ahLst/>
              <a:cxnLst/>
              <a:rect l="0" t="0" r="0" b="0"/>
              <a:pathLst>
                <a:path w="91214" h="114301">
                  <a:moveTo>
                    <a:pt x="5488" y="0"/>
                  </a:moveTo>
                  <a:lnTo>
                    <a:pt x="5488" y="0"/>
                  </a:lnTo>
                  <a:lnTo>
                    <a:pt x="431" y="5056"/>
                  </a:lnTo>
                  <a:lnTo>
                    <a:pt x="0" y="7604"/>
                  </a:lnTo>
                  <a:lnTo>
                    <a:pt x="771" y="10361"/>
                  </a:lnTo>
                  <a:lnTo>
                    <a:pt x="23525" y="41912"/>
                  </a:lnTo>
                  <a:lnTo>
                    <a:pt x="50576" y="71149"/>
                  </a:lnTo>
                  <a:lnTo>
                    <a:pt x="58334" y="84539"/>
                  </a:lnTo>
                  <a:lnTo>
                    <a:pt x="91213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4617"/>
            <p:cNvSpPr/>
            <p:nvPr>
              <p:custDataLst>
                <p:tags r:id="rId182"/>
              </p:custDataLst>
            </p:nvPr>
          </p:nvSpPr>
          <p:spPr>
            <a:xfrm>
              <a:off x="9801225" y="6124575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0" y="27987"/>
                  </a:lnTo>
                  <a:lnTo>
                    <a:pt x="2824" y="20200"/>
                  </a:lnTo>
                  <a:lnTo>
                    <a:pt x="5057" y="16641"/>
                  </a:lnTo>
                  <a:lnTo>
                    <a:pt x="23370" y="6578"/>
                  </a:lnTo>
                  <a:lnTo>
                    <a:pt x="59062" y="1299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4618"/>
            <p:cNvSpPr/>
            <p:nvPr>
              <p:custDataLst>
                <p:tags r:id="rId183"/>
              </p:custDataLst>
            </p:nvPr>
          </p:nvSpPr>
          <p:spPr>
            <a:xfrm>
              <a:off x="9877630" y="5934894"/>
              <a:ext cx="95046" cy="313507"/>
            </a:xfrm>
            <a:custGeom>
              <a:avLst/>
              <a:gdLst/>
              <a:ahLst/>
              <a:cxnLst/>
              <a:rect l="0" t="0" r="0" b="0"/>
              <a:pathLst>
                <a:path w="95046" h="313507">
                  <a:moveTo>
                    <a:pt x="95045" y="27756"/>
                  </a:moveTo>
                  <a:lnTo>
                    <a:pt x="95045" y="27756"/>
                  </a:lnTo>
                  <a:lnTo>
                    <a:pt x="95045" y="19555"/>
                  </a:lnTo>
                  <a:lnTo>
                    <a:pt x="89988" y="8510"/>
                  </a:lnTo>
                  <a:lnTo>
                    <a:pt x="87439" y="5400"/>
                  </a:lnTo>
                  <a:lnTo>
                    <a:pt x="81788" y="1945"/>
                  </a:lnTo>
                  <a:lnTo>
                    <a:pt x="72656" y="0"/>
                  </a:lnTo>
                  <a:lnTo>
                    <a:pt x="53134" y="9537"/>
                  </a:lnTo>
                  <a:lnTo>
                    <a:pt x="37353" y="25767"/>
                  </a:lnTo>
                  <a:lnTo>
                    <a:pt x="7701" y="70986"/>
                  </a:lnTo>
                  <a:lnTo>
                    <a:pt x="1357" y="110458"/>
                  </a:lnTo>
                  <a:lnTo>
                    <a:pt x="0" y="157702"/>
                  </a:lnTo>
                  <a:lnTo>
                    <a:pt x="4913" y="193729"/>
                  </a:lnTo>
                  <a:lnTo>
                    <a:pt x="13071" y="231215"/>
                  </a:lnTo>
                  <a:lnTo>
                    <a:pt x="20907" y="273768"/>
                  </a:lnTo>
                  <a:lnTo>
                    <a:pt x="23394" y="280663"/>
                  </a:lnTo>
                  <a:lnTo>
                    <a:pt x="18845" y="313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4619"/>
            <p:cNvSpPr/>
            <p:nvPr>
              <p:custDataLst>
                <p:tags r:id="rId184"/>
              </p:custDataLst>
            </p:nvPr>
          </p:nvSpPr>
          <p:spPr>
            <a:xfrm>
              <a:off x="9641607" y="5649700"/>
              <a:ext cx="163266" cy="116208"/>
            </a:xfrm>
            <a:custGeom>
              <a:avLst/>
              <a:gdLst/>
              <a:ahLst/>
              <a:cxnLst/>
              <a:rect l="0" t="0" r="0" b="0"/>
              <a:pathLst>
                <a:path w="163266" h="116208">
                  <a:moveTo>
                    <a:pt x="64368" y="55775"/>
                  </a:moveTo>
                  <a:lnTo>
                    <a:pt x="64368" y="55775"/>
                  </a:lnTo>
                  <a:lnTo>
                    <a:pt x="73502" y="55775"/>
                  </a:lnTo>
                  <a:lnTo>
                    <a:pt x="73778" y="60831"/>
                  </a:lnTo>
                  <a:lnTo>
                    <a:pt x="68803" y="74089"/>
                  </a:lnTo>
                  <a:lnTo>
                    <a:pt x="56582" y="90986"/>
                  </a:lnTo>
                  <a:lnTo>
                    <a:pt x="33892" y="114674"/>
                  </a:lnTo>
                  <a:lnTo>
                    <a:pt x="29233" y="116207"/>
                  </a:lnTo>
                  <a:lnTo>
                    <a:pt x="18414" y="115090"/>
                  </a:lnTo>
                  <a:lnTo>
                    <a:pt x="9372" y="111065"/>
                  </a:lnTo>
                  <a:lnTo>
                    <a:pt x="5479" y="108510"/>
                  </a:lnTo>
                  <a:lnTo>
                    <a:pt x="2883" y="103631"/>
                  </a:lnTo>
                  <a:lnTo>
                    <a:pt x="0" y="89745"/>
                  </a:lnTo>
                  <a:lnTo>
                    <a:pt x="1541" y="75811"/>
                  </a:lnTo>
                  <a:lnTo>
                    <a:pt x="6812" y="62563"/>
                  </a:lnTo>
                  <a:lnTo>
                    <a:pt x="23288" y="40546"/>
                  </a:lnTo>
                  <a:lnTo>
                    <a:pt x="26398" y="40331"/>
                  </a:lnTo>
                  <a:lnTo>
                    <a:pt x="52521" y="50318"/>
                  </a:lnTo>
                  <a:lnTo>
                    <a:pt x="99678" y="91334"/>
                  </a:lnTo>
                  <a:lnTo>
                    <a:pt x="113987" y="102647"/>
                  </a:lnTo>
                  <a:lnTo>
                    <a:pt x="119674" y="106074"/>
                  </a:lnTo>
                  <a:lnTo>
                    <a:pt x="125582" y="107299"/>
                  </a:lnTo>
                  <a:lnTo>
                    <a:pt x="137787" y="105838"/>
                  </a:lnTo>
                  <a:lnTo>
                    <a:pt x="147447" y="98840"/>
                  </a:lnTo>
                  <a:lnTo>
                    <a:pt x="155267" y="87615"/>
                  </a:lnTo>
                  <a:lnTo>
                    <a:pt x="162270" y="72043"/>
                  </a:lnTo>
                  <a:lnTo>
                    <a:pt x="163265" y="51716"/>
                  </a:lnTo>
                  <a:lnTo>
                    <a:pt x="159122" y="30688"/>
                  </a:lnTo>
                  <a:lnTo>
                    <a:pt x="150226" y="14286"/>
                  </a:lnTo>
                  <a:lnTo>
                    <a:pt x="143832" y="9066"/>
                  </a:lnTo>
                  <a:lnTo>
                    <a:pt x="128261" y="3265"/>
                  </a:lnTo>
                  <a:lnTo>
                    <a:pt x="106700" y="0"/>
                  </a:lnTo>
                  <a:lnTo>
                    <a:pt x="93414" y="4880"/>
                  </a:lnTo>
                  <a:lnTo>
                    <a:pt x="64368" y="2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4620"/>
            <p:cNvSpPr/>
            <p:nvPr>
              <p:custDataLst>
                <p:tags r:id="rId185"/>
              </p:custDataLst>
            </p:nvPr>
          </p:nvSpPr>
          <p:spPr>
            <a:xfrm>
              <a:off x="9467850" y="6448425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8663" y="20971"/>
                  </a:lnTo>
                  <a:lnTo>
                    <a:pt x="18314" y="1531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4621"/>
            <p:cNvSpPr/>
            <p:nvPr>
              <p:custDataLst>
                <p:tags r:id="rId186"/>
              </p:custDataLst>
            </p:nvPr>
          </p:nvSpPr>
          <p:spPr>
            <a:xfrm>
              <a:off x="9506793" y="6373549"/>
              <a:ext cx="75358" cy="175762"/>
            </a:xfrm>
            <a:custGeom>
              <a:avLst/>
              <a:gdLst/>
              <a:ahLst/>
              <a:cxnLst/>
              <a:rect l="0" t="0" r="0" b="0"/>
              <a:pathLst>
                <a:path w="75358" h="175762">
                  <a:moveTo>
                    <a:pt x="65832" y="8201"/>
                  </a:moveTo>
                  <a:lnTo>
                    <a:pt x="65832" y="8201"/>
                  </a:lnTo>
                  <a:lnTo>
                    <a:pt x="65832" y="0"/>
                  </a:lnTo>
                  <a:lnTo>
                    <a:pt x="65832" y="4125"/>
                  </a:lnTo>
                  <a:lnTo>
                    <a:pt x="52575" y="34358"/>
                  </a:lnTo>
                  <a:lnTo>
                    <a:pt x="25832" y="76825"/>
                  </a:lnTo>
                  <a:lnTo>
                    <a:pt x="5562" y="124380"/>
                  </a:lnTo>
                  <a:lnTo>
                    <a:pt x="0" y="165316"/>
                  </a:lnTo>
                  <a:lnTo>
                    <a:pt x="778" y="170094"/>
                  </a:lnTo>
                  <a:lnTo>
                    <a:pt x="2354" y="173280"/>
                  </a:lnTo>
                  <a:lnTo>
                    <a:pt x="4463" y="175404"/>
                  </a:lnTo>
                  <a:lnTo>
                    <a:pt x="7985" y="175761"/>
                  </a:lnTo>
                  <a:lnTo>
                    <a:pt x="28849" y="168731"/>
                  </a:lnTo>
                  <a:lnTo>
                    <a:pt x="75357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4622"/>
            <p:cNvSpPr/>
            <p:nvPr>
              <p:custDataLst>
                <p:tags r:id="rId187"/>
              </p:custDataLst>
            </p:nvPr>
          </p:nvSpPr>
          <p:spPr>
            <a:xfrm>
              <a:off x="9058275" y="6067425"/>
              <a:ext cx="238126" cy="46302"/>
            </a:xfrm>
            <a:custGeom>
              <a:avLst/>
              <a:gdLst/>
              <a:ahLst/>
              <a:cxnLst/>
              <a:rect l="0" t="0" r="0" b="0"/>
              <a:pathLst>
                <a:path w="238126" h="46302">
                  <a:moveTo>
                    <a:pt x="0" y="38100"/>
                  </a:moveTo>
                  <a:lnTo>
                    <a:pt x="0" y="38100"/>
                  </a:lnTo>
                  <a:lnTo>
                    <a:pt x="0" y="43156"/>
                  </a:lnTo>
                  <a:lnTo>
                    <a:pt x="2117" y="44645"/>
                  </a:lnTo>
                  <a:lnTo>
                    <a:pt x="10113" y="46301"/>
                  </a:lnTo>
                  <a:lnTo>
                    <a:pt x="31571" y="42176"/>
                  </a:lnTo>
                  <a:lnTo>
                    <a:pt x="75929" y="24755"/>
                  </a:lnTo>
                  <a:lnTo>
                    <a:pt x="117161" y="14509"/>
                  </a:lnTo>
                  <a:lnTo>
                    <a:pt x="163431" y="7688"/>
                  </a:lnTo>
                  <a:lnTo>
                    <a:pt x="200471" y="2278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4623"/>
            <p:cNvSpPr/>
            <p:nvPr>
              <p:custDataLst>
                <p:tags r:id="rId188"/>
              </p:custDataLst>
            </p:nvPr>
          </p:nvSpPr>
          <p:spPr>
            <a:xfrm>
              <a:off x="9127186" y="5934468"/>
              <a:ext cx="112065" cy="360314"/>
            </a:xfrm>
            <a:custGeom>
              <a:avLst/>
              <a:gdLst/>
              <a:ahLst/>
              <a:cxnLst/>
              <a:rect l="0" t="0" r="0" b="0"/>
              <a:pathLst>
                <a:path w="112065" h="360314">
                  <a:moveTo>
                    <a:pt x="73964" y="9132"/>
                  </a:moveTo>
                  <a:lnTo>
                    <a:pt x="73964" y="9132"/>
                  </a:lnTo>
                  <a:lnTo>
                    <a:pt x="73964" y="0"/>
                  </a:lnTo>
                  <a:lnTo>
                    <a:pt x="72906" y="30027"/>
                  </a:lnTo>
                  <a:lnTo>
                    <a:pt x="60707" y="73046"/>
                  </a:lnTo>
                  <a:lnTo>
                    <a:pt x="48455" y="119907"/>
                  </a:lnTo>
                  <a:lnTo>
                    <a:pt x="35842" y="163659"/>
                  </a:lnTo>
                  <a:lnTo>
                    <a:pt x="26333" y="203085"/>
                  </a:lnTo>
                  <a:lnTo>
                    <a:pt x="18694" y="248645"/>
                  </a:lnTo>
                  <a:lnTo>
                    <a:pt x="6701" y="292242"/>
                  </a:lnTo>
                  <a:lnTo>
                    <a:pt x="1737" y="307467"/>
                  </a:lnTo>
                  <a:lnTo>
                    <a:pt x="0" y="332830"/>
                  </a:lnTo>
                  <a:lnTo>
                    <a:pt x="3344" y="347378"/>
                  </a:lnTo>
                  <a:lnTo>
                    <a:pt x="5717" y="352105"/>
                  </a:lnTo>
                  <a:lnTo>
                    <a:pt x="8358" y="355255"/>
                  </a:lnTo>
                  <a:lnTo>
                    <a:pt x="11176" y="357356"/>
                  </a:lnTo>
                  <a:lnTo>
                    <a:pt x="30313" y="360313"/>
                  </a:lnTo>
                  <a:lnTo>
                    <a:pt x="51034" y="356132"/>
                  </a:lnTo>
                  <a:lnTo>
                    <a:pt x="76999" y="344179"/>
                  </a:lnTo>
                  <a:lnTo>
                    <a:pt x="112064" y="313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4" name="SMARTInkShape-Group923"/>
          <p:cNvGrpSpPr/>
          <p:nvPr/>
        </p:nvGrpSpPr>
        <p:grpSpPr>
          <a:xfrm>
            <a:off x="8306193" y="6096000"/>
            <a:ext cx="404715" cy="257176"/>
            <a:chOff x="8306193" y="6096000"/>
            <a:chExt cx="404715" cy="257176"/>
          </a:xfrm>
        </p:grpSpPr>
        <p:sp>
          <p:nvSpPr>
            <p:cNvPr id="322" name="SMARTInkShape-4624"/>
            <p:cNvSpPr/>
            <p:nvPr>
              <p:custDataLst>
                <p:tags r:id="rId174"/>
              </p:custDataLst>
            </p:nvPr>
          </p:nvSpPr>
          <p:spPr>
            <a:xfrm>
              <a:off x="8353425" y="6238875"/>
              <a:ext cx="357483" cy="114301"/>
            </a:xfrm>
            <a:custGeom>
              <a:avLst/>
              <a:gdLst/>
              <a:ahLst/>
              <a:cxnLst/>
              <a:rect l="0" t="0" r="0" b="0"/>
              <a:pathLst>
                <a:path w="357483" h="114301">
                  <a:moveTo>
                    <a:pt x="352425" y="0"/>
                  </a:moveTo>
                  <a:lnTo>
                    <a:pt x="352425" y="0"/>
                  </a:lnTo>
                  <a:lnTo>
                    <a:pt x="352425" y="5056"/>
                  </a:lnTo>
                  <a:lnTo>
                    <a:pt x="353483" y="6545"/>
                  </a:lnTo>
                  <a:lnTo>
                    <a:pt x="355247" y="7539"/>
                  </a:lnTo>
                  <a:lnTo>
                    <a:pt x="357482" y="8201"/>
                  </a:lnTo>
                  <a:lnTo>
                    <a:pt x="355796" y="9701"/>
                  </a:lnTo>
                  <a:lnTo>
                    <a:pt x="345457" y="14189"/>
                  </a:lnTo>
                  <a:lnTo>
                    <a:pt x="303883" y="21232"/>
                  </a:lnTo>
                  <a:lnTo>
                    <a:pt x="261462" y="37237"/>
                  </a:lnTo>
                  <a:lnTo>
                    <a:pt x="218864" y="53178"/>
                  </a:lnTo>
                  <a:lnTo>
                    <a:pt x="173603" y="66517"/>
                  </a:lnTo>
                  <a:lnTo>
                    <a:pt x="133776" y="79344"/>
                  </a:lnTo>
                  <a:lnTo>
                    <a:pt x="95334" y="85522"/>
                  </a:lnTo>
                  <a:lnTo>
                    <a:pt x="54345" y="9865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4625"/>
            <p:cNvSpPr/>
            <p:nvPr>
              <p:custDataLst>
                <p:tags r:id="rId175"/>
              </p:custDataLst>
            </p:nvPr>
          </p:nvSpPr>
          <p:spPr>
            <a:xfrm>
              <a:off x="8306193" y="6096000"/>
              <a:ext cx="334036" cy="152401"/>
            </a:xfrm>
            <a:custGeom>
              <a:avLst/>
              <a:gdLst/>
              <a:ahLst/>
              <a:cxnLst/>
              <a:rect l="0" t="0" r="0" b="0"/>
              <a:pathLst>
                <a:path w="334036" h="152401">
                  <a:moveTo>
                    <a:pt x="9132" y="0"/>
                  </a:moveTo>
                  <a:lnTo>
                    <a:pt x="9132" y="0"/>
                  </a:lnTo>
                  <a:lnTo>
                    <a:pt x="4076" y="0"/>
                  </a:lnTo>
                  <a:lnTo>
                    <a:pt x="2587" y="1058"/>
                  </a:lnTo>
                  <a:lnTo>
                    <a:pt x="1594" y="2822"/>
                  </a:lnTo>
                  <a:lnTo>
                    <a:pt x="0" y="8201"/>
                  </a:lnTo>
                  <a:lnTo>
                    <a:pt x="43862" y="17013"/>
                  </a:lnTo>
                  <a:lnTo>
                    <a:pt x="89008" y="21693"/>
                  </a:lnTo>
                  <a:lnTo>
                    <a:pt x="135558" y="28727"/>
                  </a:lnTo>
                  <a:lnTo>
                    <a:pt x="174768" y="35911"/>
                  </a:lnTo>
                  <a:lnTo>
                    <a:pt x="209552" y="44742"/>
                  </a:lnTo>
                  <a:lnTo>
                    <a:pt x="250313" y="54061"/>
                  </a:lnTo>
                  <a:lnTo>
                    <a:pt x="290782" y="63870"/>
                  </a:lnTo>
                  <a:lnTo>
                    <a:pt x="312717" y="68666"/>
                  </a:lnTo>
                  <a:lnTo>
                    <a:pt x="334035" y="74712"/>
                  </a:lnTo>
                  <a:lnTo>
                    <a:pt x="333684" y="76266"/>
                  </a:lnTo>
                  <a:lnTo>
                    <a:pt x="301991" y="89327"/>
                  </a:lnTo>
                  <a:lnTo>
                    <a:pt x="265004" y="98552"/>
                  </a:lnTo>
                  <a:lnTo>
                    <a:pt x="220530" y="107986"/>
                  </a:lnTo>
                  <a:lnTo>
                    <a:pt x="176674" y="120657"/>
                  </a:lnTo>
                  <a:lnTo>
                    <a:pt x="130035" y="129118"/>
                  </a:lnTo>
                  <a:lnTo>
                    <a:pt x="86466" y="133154"/>
                  </a:lnTo>
                  <a:lnTo>
                    <a:pt x="39867" y="148429"/>
                  </a:lnTo>
                  <a:lnTo>
                    <a:pt x="28182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5" name="SMARTInkShape-4626"/>
          <p:cNvSpPr/>
          <p:nvPr>
            <p:custDataLst>
              <p:tags r:id="rId5"/>
            </p:custDataLst>
          </p:nvPr>
        </p:nvSpPr>
        <p:spPr>
          <a:xfrm>
            <a:off x="3858133" y="3867553"/>
            <a:ext cx="973858" cy="132820"/>
          </a:xfrm>
          <a:custGeom>
            <a:avLst/>
            <a:gdLst/>
            <a:ahLst/>
            <a:cxnLst/>
            <a:rect l="0" t="0" r="0" b="0"/>
            <a:pathLst>
              <a:path w="973858" h="132820">
                <a:moveTo>
                  <a:pt x="18542" y="104372"/>
                </a:moveTo>
                <a:lnTo>
                  <a:pt x="18542" y="104372"/>
                </a:lnTo>
                <a:lnTo>
                  <a:pt x="13485" y="104372"/>
                </a:lnTo>
                <a:lnTo>
                  <a:pt x="8181" y="107194"/>
                </a:lnTo>
                <a:lnTo>
                  <a:pt x="0" y="113504"/>
                </a:lnTo>
                <a:lnTo>
                  <a:pt x="9756" y="118837"/>
                </a:lnTo>
                <a:lnTo>
                  <a:pt x="23104" y="118562"/>
                </a:lnTo>
                <a:lnTo>
                  <a:pt x="67656" y="114818"/>
                </a:lnTo>
                <a:lnTo>
                  <a:pt x="112205" y="106475"/>
                </a:lnTo>
                <a:lnTo>
                  <a:pt x="154401" y="97457"/>
                </a:lnTo>
                <a:lnTo>
                  <a:pt x="190735" y="92799"/>
                </a:lnTo>
                <a:lnTo>
                  <a:pt x="231134" y="84715"/>
                </a:lnTo>
                <a:lnTo>
                  <a:pt x="273797" y="75617"/>
                </a:lnTo>
                <a:lnTo>
                  <a:pt x="316070" y="66219"/>
                </a:lnTo>
                <a:lnTo>
                  <a:pt x="362110" y="56731"/>
                </a:lnTo>
                <a:lnTo>
                  <a:pt x="409265" y="50039"/>
                </a:lnTo>
                <a:lnTo>
                  <a:pt x="456751" y="45235"/>
                </a:lnTo>
                <a:lnTo>
                  <a:pt x="489527" y="41047"/>
                </a:lnTo>
                <a:lnTo>
                  <a:pt x="525260" y="39186"/>
                </a:lnTo>
                <a:lnTo>
                  <a:pt x="559486" y="35537"/>
                </a:lnTo>
                <a:lnTo>
                  <a:pt x="592337" y="31445"/>
                </a:lnTo>
                <a:lnTo>
                  <a:pt x="624576" y="29627"/>
                </a:lnTo>
                <a:lnTo>
                  <a:pt x="656543" y="25997"/>
                </a:lnTo>
                <a:lnTo>
                  <a:pt x="688390" y="21913"/>
                </a:lnTo>
                <a:lnTo>
                  <a:pt x="735011" y="19615"/>
                </a:lnTo>
                <a:lnTo>
                  <a:pt x="776105" y="17875"/>
                </a:lnTo>
                <a:lnTo>
                  <a:pt x="817210" y="12186"/>
                </a:lnTo>
                <a:lnTo>
                  <a:pt x="850814" y="10484"/>
                </a:lnTo>
                <a:lnTo>
                  <a:pt x="884093" y="9727"/>
                </a:lnTo>
                <a:lnTo>
                  <a:pt x="924113" y="6479"/>
                </a:lnTo>
                <a:lnTo>
                  <a:pt x="967444" y="201"/>
                </a:lnTo>
                <a:lnTo>
                  <a:pt x="971818" y="0"/>
                </a:lnTo>
                <a:lnTo>
                  <a:pt x="973676" y="924"/>
                </a:lnTo>
                <a:lnTo>
                  <a:pt x="973857" y="2598"/>
                </a:lnTo>
                <a:lnTo>
                  <a:pt x="972919" y="4773"/>
                </a:lnTo>
                <a:lnTo>
                  <a:pt x="961486" y="12890"/>
                </a:lnTo>
                <a:lnTo>
                  <a:pt x="919020" y="18568"/>
                </a:lnTo>
                <a:lnTo>
                  <a:pt x="881313" y="28784"/>
                </a:lnTo>
                <a:lnTo>
                  <a:pt x="838782" y="35937"/>
                </a:lnTo>
                <a:lnTo>
                  <a:pt x="792203" y="44954"/>
                </a:lnTo>
                <a:lnTo>
                  <a:pt x="754834" y="52783"/>
                </a:lnTo>
                <a:lnTo>
                  <a:pt x="715893" y="56631"/>
                </a:lnTo>
                <a:lnTo>
                  <a:pt x="672369" y="64003"/>
                </a:lnTo>
                <a:lnTo>
                  <a:pt x="631134" y="72890"/>
                </a:lnTo>
                <a:lnTo>
                  <a:pt x="585872" y="81168"/>
                </a:lnTo>
                <a:lnTo>
                  <a:pt x="538947" y="85150"/>
                </a:lnTo>
                <a:lnTo>
                  <a:pt x="491530" y="92561"/>
                </a:lnTo>
                <a:lnTo>
                  <a:pt x="443966" y="100402"/>
                </a:lnTo>
                <a:lnTo>
                  <a:pt x="396360" y="104254"/>
                </a:lnTo>
                <a:lnTo>
                  <a:pt x="348740" y="110570"/>
                </a:lnTo>
                <a:lnTo>
                  <a:pt x="302174" y="113969"/>
                </a:lnTo>
                <a:lnTo>
                  <a:pt x="257921" y="120151"/>
                </a:lnTo>
                <a:lnTo>
                  <a:pt x="219830" y="121968"/>
                </a:lnTo>
                <a:lnTo>
                  <a:pt x="176961" y="128048"/>
                </a:lnTo>
                <a:lnTo>
                  <a:pt x="134038" y="131496"/>
                </a:lnTo>
                <a:lnTo>
                  <a:pt x="88393" y="132661"/>
                </a:lnTo>
                <a:lnTo>
                  <a:pt x="72165" y="132819"/>
                </a:lnTo>
                <a:lnTo>
                  <a:pt x="70165" y="131804"/>
                </a:lnTo>
                <a:lnTo>
                  <a:pt x="72007" y="130068"/>
                </a:lnTo>
                <a:lnTo>
                  <a:pt x="102834" y="119678"/>
                </a:lnTo>
                <a:lnTo>
                  <a:pt x="149688" y="113981"/>
                </a:lnTo>
                <a:lnTo>
                  <a:pt x="188163" y="107690"/>
                </a:lnTo>
                <a:lnTo>
                  <a:pt x="232606" y="104297"/>
                </a:lnTo>
                <a:lnTo>
                  <a:pt x="263612" y="99753"/>
                </a:lnTo>
                <a:lnTo>
                  <a:pt x="297854" y="97027"/>
                </a:lnTo>
                <a:lnTo>
                  <a:pt x="335297" y="94758"/>
                </a:lnTo>
                <a:lnTo>
                  <a:pt x="376634" y="90221"/>
                </a:lnTo>
                <a:lnTo>
                  <a:pt x="419699" y="87499"/>
                </a:lnTo>
                <a:lnTo>
                  <a:pt x="463534" y="85231"/>
                </a:lnTo>
                <a:lnTo>
                  <a:pt x="507711" y="80695"/>
                </a:lnTo>
                <a:lnTo>
                  <a:pt x="552039" y="75152"/>
                </a:lnTo>
                <a:lnTo>
                  <a:pt x="597494" y="69161"/>
                </a:lnTo>
                <a:lnTo>
                  <a:pt x="621468" y="66081"/>
                </a:lnTo>
                <a:lnTo>
                  <a:pt x="645918" y="62969"/>
                </a:lnTo>
                <a:lnTo>
                  <a:pt x="692839" y="59512"/>
                </a:lnTo>
                <a:lnTo>
                  <a:pt x="738388" y="56918"/>
                </a:lnTo>
                <a:lnTo>
                  <a:pt x="783326" y="52237"/>
                </a:lnTo>
                <a:lnTo>
                  <a:pt x="830815" y="46629"/>
                </a:lnTo>
                <a:lnTo>
                  <a:pt x="855332" y="43652"/>
                </a:lnTo>
                <a:lnTo>
                  <a:pt x="902330" y="34699"/>
                </a:lnTo>
                <a:lnTo>
                  <a:pt x="940503" y="25781"/>
                </a:lnTo>
                <a:lnTo>
                  <a:pt x="971042" y="1864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SMARTInkShape-4627"/>
          <p:cNvSpPr/>
          <p:nvPr>
            <p:custDataLst>
              <p:tags r:id="rId6"/>
            </p:custDataLst>
          </p:nvPr>
        </p:nvSpPr>
        <p:spPr>
          <a:xfrm>
            <a:off x="9201205" y="5505450"/>
            <a:ext cx="2095446" cy="76191"/>
          </a:xfrm>
          <a:custGeom>
            <a:avLst/>
            <a:gdLst/>
            <a:ahLst/>
            <a:cxnLst/>
            <a:rect l="0" t="0" r="0" b="0"/>
            <a:pathLst>
              <a:path w="2095446" h="76191">
                <a:moveTo>
                  <a:pt x="57095" y="38100"/>
                </a:moveTo>
                <a:lnTo>
                  <a:pt x="57095" y="38100"/>
                </a:lnTo>
                <a:lnTo>
                  <a:pt x="52038" y="38100"/>
                </a:lnTo>
                <a:lnTo>
                  <a:pt x="14301" y="55385"/>
                </a:lnTo>
                <a:lnTo>
                  <a:pt x="2044" y="56917"/>
                </a:lnTo>
                <a:lnTo>
                  <a:pt x="1344" y="58053"/>
                </a:lnTo>
                <a:lnTo>
                  <a:pt x="0" y="66277"/>
                </a:lnTo>
                <a:lnTo>
                  <a:pt x="31416" y="69492"/>
                </a:lnTo>
                <a:lnTo>
                  <a:pt x="42507" y="73219"/>
                </a:lnTo>
                <a:lnTo>
                  <a:pt x="88568" y="76025"/>
                </a:lnTo>
                <a:lnTo>
                  <a:pt x="129398" y="76166"/>
                </a:lnTo>
                <a:lnTo>
                  <a:pt x="170828" y="76190"/>
                </a:lnTo>
                <a:lnTo>
                  <a:pt x="211561" y="71140"/>
                </a:lnTo>
                <a:lnTo>
                  <a:pt x="255498" y="67998"/>
                </a:lnTo>
                <a:lnTo>
                  <a:pt x="289208" y="67263"/>
                </a:lnTo>
                <a:lnTo>
                  <a:pt x="326415" y="65878"/>
                </a:lnTo>
                <a:lnTo>
                  <a:pt x="367646" y="61735"/>
                </a:lnTo>
                <a:lnTo>
                  <a:pt x="407843" y="59187"/>
                </a:lnTo>
                <a:lnTo>
                  <a:pt x="448990" y="56998"/>
                </a:lnTo>
                <a:lnTo>
                  <a:pt x="495502" y="52496"/>
                </a:lnTo>
                <a:lnTo>
                  <a:pt x="519756" y="50872"/>
                </a:lnTo>
                <a:lnTo>
                  <a:pt x="544395" y="49790"/>
                </a:lnTo>
                <a:lnTo>
                  <a:pt x="569287" y="49068"/>
                </a:lnTo>
                <a:lnTo>
                  <a:pt x="594348" y="47529"/>
                </a:lnTo>
                <a:lnTo>
                  <a:pt x="619520" y="45445"/>
                </a:lnTo>
                <a:lnTo>
                  <a:pt x="644771" y="42996"/>
                </a:lnTo>
                <a:lnTo>
                  <a:pt x="670071" y="41365"/>
                </a:lnTo>
                <a:lnTo>
                  <a:pt x="695403" y="40275"/>
                </a:lnTo>
                <a:lnTo>
                  <a:pt x="720759" y="39551"/>
                </a:lnTo>
                <a:lnTo>
                  <a:pt x="747186" y="38009"/>
                </a:lnTo>
                <a:lnTo>
                  <a:pt x="774332" y="35923"/>
                </a:lnTo>
                <a:lnTo>
                  <a:pt x="801953" y="33474"/>
                </a:lnTo>
                <a:lnTo>
                  <a:pt x="830949" y="31841"/>
                </a:lnTo>
                <a:lnTo>
                  <a:pt x="860864" y="30752"/>
                </a:lnTo>
                <a:lnTo>
                  <a:pt x="891391" y="30026"/>
                </a:lnTo>
                <a:lnTo>
                  <a:pt x="921268" y="29542"/>
                </a:lnTo>
                <a:lnTo>
                  <a:pt x="950711" y="29220"/>
                </a:lnTo>
                <a:lnTo>
                  <a:pt x="979864" y="29005"/>
                </a:lnTo>
                <a:lnTo>
                  <a:pt x="1009883" y="27803"/>
                </a:lnTo>
                <a:lnTo>
                  <a:pt x="1040479" y="25944"/>
                </a:lnTo>
                <a:lnTo>
                  <a:pt x="1071459" y="23645"/>
                </a:lnTo>
                <a:lnTo>
                  <a:pt x="1100581" y="22115"/>
                </a:lnTo>
                <a:lnTo>
                  <a:pt x="1128459" y="21093"/>
                </a:lnTo>
                <a:lnTo>
                  <a:pt x="1155512" y="20412"/>
                </a:lnTo>
                <a:lnTo>
                  <a:pt x="1183075" y="19957"/>
                </a:lnTo>
                <a:lnTo>
                  <a:pt x="1210972" y="19655"/>
                </a:lnTo>
                <a:lnTo>
                  <a:pt x="1239096" y="19454"/>
                </a:lnTo>
                <a:lnTo>
                  <a:pt x="1267372" y="19319"/>
                </a:lnTo>
                <a:lnTo>
                  <a:pt x="1295746" y="19229"/>
                </a:lnTo>
                <a:lnTo>
                  <a:pt x="1324187" y="19170"/>
                </a:lnTo>
                <a:lnTo>
                  <a:pt x="1351614" y="19129"/>
                </a:lnTo>
                <a:lnTo>
                  <a:pt x="1378366" y="19104"/>
                </a:lnTo>
                <a:lnTo>
                  <a:pt x="1404668" y="19086"/>
                </a:lnTo>
                <a:lnTo>
                  <a:pt x="1431727" y="19074"/>
                </a:lnTo>
                <a:lnTo>
                  <a:pt x="1459294" y="19067"/>
                </a:lnTo>
                <a:lnTo>
                  <a:pt x="1487193" y="19061"/>
                </a:lnTo>
                <a:lnTo>
                  <a:pt x="1512142" y="19058"/>
                </a:lnTo>
                <a:lnTo>
                  <a:pt x="1556801" y="19053"/>
                </a:lnTo>
                <a:lnTo>
                  <a:pt x="1600636" y="19051"/>
                </a:lnTo>
                <a:lnTo>
                  <a:pt x="1644813" y="19050"/>
                </a:lnTo>
                <a:lnTo>
                  <a:pt x="1689142" y="19050"/>
                </a:lnTo>
                <a:lnTo>
                  <a:pt x="1730716" y="19050"/>
                </a:lnTo>
                <a:lnTo>
                  <a:pt x="1770360" y="19050"/>
                </a:lnTo>
                <a:lnTo>
                  <a:pt x="1809146" y="19050"/>
                </a:lnTo>
                <a:lnTo>
                  <a:pt x="1844729" y="19050"/>
                </a:lnTo>
                <a:lnTo>
                  <a:pt x="1891689" y="19050"/>
                </a:lnTo>
                <a:lnTo>
                  <a:pt x="1932414" y="19050"/>
                </a:lnTo>
                <a:lnTo>
                  <a:pt x="1973989" y="19050"/>
                </a:lnTo>
                <a:lnTo>
                  <a:pt x="2021128" y="19050"/>
                </a:lnTo>
                <a:lnTo>
                  <a:pt x="2031768" y="19050"/>
                </a:lnTo>
                <a:lnTo>
                  <a:pt x="1996630" y="19050"/>
                </a:lnTo>
                <a:lnTo>
                  <a:pt x="1950809" y="17992"/>
                </a:lnTo>
                <a:lnTo>
                  <a:pt x="1908422" y="12505"/>
                </a:lnTo>
                <a:lnTo>
                  <a:pt x="1862818" y="10408"/>
                </a:lnTo>
                <a:lnTo>
                  <a:pt x="1815793" y="9787"/>
                </a:lnTo>
                <a:lnTo>
                  <a:pt x="1784181" y="9641"/>
                </a:lnTo>
                <a:lnTo>
                  <a:pt x="1749673" y="9577"/>
                </a:lnTo>
                <a:lnTo>
                  <a:pt x="1713168" y="8489"/>
                </a:lnTo>
                <a:lnTo>
                  <a:pt x="1675778" y="4479"/>
                </a:lnTo>
                <a:lnTo>
                  <a:pt x="1635172" y="1991"/>
                </a:lnTo>
                <a:lnTo>
                  <a:pt x="1592428" y="885"/>
                </a:lnTo>
                <a:lnTo>
                  <a:pt x="1548737" y="393"/>
                </a:lnTo>
                <a:lnTo>
                  <a:pt x="1504625" y="175"/>
                </a:lnTo>
                <a:lnTo>
                  <a:pt x="1460325" y="78"/>
                </a:lnTo>
                <a:lnTo>
                  <a:pt x="1415942" y="34"/>
                </a:lnTo>
                <a:lnTo>
                  <a:pt x="1368699" y="17"/>
                </a:lnTo>
                <a:lnTo>
                  <a:pt x="1344247" y="10"/>
                </a:lnTo>
                <a:lnTo>
                  <a:pt x="1319481" y="7"/>
                </a:lnTo>
                <a:lnTo>
                  <a:pt x="1294504" y="5"/>
                </a:lnTo>
                <a:lnTo>
                  <a:pt x="1269384" y="3"/>
                </a:lnTo>
                <a:lnTo>
                  <a:pt x="1244170" y="2"/>
                </a:lnTo>
                <a:lnTo>
                  <a:pt x="1218895" y="1"/>
                </a:lnTo>
                <a:lnTo>
                  <a:pt x="1193580" y="0"/>
                </a:lnTo>
                <a:lnTo>
                  <a:pt x="1168234" y="0"/>
                </a:lnTo>
                <a:lnTo>
                  <a:pt x="1142871" y="0"/>
                </a:lnTo>
                <a:lnTo>
                  <a:pt x="1117496" y="0"/>
                </a:lnTo>
                <a:lnTo>
                  <a:pt x="1092112" y="0"/>
                </a:lnTo>
                <a:lnTo>
                  <a:pt x="1066723" y="0"/>
                </a:lnTo>
                <a:lnTo>
                  <a:pt x="1041330" y="0"/>
                </a:lnTo>
                <a:lnTo>
                  <a:pt x="1014878" y="0"/>
                </a:lnTo>
                <a:lnTo>
                  <a:pt x="987715" y="0"/>
                </a:lnTo>
                <a:lnTo>
                  <a:pt x="960084" y="0"/>
                </a:lnTo>
                <a:lnTo>
                  <a:pt x="934255" y="1058"/>
                </a:lnTo>
                <a:lnTo>
                  <a:pt x="909627" y="2822"/>
                </a:lnTo>
                <a:lnTo>
                  <a:pt x="885799" y="5056"/>
                </a:lnTo>
                <a:lnTo>
                  <a:pt x="860391" y="6545"/>
                </a:lnTo>
                <a:lnTo>
                  <a:pt x="833925" y="7539"/>
                </a:lnTo>
                <a:lnTo>
                  <a:pt x="806757" y="8201"/>
                </a:lnTo>
                <a:lnTo>
                  <a:pt x="781236" y="8642"/>
                </a:lnTo>
                <a:lnTo>
                  <a:pt x="756814" y="8937"/>
                </a:lnTo>
                <a:lnTo>
                  <a:pt x="733124" y="9132"/>
                </a:lnTo>
                <a:lnTo>
                  <a:pt x="708865" y="10321"/>
                </a:lnTo>
                <a:lnTo>
                  <a:pt x="684223" y="12173"/>
                </a:lnTo>
                <a:lnTo>
                  <a:pt x="659331" y="14465"/>
                </a:lnTo>
                <a:lnTo>
                  <a:pt x="611917" y="17013"/>
                </a:lnTo>
                <a:lnTo>
                  <a:pt x="567207" y="18143"/>
                </a:lnTo>
                <a:lnTo>
                  <a:pt x="526170" y="18648"/>
                </a:lnTo>
                <a:lnTo>
                  <a:pt x="483943" y="21693"/>
                </a:lnTo>
                <a:lnTo>
                  <a:pt x="442596" y="25516"/>
                </a:lnTo>
                <a:lnTo>
                  <a:pt x="406581" y="27217"/>
                </a:lnTo>
                <a:lnTo>
                  <a:pt x="361613" y="28173"/>
                </a:lnTo>
                <a:lnTo>
                  <a:pt x="321478" y="28456"/>
                </a:lnTo>
                <a:lnTo>
                  <a:pt x="276536" y="35097"/>
                </a:lnTo>
                <a:lnTo>
                  <a:pt x="235701" y="37705"/>
                </a:lnTo>
                <a:lnTo>
                  <a:pt x="275584" y="31476"/>
                </a:lnTo>
                <a:lnTo>
                  <a:pt x="308718" y="29865"/>
                </a:lnTo>
                <a:lnTo>
                  <a:pt x="352959" y="28958"/>
                </a:lnTo>
                <a:lnTo>
                  <a:pt x="388262" y="28744"/>
                </a:lnTo>
                <a:lnTo>
                  <a:pt x="428648" y="28651"/>
                </a:lnTo>
                <a:lnTo>
                  <a:pt x="471291" y="28608"/>
                </a:lnTo>
                <a:lnTo>
                  <a:pt x="517759" y="28589"/>
                </a:lnTo>
                <a:lnTo>
                  <a:pt x="542004" y="28585"/>
                </a:lnTo>
                <a:lnTo>
                  <a:pt x="567693" y="28581"/>
                </a:lnTo>
                <a:lnTo>
                  <a:pt x="594344" y="28579"/>
                </a:lnTo>
                <a:lnTo>
                  <a:pt x="621637" y="28578"/>
                </a:lnTo>
                <a:lnTo>
                  <a:pt x="650414" y="28577"/>
                </a:lnTo>
                <a:lnTo>
                  <a:pt x="680183" y="28576"/>
                </a:lnTo>
                <a:lnTo>
                  <a:pt x="710612" y="28575"/>
                </a:lnTo>
                <a:lnTo>
                  <a:pt x="741481" y="28575"/>
                </a:lnTo>
                <a:lnTo>
                  <a:pt x="772644" y="28575"/>
                </a:lnTo>
                <a:lnTo>
                  <a:pt x="804004" y="28575"/>
                </a:lnTo>
                <a:lnTo>
                  <a:pt x="835492" y="28575"/>
                </a:lnTo>
                <a:lnTo>
                  <a:pt x="867070" y="28575"/>
                </a:lnTo>
                <a:lnTo>
                  <a:pt x="898702" y="28575"/>
                </a:lnTo>
                <a:lnTo>
                  <a:pt x="932492" y="28575"/>
                </a:lnTo>
                <a:lnTo>
                  <a:pt x="967718" y="28575"/>
                </a:lnTo>
                <a:lnTo>
                  <a:pt x="1003902" y="28575"/>
                </a:lnTo>
                <a:lnTo>
                  <a:pt x="1039665" y="28575"/>
                </a:lnTo>
                <a:lnTo>
                  <a:pt x="1075151" y="28575"/>
                </a:lnTo>
                <a:lnTo>
                  <a:pt x="1110449" y="28575"/>
                </a:lnTo>
                <a:lnTo>
                  <a:pt x="1147741" y="28575"/>
                </a:lnTo>
                <a:lnTo>
                  <a:pt x="1186357" y="28575"/>
                </a:lnTo>
                <a:lnTo>
                  <a:pt x="1225862" y="28575"/>
                </a:lnTo>
                <a:lnTo>
                  <a:pt x="1264898" y="27517"/>
                </a:lnTo>
                <a:lnTo>
                  <a:pt x="1303621" y="25753"/>
                </a:lnTo>
                <a:lnTo>
                  <a:pt x="1342137" y="23519"/>
                </a:lnTo>
                <a:lnTo>
                  <a:pt x="1380515" y="22030"/>
                </a:lnTo>
                <a:lnTo>
                  <a:pt x="1418800" y="21036"/>
                </a:lnTo>
                <a:lnTo>
                  <a:pt x="1457024" y="20374"/>
                </a:lnTo>
                <a:lnTo>
                  <a:pt x="1494146" y="19933"/>
                </a:lnTo>
                <a:lnTo>
                  <a:pt x="1530538" y="19638"/>
                </a:lnTo>
                <a:lnTo>
                  <a:pt x="1566439" y="19443"/>
                </a:lnTo>
                <a:lnTo>
                  <a:pt x="1602017" y="19312"/>
                </a:lnTo>
                <a:lnTo>
                  <a:pt x="1637377" y="19225"/>
                </a:lnTo>
                <a:lnTo>
                  <a:pt x="1672591" y="19166"/>
                </a:lnTo>
                <a:lnTo>
                  <a:pt x="1706651" y="19128"/>
                </a:lnTo>
                <a:lnTo>
                  <a:pt x="1739940" y="19102"/>
                </a:lnTo>
                <a:lnTo>
                  <a:pt x="1772715" y="19084"/>
                </a:lnTo>
                <a:lnTo>
                  <a:pt x="1805152" y="18014"/>
                </a:lnTo>
                <a:lnTo>
                  <a:pt x="1837358" y="16243"/>
                </a:lnTo>
                <a:lnTo>
                  <a:pt x="1869412" y="14004"/>
                </a:lnTo>
                <a:lnTo>
                  <a:pt x="1900306" y="12511"/>
                </a:lnTo>
                <a:lnTo>
                  <a:pt x="1930428" y="11516"/>
                </a:lnTo>
                <a:lnTo>
                  <a:pt x="1960032" y="10852"/>
                </a:lnTo>
                <a:lnTo>
                  <a:pt x="1988237" y="9350"/>
                </a:lnTo>
                <a:lnTo>
                  <a:pt x="209544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SMARTInkShape-4628"/>
          <p:cNvSpPr/>
          <p:nvPr>
            <p:custDataLst>
              <p:tags r:id="rId7"/>
            </p:custDataLst>
          </p:nvPr>
        </p:nvSpPr>
        <p:spPr>
          <a:xfrm>
            <a:off x="10935705" y="4554209"/>
            <a:ext cx="275221" cy="311030"/>
          </a:xfrm>
          <a:custGeom>
            <a:avLst/>
            <a:gdLst/>
            <a:ahLst/>
            <a:cxnLst/>
            <a:rect l="0" t="0" r="0" b="0"/>
            <a:pathLst>
              <a:path w="275221" h="311030">
                <a:moveTo>
                  <a:pt x="113295" y="227341"/>
                </a:moveTo>
                <a:lnTo>
                  <a:pt x="113295" y="227341"/>
                </a:lnTo>
                <a:lnTo>
                  <a:pt x="106749" y="212131"/>
                </a:lnTo>
                <a:lnTo>
                  <a:pt x="105093" y="200826"/>
                </a:lnTo>
                <a:lnTo>
                  <a:pt x="102535" y="195906"/>
                </a:lnTo>
                <a:lnTo>
                  <a:pt x="82428" y="177001"/>
                </a:lnTo>
                <a:lnTo>
                  <a:pt x="76841" y="175789"/>
                </a:lnTo>
                <a:lnTo>
                  <a:pt x="62169" y="177265"/>
                </a:lnTo>
                <a:lnTo>
                  <a:pt x="47886" y="184272"/>
                </a:lnTo>
                <a:lnTo>
                  <a:pt x="41114" y="189103"/>
                </a:lnTo>
                <a:lnTo>
                  <a:pt x="30767" y="202938"/>
                </a:lnTo>
                <a:lnTo>
                  <a:pt x="6626" y="245883"/>
                </a:lnTo>
                <a:lnTo>
                  <a:pt x="1256" y="268583"/>
                </a:lnTo>
                <a:lnTo>
                  <a:pt x="0" y="285887"/>
                </a:lnTo>
                <a:lnTo>
                  <a:pt x="5087" y="301338"/>
                </a:lnTo>
                <a:lnTo>
                  <a:pt x="9406" y="308423"/>
                </a:lnTo>
                <a:lnTo>
                  <a:pt x="15460" y="311029"/>
                </a:lnTo>
                <a:lnTo>
                  <a:pt x="22673" y="310649"/>
                </a:lnTo>
                <a:lnTo>
                  <a:pt x="47993" y="300003"/>
                </a:lnTo>
                <a:lnTo>
                  <a:pt x="79935" y="277442"/>
                </a:lnTo>
                <a:lnTo>
                  <a:pt x="106245" y="231778"/>
                </a:lnTo>
                <a:lnTo>
                  <a:pt x="122728" y="185749"/>
                </a:lnTo>
                <a:lnTo>
                  <a:pt x="135501" y="142808"/>
                </a:lnTo>
                <a:lnTo>
                  <a:pt x="148570" y="96970"/>
                </a:lnTo>
                <a:lnTo>
                  <a:pt x="150838" y="54010"/>
                </a:lnTo>
                <a:lnTo>
                  <a:pt x="151284" y="11893"/>
                </a:lnTo>
                <a:lnTo>
                  <a:pt x="151346" y="0"/>
                </a:lnTo>
                <a:lnTo>
                  <a:pt x="149246" y="639"/>
                </a:lnTo>
                <a:lnTo>
                  <a:pt x="141266" y="12637"/>
                </a:lnTo>
                <a:lnTo>
                  <a:pt x="126503" y="53775"/>
                </a:lnTo>
                <a:lnTo>
                  <a:pt x="116621" y="87015"/>
                </a:lnTo>
                <a:lnTo>
                  <a:pt x="110186" y="118407"/>
                </a:lnTo>
                <a:lnTo>
                  <a:pt x="103799" y="153527"/>
                </a:lnTo>
                <a:lnTo>
                  <a:pt x="98490" y="188185"/>
                </a:lnTo>
                <a:lnTo>
                  <a:pt x="95503" y="229380"/>
                </a:lnTo>
                <a:lnTo>
                  <a:pt x="97315" y="266158"/>
                </a:lnTo>
                <a:lnTo>
                  <a:pt x="107553" y="298626"/>
                </a:lnTo>
                <a:lnTo>
                  <a:pt x="110524" y="301323"/>
                </a:lnTo>
                <a:lnTo>
                  <a:pt x="113565" y="301004"/>
                </a:lnTo>
                <a:lnTo>
                  <a:pt x="116650" y="298675"/>
                </a:lnTo>
                <a:lnTo>
                  <a:pt x="140593" y="254653"/>
                </a:lnTo>
                <a:lnTo>
                  <a:pt x="163704" y="208767"/>
                </a:lnTo>
                <a:lnTo>
                  <a:pt x="167449" y="197566"/>
                </a:lnTo>
                <a:lnTo>
                  <a:pt x="168446" y="191616"/>
                </a:lnTo>
                <a:lnTo>
                  <a:pt x="171229" y="187650"/>
                </a:lnTo>
                <a:lnTo>
                  <a:pt x="175201" y="185004"/>
                </a:lnTo>
                <a:lnTo>
                  <a:pt x="179966" y="183243"/>
                </a:lnTo>
                <a:lnTo>
                  <a:pt x="183142" y="184184"/>
                </a:lnTo>
                <a:lnTo>
                  <a:pt x="185260" y="186928"/>
                </a:lnTo>
                <a:lnTo>
                  <a:pt x="193716" y="211597"/>
                </a:lnTo>
                <a:lnTo>
                  <a:pt x="192391" y="242902"/>
                </a:lnTo>
                <a:lnTo>
                  <a:pt x="176492" y="289977"/>
                </a:lnTo>
                <a:lnTo>
                  <a:pt x="172237" y="299521"/>
                </a:lnTo>
                <a:lnTo>
                  <a:pt x="170579" y="298746"/>
                </a:lnTo>
                <a:lnTo>
                  <a:pt x="165920" y="292237"/>
                </a:lnTo>
                <a:lnTo>
                  <a:pt x="165311" y="287538"/>
                </a:lnTo>
                <a:lnTo>
                  <a:pt x="167458" y="276673"/>
                </a:lnTo>
                <a:lnTo>
                  <a:pt x="185063" y="245905"/>
                </a:lnTo>
                <a:lnTo>
                  <a:pt x="201705" y="227079"/>
                </a:lnTo>
                <a:lnTo>
                  <a:pt x="245993" y="189743"/>
                </a:lnTo>
                <a:lnTo>
                  <a:pt x="254160" y="181697"/>
                </a:lnTo>
                <a:lnTo>
                  <a:pt x="254830" y="182094"/>
                </a:lnTo>
                <a:lnTo>
                  <a:pt x="255574" y="185359"/>
                </a:lnTo>
                <a:lnTo>
                  <a:pt x="242962" y="204741"/>
                </a:lnTo>
                <a:lnTo>
                  <a:pt x="239716" y="220472"/>
                </a:lnTo>
                <a:lnTo>
                  <a:pt x="241097" y="235224"/>
                </a:lnTo>
                <a:lnTo>
                  <a:pt x="242945" y="242121"/>
                </a:lnTo>
                <a:lnTo>
                  <a:pt x="275220" y="27496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SMARTInkShape-4629"/>
          <p:cNvSpPr/>
          <p:nvPr>
            <p:custDataLst>
              <p:tags r:id="rId8"/>
            </p:custDataLst>
          </p:nvPr>
        </p:nvSpPr>
        <p:spPr>
          <a:xfrm>
            <a:off x="10058400" y="4440482"/>
            <a:ext cx="114301" cy="417269"/>
          </a:xfrm>
          <a:custGeom>
            <a:avLst/>
            <a:gdLst/>
            <a:ahLst/>
            <a:cxnLst/>
            <a:rect l="0" t="0" r="0" b="0"/>
            <a:pathLst>
              <a:path w="114301" h="417269">
                <a:moveTo>
                  <a:pt x="114300" y="26743"/>
                </a:moveTo>
                <a:lnTo>
                  <a:pt x="114300" y="26743"/>
                </a:lnTo>
                <a:lnTo>
                  <a:pt x="114300" y="21686"/>
                </a:lnTo>
                <a:lnTo>
                  <a:pt x="111476" y="16382"/>
                </a:lnTo>
                <a:lnTo>
                  <a:pt x="107754" y="10496"/>
                </a:lnTo>
                <a:lnTo>
                  <a:pt x="106098" y="4353"/>
                </a:lnTo>
                <a:lnTo>
                  <a:pt x="103540" y="2291"/>
                </a:lnTo>
                <a:lnTo>
                  <a:pt x="95055" y="0"/>
                </a:lnTo>
                <a:lnTo>
                  <a:pt x="89828" y="2565"/>
                </a:lnTo>
                <a:lnTo>
                  <a:pt x="66232" y="29493"/>
                </a:lnTo>
                <a:lnTo>
                  <a:pt x="41186" y="70443"/>
                </a:lnTo>
                <a:lnTo>
                  <a:pt x="27255" y="111893"/>
                </a:lnTo>
                <a:lnTo>
                  <a:pt x="14124" y="153669"/>
                </a:lnTo>
                <a:lnTo>
                  <a:pt x="9830" y="192527"/>
                </a:lnTo>
                <a:lnTo>
                  <a:pt x="3383" y="227206"/>
                </a:lnTo>
                <a:lnTo>
                  <a:pt x="2061" y="270054"/>
                </a:lnTo>
                <a:lnTo>
                  <a:pt x="6843" y="314147"/>
                </a:lnTo>
                <a:lnTo>
                  <a:pt x="0" y="41726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1" name="SMARTInkShape-Group928"/>
          <p:cNvGrpSpPr/>
          <p:nvPr/>
        </p:nvGrpSpPr>
        <p:grpSpPr>
          <a:xfrm>
            <a:off x="9048750" y="4070576"/>
            <a:ext cx="1618305" cy="1338087"/>
            <a:chOff x="9048750" y="4070576"/>
            <a:chExt cx="1618305" cy="1338087"/>
          </a:xfrm>
        </p:grpSpPr>
        <p:sp>
          <p:nvSpPr>
            <p:cNvPr id="329" name="SMARTInkShape-4630"/>
            <p:cNvSpPr/>
            <p:nvPr>
              <p:custDataLst>
                <p:tags r:id="rId162"/>
              </p:custDataLst>
            </p:nvPr>
          </p:nvSpPr>
          <p:spPr>
            <a:xfrm>
              <a:off x="10601325" y="4562475"/>
              <a:ext cx="65730" cy="285751"/>
            </a:xfrm>
            <a:custGeom>
              <a:avLst/>
              <a:gdLst/>
              <a:ahLst/>
              <a:cxnLst/>
              <a:rect l="0" t="0" r="0" b="0"/>
              <a:pathLst>
                <a:path w="65730" h="285751">
                  <a:moveTo>
                    <a:pt x="19050" y="0"/>
                  </a:moveTo>
                  <a:lnTo>
                    <a:pt x="19050" y="0"/>
                  </a:lnTo>
                  <a:lnTo>
                    <a:pt x="32307" y="13257"/>
                  </a:lnTo>
                  <a:lnTo>
                    <a:pt x="55906" y="53257"/>
                  </a:lnTo>
                  <a:lnTo>
                    <a:pt x="61888" y="72000"/>
                  </a:lnTo>
                  <a:lnTo>
                    <a:pt x="65729" y="118527"/>
                  </a:lnTo>
                  <a:lnTo>
                    <a:pt x="65429" y="160879"/>
                  </a:lnTo>
                  <a:lnTo>
                    <a:pt x="53454" y="205462"/>
                  </a:lnTo>
                  <a:lnTo>
                    <a:pt x="37005" y="240793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4631"/>
            <p:cNvSpPr/>
            <p:nvPr>
              <p:custDataLst>
                <p:tags r:id="rId163"/>
              </p:custDataLst>
            </p:nvPr>
          </p:nvSpPr>
          <p:spPr>
            <a:xfrm>
              <a:off x="10395818" y="4677167"/>
              <a:ext cx="148358" cy="116731"/>
            </a:xfrm>
            <a:custGeom>
              <a:avLst/>
              <a:gdLst/>
              <a:ahLst/>
              <a:cxnLst/>
              <a:rect l="0" t="0" r="0" b="0"/>
              <a:pathLst>
                <a:path w="148358" h="116731">
                  <a:moveTo>
                    <a:pt x="15007" y="9133"/>
                  </a:moveTo>
                  <a:lnTo>
                    <a:pt x="15007" y="9133"/>
                  </a:lnTo>
                  <a:lnTo>
                    <a:pt x="15007" y="932"/>
                  </a:lnTo>
                  <a:lnTo>
                    <a:pt x="16065" y="491"/>
                  </a:lnTo>
                  <a:lnTo>
                    <a:pt x="20064" y="0"/>
                  </a:lnTo>
                  <a:lnTo>
                    <a:pt x="33321" y="9837"/>
                  </a:lnTo>
                  <a:lnTo>
                    <a:pt x="45598" y="26157"/>
                  </a:lnTo>
                  <a:lnTo>
                    <a:pt x="58169" y="58239"/>
                  </a:lnTo>
                  <a:lnTo>
                    <a:pt x="60650" y="76466"/>
                  </a:lnTo>
                  <a:lnTo>
                    <a:pt x="56105" y="92328"/>
                  </a:lnTo>
                  <a:lnTo>
                    <a:pt x="51931" y="99522"/>
                  </a:lnTo>
                  <a:lnTo>
                    <a:pt x="38826" y="110336"/>
                  </a:lnTo>
                  <a:lnTo>
                    <a:pt x="30886" y="114702"/>
                  </a:lnTo>
                  <a:lnTo>
                    <a:pt x="16421" y="116730"/>
                  </a:lnTo>
                  <a:lnTo>
                    <a:pt x="9600" y="115789"/>
                  </a:lnTo>
                  <a:lnTo>
                    <a:pt x="5052" y="113045"/>
                  </a:lnTo>
                  <a:lnTo>
                    <a:pt x="2021" y="109099"/>
                  </a:lnTo>
                  <a:lnTo>
                    <a:pt x="0" y="104352"/>
                  </a:lnTo>
                  <a:lnTo>
                    <a:pt x="575" y="90611"/>
                  </a:lnTo>
                  <a:lnTo>
                    <a:pt x="4359" y="76037"/>
                  </a:lnTo>
                  <a:lnTo>
                    <a:pt x="13499" y="60824"/>
                  </a:lnTo>
                  <a:lnTo>
                    <a:pt x="37836" y="37257"/>
                  </a:lnTo>
                  <a:lnTo>
                    <a:pt x="53728" y="26924"/>
                  </a:lnTo>
                  <a:lnTo>
                    <a:pt x="78355" y="20291"/>
                  </a:lnTo>
                  <a:lnTo>
                    <a:pt x="82639" y="19747"/>
                  </a:lnTo>
                  <a:lnTo>
                    <a:pt x="86553" y="21500"/>
                  </a:lnTo>
                  <a:lnTo>
                    <a:pt x="93725" y="29093"/>
                  </a:lnTo>
                  <a:lnTo>
                    <a:pt x="97618" y="39524"/>
                  </a:lnTo>
                  <a:lnTo>
                    <a:pt x="100117" y="68524"/>
                  </a:lnTo>
                  <a:lnTo>
                    <a:pt x="103497" y="76244"/>
                  </a:lnTo>
                  <a:lnTo>
                    <a:pt x="148357" y="113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4632"/>
            <p:cNvSpPr/>
            <p:nvPr>
              <p:custDataLst>
                <p:tags r:id="rId164"/>
              </p:custDataLst>
            </p:nvPr>
          </p:nvSpPr>
          <p:spPr>
            <a:xfrm>
              <a:off x="10317038" y="4545141"/>
              <a:ext cx="103313" cy="264985"/>
            </a:xfrm>
            <a:custGeom>
              <a:avLst/>
              <a:gdLst/>
              <a:ahLst/>
              <a:cxnLst/>
              <a:rect l="0" t="0" r="0" b="0"/>
              <a:pathLst>
                <a:path w="103313" h="264985">
                  <a:moveTo>
                    <a:pt x="103312" y="17334"/>
                  </a:moveTo>
                  <a:lnTo>
                    <a:pt x="103312" y="17334"/>
                  </a:lnTo>
                  <a:lnTo>
                    <a:pt x="103312" y="12278"/>
                  </a:lnTo>
                  <a:lnTo>
                    <a:pt x="100488" y="6973"/>
                  </a:lnTo>
                  <a:lnTo>
                    <a:pt x="98255" y="4077"/>
                  </a:lnTo>
                  <a:lnTo>
                    <a:pt x="92951" y="859"/>
                  </a:lnTo>
                  <a:lnTo>
                    <a:pt x="90055" y="0"/>
                  </a:lnTo>
                  <a:lnTo>
                    <a:pt x="81192" y="4691"/>
                  </a:lnTo>
                  <a:lnTo>
                    <a:pt x="72315" y="12774"/>
                  </a:lnTo>
                  <a:lnTo>
                    <a:pt x="37366" y="59847"/>
                  </a:lnTo>
                  <a:lnTo>
                    <a:pt x="16437" y="96993"/>
                  </a:lnTo>
                  <a:lnTo>
                    <a:pt x="5486" y="133247"/>
                  </a:lnTo>
                  <a:lnTo>
                    <a:pt x="596" y="177502"/>
                  </a:lnTo>
                  <a:lnTo>
                    <a:pt x="0" y="217052"/>
                  </a:lnTo>
                  <a:lnTo>
                    <a:pt x="3774" y="231686"/>
                  </a:lnTo>
                  <a:lnTo>
                    <a:pt x="27112" y="264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4633"/>
            <p:cNvSpPr/>
            <p:nvPr>
              <p:custDataLst>
                <p:tags r:id="rId165"/>
              </p:custDataLst>
            </p:nvPr>
          </p:nvSpPr>
          <p:spPr>
            <a:xfrm>
              <a:off x="10096500" y="4848225"/>
              <a:ext cx="104776" cy="85726"/>
            </a:xfrm>
            <a:custGeom>
              <a:avLst/>
              <a:gdLst/>
              <a:ahLst/>
              <a:cxnLst/>
              <a:rect l="0" t="0" r="0" b="0"/>
              <a:pathLst>
                <a:path w="104776" h="85726">
                  <a:moveTo>
                    <a:pt x="104775" y="0"/>
                  </a:moveTo>
                  <a:lnTo>
                    <a:pt x="104775" y="0"/>
                  </a:lnTo>
                  <a:lnTo>
                    <a:pt x="62943" y="39010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4634"/>
            <p:cNvSpPr/>
            <p:nvPr>
              <p:custDataLst>
                <p:tags r:id="rId166"/>
              </p:custDataLst>
            </p:nvPr>
          </p:nvSpPr>
          <p:spPr>
            <a:xfrm>
              <a:off x="10106025" y="4819650"/>
              <a:ext cx="76201" cy="123826"/>
            </a:xfrm>
            <a:custGeom>
              <a:avLst/>
              <a:gdLst/>
              <a:ahLst/>
              <a:cxnLst/>
              <a:rect l="0" t="0" r="0" b="0"/>
              <a:pathLst>
                <a:path w="76201" h="1238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35774" y="50891"/>
                  </a:lnTo>
                  <a:lnTo>
                    <a:pt x="60216" y="94622"/>
                  </a:lnTo>
                  <a:lnTo>
                    <a:pt x="7620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4635"/>
            <p:cNvSpPr/>
            <p:nvPr>
              <p:custDataLst>
                <p:tags r:id="rId167"/>
              </p:custDataLst>
            </p:nvPr>
          </p:nvSpPr>
          <p:spPr>
            <a:xfrm>
              <a:off x="9964865" y="4736273"/>
              <a:ext cx="150686" cy="83378"/>
            </a:xfrm>
            <a:custGeom>
              <a:avLst/>
              <a:gdLst/>
              <a:ahLst/>
              <a:cxnLst/>
              <a:rect l="0" t="0" r="0" b="0"/>
              <a:pathLst>
                <a:path w="150686" h="83378">
                  <a:moveTo>
                    <a:pt x="17335" y="83377"/>
                  </a:moveTo>
                  <a:lnTo>
                    <a:pt x="17335" y="83377"/>
                  </a:lnTo>
                  <a:lnTo>
                    <a:pt x="12278" y="78321"/>
                  </a:lnTo>
                  <a:lnTo>
                    <a:pt x="4078" y="60007"/>
                  </a:lnTo>
                  <a:lnTo>
                    <a:pt x="0" y="39529"/>
                  </a:lnTo>
                  <a:lnTo>
                    <a:pt x="1547" y="34036"/>
                  </a:lnTo>
                  <a:lnTo>
                    <a:pt x="8907" y="25111"/>
                  </a:lnTo>
                  <a:lnTo>
                    <a:pt x="54848" y="7448"/>
                  </a:lnTo>
                  <a:lnTo>
                    <a:pt x="86658" y="555"/>
                  </a:lnTo>
                  <a:lnTo>
                    <a:pt x="108471" y="0"/>
                  </a:lnTo>
                  <a:lnTo>
                    <a:pt x="150685" y="7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4636"/>
            <p:cNvSpPr/>
            <p:nvPr>
              <p:custDataLst>
                <p:tags r:id="rId168"/>
              </p:custDataLst>
            </p:nvPr>
          </p:nvSpPr>
          <p:spPr>
            <a:xfrm>
              <a:off x="9820275" y="47529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4637"/>
            <p:cNvSpPr/>
            <p:nvPr>
              <p:custDataLst>
                <p:tags r:id="rId169"/>
              </p:custDataLst>
            </p:nvPr>
          </p:nvSpPr>
          <p:spPr>
            <a:xfrm>
              <a:off x="9505950" y="4615524"/>
              <a:ext cx="133351" cy="188759"/>
            </a:xfrm>
            <a:custGeom>
              <a:avLst/>
              <a:gdLst/>
              <a:ahLst/>
              <a:cxnLst/>
              <a:rect l="0" t="0" r="0" b="0"/>
              <a:pathLst>
                <a:path w="133351" h="188759">
                  <a:moveTo>
                    <a:pt x="0" y="4101"/>
                  </a:moveTo>
                  <a:lnTo>
                    <a:pt x="0" y="4101"/>
                  </a:lnTo>
                  <a:lnTo>
                    <a:pt x="16401" y="4101"/>
                  </a:lnTo>
                  <a:lnTo>
                    <a:pt x="28377" y="9157"/>
                  </a:lnTo>
                  <a:lnTo>
                    <a:pt x="58706" y="34693"/>
                  </a:lnTo>
                  <a:lnTo>
                    <a:pt x="69369" y="55146"/>
                  </a:lnTo>
                  <a:lnTo>
                    <a:pt x="74851" y="83955"/>
                  </a:lnTo>
                  <a:lnTo>
                    <a:pt x="73112" y="121945"/>
                  </a:lnTo>
                  <a:lnTo>
                    <a:pt x="67419" y="143260"/>
                  </a:lnTo>
                  <a:lnTo>
                    <a:pt x="45593" y="175937"/>
                  </a:lnTo>
                  <a:lnTo>
                    <a:pt x="30208" y="187425"/>
                  </a:lnTo>
                  <a:lnTo>
                    <a:pt x="25429" y="188758"/>
                  </a:lnTo>
                  <a:lnTo>
                    <a:pt x="21186" y="188589"/>
                  </a:lnTo>
                  <a:lnTo>
                    <a:pt x="17299" y="187418"/>
                  </a:lnTo>
                  <a:lnTo>
                    <a:pt x="15766" y="184521"/>
                  </a:lnTo>
                  <a:lnTo>
                    <a:pt x="23465" y="143598"/>
                  </a:lnTo>
                  <a:lnTo>
                    <a:pt x="37174" y="105641"/>
                  </a:lnTo>
                  <a:lnTo>
                    <a:pt x="48624" y="88741"/>
                  </a:lnTo>
                  <a:lnTo>
                    <a:pt x="85814" y="44091"/>
                  </a:lnTo>
                  <a:lnTo>
                    <a:pt x="127949" y="0"/>
                  </a:lnTo>
                  <a:lnTo>
                    <a:pt x="126364" y="1572"/>
                  </a:lnTo>
                  <a:lnTo>
                    <a:pt x="110790" y="35450"/>
                  </a:lnTo>
                  <a:lnTo>
                    <a:pt x="99923" y="73127"/>
                  </a:lnTo>
                  <a:lnTo>
                    <a:pt x="89932" y="97226"/>
                  </a:lnTo>
                  <a:lnTo>
                    <a:pt x="86556" y="124331"/>
                  </a:lnTo>
                  <a:lnTo>
                    <a:pt x="96084" y="153790"/>
                  </a:lnTo>
                  <a:lnTo>
                    <a:pt x="133350" y="185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4638"/>
            <p:cNvSpPr/>
            <p:nvPr>
              <p:custDataLst>
                <p:tags r:id="rId170"/>
              </p:custDataLst>
            </p:nvPr>
          </p:nvSpPr>
          <p:spPr>
            <a:xfrm>
              <a:off x="9168923" y="4070576"/>
              <a:ext cx="173023" cy="136891"/>
            </a:xfrm>
            <a:custGeom>
              <a:avLst/>
              <a:gdLst/>
              <a:ahLst/>
              <a:cxnLst/>
              <a:rect l="0" t="0" r="0" b="0"/>
              <a:pathLst>
                <a:path w="173023" h="136891">
                  <a:moveTo>
                    <a:pt x="89377" y="34699"/>
                  </a:moveTo>
                  <a:lnTo>
                    <a:pt x="89377" y="34699"/>
                  </a:lnTo>
                  <a:lnTo>
                    <a:pt x="84320" y="39755"/>
                  </a:lnTo>
                  <a:lnTo>
                    <a:pt x="81837" y="45060"/>
                  </a:lnTo>
                  <a:lnTo>
                    <a:pt x="81176" y="47956"/>
                  </a:lnTo>
                  <a:lnTo>
                    <a:pt x="58510" y="82900"/>
                  </a:lnTo>
                  <a:lnTo>
                    <a:pt x="31507" y="101031"/>
                  </a:lnTo>
                  <a:lnTo>
                    <a:pt x="25396" y="104321"/>
                  </a:lnTo>
                  <a:lnTo>
                    <a:pt x="20266" y="104397"/>
                  </a:lnTo>
                  <a:lnTo>
                    <a:pt x="15785" y="102331"/>
                  </a:lnTo>
                  <a:lnTo>
                    <a:pt x="7987" y="94391"/>
                  </a:lnTo>
                  <a:lnTo>
                    <a:pt x="992" y="83806"/>
                  </a:lnTo>
                  <a:lnTo>
                    <a:pt x="0" y="69224"/>
                  </a:lnTo>
                  <a:lnTo>
                    <a:pt x="7987" y="39050"/>
                  </a:lnTo>
                  <a:lnTo>
                    <a:pt x="13692" y="31341"/>
                  </a:lnTo>
                  <a:lnTo>
                    <a:pt x="16696" y="29285"/>
                  </a:lnTo>
                  <a:lnTo>
                    <a:pt x="19756" y="28973"/>
                  </a:lnTo>
                  <a:lnTo>
                    <a:pt x="25979" y="31448"/>
                  </a:lnTo>
                  <a:lnTo>
                    <a:pt x="46202" y="50324"/>
                  </a:lnTo>
                  <a:lnTo>
                    <a:pt x="76845" y="92652"/>
                  </a:lnTo>
                  <a:lnTo>
                    <a:pt x="95777" y="115606"/>
                  </a:lnTo>
                  <a:lnTo>
                    <a:pt x="119849" y="130756"/>
                  </a:lnTo>
                  <a:lnTo>
                    <a:pt x="142032" y="136890"/>
                  </a:lnTo>
                  <a:lnTo>
                    <a:pt x="147763" y="135635"/>
                  </a:lnTo>
                  <a:lnTo>
                    <a:pt x="156955" y="128595"/>
                  </a:lnTo>
                  <a:lnTo>
                    <a:pt x="168078" y="107676"/>
                  </a:lnTo>
                  <a:lnTo>
                    <a:pt x="173022" y="91482"/>
                  </a:lnTo>
                  <a:lnTo>
                    <a:pt x="167087" y="61320"/>
                  </a:lnTo>
                  <a:lnTo>
                    <a:pt x="155723" y="30433"/>
                  </a:lnTo>
                  <a:lnTo>
                    <a:pt x="138232" y="8456"/>
                  </a:lnTo>
                  <a:lnTo>
                    <a:pt x="120968" y="1869"/>
                  </a:lnTo>
                  <a:lnTo>
                    <a:pt x="99184" y="0"/>
                  </a:lnTo>
                  <a:lnTo>
                    <a:pt x="66294" y="4898"/>
                  </a:lnTo>
                  <a:lnTo>
                    <a:pt x="41752" y="15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4639"/>
            <p:cNvSpPr/>
            <p:nvPr>
              <p:custDataLst>
                <p:tags r:id="rId171"/>
              </p:custDataLst>
            </p:nvPr>
          </p:nvSpPr>
          <p:spPr>
            <a:xfrm>
              <a:off x="9048750" y="5229225"/>
              <a:ext cx="180976" cy="28576"/>
            </a:xfrm>
            <a:custGeom>
              <a:avLst/>
              <a:gdLst/>
              <a:ahLst/>
              <a:cxnLst/>
              <a:rect l="0" t="0" r="0" b="0"/>
              <a:pathLst>
                <a:path w="18097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8467" y="18214"/>
                  </a:lnTo>
                  <a:lnTo>
                    <a:pt x="55072" y="2749"/>
                  </a:lnTo>
                  <a:lnTo>
                    <a:pt x="97309" y="543"/>
                  </a:lnTo>
                  <a:lnTo>
                    <a:pt x="135913" y="107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4640"/>
            <p:cNvSpPr/>
            <p:nvPr>
              <p:custDataLst>
                <p:tags r:id="rId172"/>
              </p:custDataLst>
            </p:nvPr>
          </p:nvSpPr>
          <p:spPr>
            <a:xfrm>
              <a:off x="9101398" y="5086350"/>
              <a:ext cx="80703" cy="322313"/>
            </a:xfrm>
            <a:custGeom>
              <a:avLst/>
              <a:gdLst/>
              <a:ahLst/>
              <a:cxnLst/>
              <a:rect l="0" t="0" r="0" b="0"/>
              <a:pathLst>
                <a:path w="80703" h="322313">
                  <a:moveTo>
                    <a:pt x="80702" y="0"/>
                  </a:moveTo>
                  <a:lnTo>
                    <a:pt x="80702" y="0"/>
                  </a:lnTo>
                  <a:lnTo>
                    <a:pt x="66552" y="16267"/>
                  </a:lnTo>
                  <a:lnTo>
                    <a:pt x="49179" y="63094"/>
                  </a:lnTo>
                  <a:lnTo>
                    <a:pt x="42843" y="99639"/>
                  </a:lnTo>
                  <a:lnTo>
                    <a:pt x="32497" y="146055"/>
                  </a:lnTo>
                  <a:lnTo>
                    <a:pt x="20262" y="191715"/>
                  </a:lnTo>
                  <a:lnTo>
                    <a:pt x="10819" y="231195"/>
                  </a:lnTo>
                  <a:lnTo>
                    <a:pt x="2511" y="274476"/>
                  </a:lnTo>
                  <a:lnTo>
                    <a:pt x="0" y="281409"/>
                  </a:lnTo>
                  <a:lnTo>
                    <a:pt x="32" y="297580"/>
                  </a:lnTo>
                  <a:lnTo>
                    <a:pt x="3574" y="312175"/>
                  </a:lnTo>
                  <a:lnTo>
                    <a:pt x="6000" y="316066"/>
                  </a:lnTo>
                  <a:lnTo>
                    <a:pt x="8675" y="318660"/>
                  </a:lnTo>
                  <a:lnTo>
                    <a:pt x="17293" y="321544"/>
                  </a:lnTo>
                  <a:lnTo>
                    <a:pt x="22554" y="322312"/>
                  </a:lnTo>
                  <a:lnTo>
                    <a:pt x="34044" y="320344"/>
                  </a:lnTo>
                  <a:lnTo>
                    <a:pt x="40072" y="318338"/>
                  </a:lnTo>
                  <a:lnTo>
                    <a:pt x="52413" y="307642"/>
                  </a:lnTo>
                  <a:lnTo>
                    <a:pt x="80702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4641"/>
            <p:cNvSpPr/>
            <p:nvPr>
              <p:custDataLst>
                <p:tags r:id="rId173"/>
              </p:custDataLst>
            </p:nvPr>
          </p:nvSpPr>
          <p:spPr>
            <a:xfrm>
              <a:off x="9172575" y="4334659"/>
              <a:ext cx="180976" cy="628887"/>
            </a:xfrm>
            <a:custGeom>
              <a:avLst/>
              <a:gdLst/>
              <a:ahLst/>
              <a:cxnLst/>
              <a:rect l="0" t="0" r="0" b="0"/>
              <a:pathLst>
                <a:path w="180976" h="628887">
                  <a:moveTo>
                    <a:pt x="180975" y="18266"/>
                  </a:moveTo>
                  <a:lnTo>
                    <a:pt x="180975" y="18266"/>
                  </a:lnTo>
                  <a:lnTo>
                    <a:pt x="175918" y="18266"/>
                  </a:lnTo>
                  <a:lnTo>
                    <a:pt x="170614" y="12621"/>
                  </a:lnTo>
                  <a:lnTo>
                    <a:pt x="167718" y="8153"/>
                  </a:lnTo>
                  <a:lnTo>
                    <a:pt x="163671" y="5174"/>
                  </a:lnTo>
                  <a:lnTo>
                    <a:pt x="153529" y="1864"/>
                  </a:lnTo>
                  <a:lnTo>
                    <a:pt x="135918" y="0"/>
                  </a:lnTo>
                  <a:lnTo>
                    <a:pt x="117295" y="4504"/>
                  </a:lnTo>
                  <a:lnTo>
                    <a:pt x="104695" y="15325"/>
                  </a:lnTo>
                  <a:lnTo>
                    <a:pt x="84416" y="38029"/>
                  </a:lnTo>
                  <a:lnTo>
                    <a:pt x="66921" y="84303"/>
                  </a:lnTo>
                  <a:lnTo>
                    <a:pt x="57224" y="118971"/>
                  </a:lnTo>
                  <a:lnTo>
                    <a:pt x="50469" y="165579"/>
                  </a:lnTo>
                  <a:lnTo>
                    <a:pt x="49947" y="202272"/>
                  </a:lnTo>
                  <a:lnTo>
                    <a:pt x="53243" y="243274"/>
                  </a:lnTo>
                  <a:lnTo>
                    <a:pt x="55993" y="282725"/>
                  </a:lnTo>
                  <a:lnTo>
                    <a:pt x="64526" y="325799"/>
                  </a:lnTo>
                  <a:lnTo>
                    <a:pt x="73328" y="373264"/>
                  </a:lnTo>
                  <a:lnTo>
                    <a:pt x="82640" y="420254"/>
                  </a:lnTo>
                  <a:lnTo>
                    <a:pt x="91043" y="462517"/>
                  </a:lnTo>
                  <a:lnTo>
                    <a:pt x="94004" y="503850"/>
                  </a:lnTo>
                  <a:lnTo>
                    <a:pt x="95086" y="548844"/>
                  </a:lnTo>
                  <a:lnTo>
                    <a:pt x="89533" y="569462"/>
                  </a:lnTo>
                  <a:lnTo>
                    <a:pt x="75840" y="602967"/>
                  </a:lnTo>
                  <a:lnTo>
                    <a:pt x="44860" y="626221"/>
                  </a:lnTo>
                  <a:lnTo>
                    <a:pt x="37316" y="628886"/>
                  </a:lnTo>
                  <a:lnTo>
                    <a:pt x="0" y="627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SMARTInkShape-Group929"/>
          <p:cNvGrpSpPr/>
          <p:nvPr/>
        </p:nvGrpSpPr>
        <p:grpSpPr>
          <a:xfrm>
            <a:off x="8297600" y="4514850"/>
            <a:ext cx="427301" cy="361951"/>
            <a:chOff x="8297600" y="4514850"/>
            <a:chExt cx="427301" cy="361951"/>
          </a:xfrm>
        </p:grpSpPr>
        <p:sp>
          <p:nvSpPr>
            <p:cNvPr id="342" name="SMARTInkShape-4642"/>
            <p:cNvSpPr/>
            <p:nvPr>
              <p:custDataLst>
                <p:tags r:id="rId160"/>
              </p:custDataLst>
            </p:nvPr>
          </p:nvSpPr>
          <p:spPr>
            <a:xfrm>
              <a:off x="8391525" y="4724400"/>
              <a:ext cx="333376" cy="152401"/>
            </a:xfrm>
            <a:custGeom>
              <a:avLst/>
              <a:gdLst/>
              <a:ahLst/>
              <a:cxnLst/>
              <a:rect l="0" t="0" r="0" b="0"/>
              <a:pathLst>
                <a:path w="333376" h="152401">
                  <a:moveTo>
                    <a:pt x="333375" y="0"/>
                  </a:moveTo>
                  <a:lnTo>
                    <a:pt x="333375" y="0"/>
                  </a:lnTo>
                  <a:lnTo>
                    <a:pt x="328318" y="0"/>
                  </a:lnTo>
                  <a:lnTo>
                    <a:pt x="323014" y="2822"/>
                  </a:lnTo>
                  <a:lnTo>
                    <a:pt x="294773" y="21734"/>
                  </a:lnTo>
                  <a:lnTo>
                    <a:pt x="247576" y="43183"/>
                  </a:lnTo>
                  <a:lnTo>
                    <a:pt x="202205" y="64230"/>
                  </a:lnTo>
                  <a:lnTo>
                    <a:pt x="166452" y="78298"/>
                  </a:lnTo>
                  <a:lnTo>
                    <a:pt x="127988" y="93050"/>
                  </a:lnTo>
                  <a:lnTo>
                    <a:pt x="96660" y="107516"/>
                  </a:lnTo>
                  <a:lnTo>
                    <a:pt x="56082" y="13130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4643"/>
            <p:cNvSpPr/>
            <p:nvPr>
              <p:custDataLst>
                <p:tags r:id="rId161"/>
              </p:custDataLst>
            </p:nvPr>
          </p:nvSpPr>
          <p:spPr>
            <a:xfrm>
              <a:off x="8297600" y="4514850"/>
              <a:ext cx="378323" cy="247651"/>
            </a:xfrm>
            <a:custGeom>
              <a:avLst/>
              <a:gdLst/>
              <a:ahLst/>
              <a:cxnLst/>
              <a:rect l="0" t="0" r="0" b="0"/>
              <a:pathLst>
                <a:path w="378323" h="247651">
                  <a:moveTo>
                    <a:pt x="8200" y="0"/>
                  </a:moveTo>
                  <a:lnTo>
                    <a:pt x="8200" y="0"/>
                  </a:lnTo>
                  <a:lnTo>
                    <a:pt x="0" y="0"/>
                  </a:lnTo>
                  <a:lnTo>
                    <a:pt x="4124" y="0"/>
                  </a:lnTo>
                  <a:lnTo>
                    <a:pt x="42571" y="16247"/>
                  </a:lnTo>
                  <a:lnTo>
                    <a:pt x="83350" y="28648"/>
                  </a:lnTo>
                  <a:lnTo>
                    <a:pt x="118309" y="40944"/>
                  </a:lnTo>
                  <a:lnTo>
                    <a:pt x="156536" y="55170"/>
                  </a:lnTo>
                  <a:lnTo>
                    <a:pt x="197897" y="69459"/>
                  </a:lnTo>
                  <a:lnTo>
                    <a:pt x="243187" y="82473"/>
                  </a:lnTo>
                  <a:lnTo>
                    <a:pt x="289449" y="98057"/>
                  </a:lnTo>
                  <a:lnTo>
                    <a:pt x="327894" y="112309"/>
                  </a:lnTo>
                  <a:lnTo>
                    <a:pt x="364272" y="126607"/>
                  </a:lnTo>
                  <a:lnTo>
                    <a:pt x="372830" y="133175"/>
                  </a:lnTo>
                  <a:lnTo>
                    <a:pt x="376633" y="139622"/>
                  </a:lnTo>
                  <a:lnTo>
                    <a:pt x="378322" y="146016"/>
                  </a:lnTo>
                  <a:lnTo>
                    <a:pt x="376656" y="149202"/>
                  </a:lnTo>
                  <a:lnTo>
                    <a:pt x="369161" y="155565"/>
                  </a:lnTo>
                  <a:lnTo>
                    <a:pt x="321602" y="174624"/>
                  </a:lnTo>
                  <a:lnTo>
                    <a:pt x="283564" y="184150"/>
                  </a:lnTo>
                  <a:lnTo>
                    <a:pt x="238779" y="193675"/>
                  </a:lnTo>
                  <a:lnTo>
                    <a:pt x="191996" y="203200"/>
                  </a:lnTo>
                  <a:lnTo>
                    <a:pt x="154733" y="207669"/>
                  </a:lnTo>
                  <a:lnTo>
                    <a:pt x="108209" y="222270"/>
                  </a:lnTo>
                  <a:lnTo>
                    <a:pt x="62871" y="235649"/>
                  </a:lnTo>
                  <a:lnTo>
                    <a:pt x="3677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5" name="SMARTInkShape-4644"/>
          <p:cNvSpPr/>
          <p:nvPr>
            <p:custDataLst>
              <p:tags r:id="rId9"/>
            </p:custDataLst>
          </p:nvPr>
        </p:nvSpPr>
        <p:spPr>
          <a:xfrm>
            <a:off x="5457825" y="5267326"/>
            <a:ext cx="2064577" cy="123820"/>
          </a:xfrm>
          <a:custGeom>
            <a:avLst/>
            <a:gdLst/>
            <a:ahLst/>
            <a:cxnLst/>
            <a:rect l="0" t="0" r="0" b="0"/>
            <a:pathLst>
              <a:path w="2064577" h="123820">
                <a:moveTo>
                  <a:pt x="0" y="57149"/>
                </a:moveTo>
                <a:lnTo>
                  <a:pt x="0" y="57149"/>
                </a:lnTo>
                <a:lnTo>
                  <a:pt x="42018" y="57149"/>
                </a:lnTo>
                <a:lnTo>
                  <a:pt x="80149" y="57149"/>
                </a:lnTo>
                <a:lnTo>
                  <a:pt x="126759" y="57149"/>
                </a:lnTo>
                <a:lnTo>
                  <a:pt x="158643" y="57149"/>
                </a:lnTo>
                <a:lnTo>
                  <a:pt x="193274" y="57149"/>
                </a:lnTo>
                <a:lnTo>
                  <a:pt x="227716" y="56091"/>
                </a:lnTo>
                <a:lnTo>
                  <a:pt x="270906" y="50604"/>
                </a:lnTo>
                <a:lnTo>
                  <a:pt x="310516" y="48507"/>
                </a:lnTo>
                <a:lnTo>
                  <a:pt x="350120" y="47886"/>
                </a:lnTo>
                <a:lnTo>
                  <a:pt x="394898" y="46643"/>
                </a:lnTo>
                <a:lnTo>
                  <a:pt x="441680" y="41100"/>
                </a:lnTo>
                <a:lnTo>
                  <a:pt x="489054" y="37930"/>
                </a:lnTo>
                <a:lnTo>
                  <a:pt x="520748" y="33438"/>
                </a:lnTo>
                <a:lnTo>
                  <a:pt x="555293" y="30736"/>
                </a:lnTo>
                <a:lnTo>
                  <a:pt x="591814" y="29535"/>
                </a:lnTo>
                <a:lnTo>
                  <a:pt x="629212" y="29001"/>
                </a:lnTo>
                <a:lnTo>
                  <a:pt x="667000" y="25942"/>
                </a:lnTo>
                <a:lnTo>
                  <a:pt x="704960" y="22111"/>
                </a:lnTo>
                <a:lnTo>
                  <a:pt x="743000" y="20410"/>
                </a:lnTo>
                <a:lnTo>
                  <a:pt x="783894" y="16832"/>
                </a:lnTo>
                <a:lnTo>
                  <a:pt x="826764" y="12772"/>
                </a:lnTo>
                <a:lnTo>
                  <a:pt x="870512" y="10968"/>
                </a:lnTo>
                <a:lnTo>
                  <a:pt x="911828" y="10166"/>
                </a:lnTo>
                <a:lnTo>
                  <a:pt x="951356" y="8751"/>
                </a:lnTo>
                <a:lnTo>
                  <a:pt x="990093" y="4594"/>
                </a:lnTo>
                <a:lnTo>
                  <a:pt x="1034119" y="2041"/>
                </a:lnTo>
                <a:lnTo>
                  <a:pt x="1079792" y="906"/>
                </a:lnTo>
                <a:lnTo>
                  <a:pt x="1121257" y="402"/>
                </a:lnTo>
                <a:lnTo>
                  <a:pt x="1160853" y="178"/>
                </a:lnTo>
                <a:lnTo>
                  <a:pt x="1200676" y="78"/>
                </a:lnTo>
                <a:lnTo>
                  <a:pt x="1243071" y="35"/>
                </a:lnTo>
                <a:lnTo>
                  <a:pt x="1283784" y="16"/>
                </a:lnTo>
                <a:lnTo>
                  <a:pt x="1323046" y="7"/>
                </a:lnTo>
                <a:lnTo>
                  <a:pt x="1361662" y="2"/>
                </a:lnTo>
                <a:lnTo>
                  <a:pt x="1399991" y="0"/>
                </a:lnTo>
                <a:lnTo>
                  <a:pt x="1438193" y="1058"/>
                </a:lnTo>
                <a:lnTo>
                  <a:pt x="1476339" y="5055"/>
                </a:lnTo>
                <a:lnTo>
                  <a:pt x="1514459" y="7538"/>
                </a:lnTo>
                <a:lnTo>
                  <a:pt x="1551509" y="8641"/>
                </a:lnTo>
                <a:lnTo>
                  <a:pt x="1585615" y="9132"/>
                </a:lnTo>
                <a:lnTo>
                  <a:pt x="1618412" y="9349"/>
                </a:lnTo>
                <a:lnTo>
                  <a:pt x="1650628" y="9446"/>
                </a:lnTo>
                <a:lnTo>
                  <a:pt x="1682585" y="9490"/>
                </a:lnTo>
                <a:lnTo>
                  <a:pt x="1714426" y="12331"/>
                </a:lnTo>
                <a:lnTo>
                  <a:pt x="1759281" y="17058"/>
                </a:lnTo>
                <a:lnTo>
                  <a:pt x="1799382" y="18460"/>
                </a:lnTo>
                <a:lnTo>
                  <a:pt x="1838075" y="18874"/>
                </a:lnTo>
                <a:lnTo>
                  <a:pt x="1884019" y="24072"/>
                </a:lnTo>
                <a:lnTo>
                  <a:pt x="1925786" y="27685"/>
                </a:lnTo>
                <a:lnTo>
                  <a:pt x="1965605" y="29369"/>
                </a:lnTo>
                <a:lnTo>
                  <a:pt x="2011398" y="36061"/>
                </a:lnTo>
                <a:lnTo>
                  <a:pt x="2032722" y="38251"/>
                </a:lnTo>
                <a:lnTo>
                  <a:pt x="2064576" y="47196"/>
                </a:lnTo>
                <a:lnTo>
                  <a:pt x="2026947" y="47586"/>
                </a:lnTo>
                <a:lnTo>
                  <a:pt x="1989580" y="47613"/>
                </a:lnTo>
                <a:lnTo>
                  <a:pt x="1955108" y="47621"/>
                </a:lnTo>
                <a:lnTo>
                  <a:pt x="1909617" y="47624"/>
                </a:lnTo>
                <a:lnTo>
                  <a:pt x="1871421" y="50446"/>
                </a:lnTo>
                <a:lnTo>
                  <a:pt x="1832926" y="54169"/>
                </a:lnTo>
                <a:lnTo>
                  <a:pt x="1786396" y="56266"/>
                </a:lnTo>
                <a:lnTo>
                  <a:pt x="1740624" y="56887"/>
                </a:lnTo>
                <a:lnTo>
                  <a:pt x="1698722" y="57071"/>
                </a:lnTo>
                <a:lnTo>
                  <a:pt x="1653263" y="57126"/>
                </a:lnTo>
                <a:lnTo>
                  <a:pt x="1606279" y="58200"/>
                </a:lnTo>
                <a:lnTo>
                  <a:pt x="1574680" y="62202"/>
                </a:lnTo>
                <a:lnTo>
                  <a:pt x="1540175" y="64687"/>
                </a:lnTo>
                <a:lnTo>
                  <a:pt x="1503672" y="65791"/>
                </a:lnTo>
                <a:lnTo>
                  <a:pt x="1466282" y="66281"/>
                </a:lnTo>
                <a:lnTo>
                  <a:pt x="1428498" y="66499"/>
                </a:lnTo>
                <a:lnTo>
                  <a:pt x="1390538" y="67655"/>
                </a:lnTo>
                <a:lnTo>
                  <a:pt x="1352500" y="71697"/>
                </a:lnTo>
                <a:lnTo>
                  <a:pt x="1311606" y="74198"/>
                </a:lnTo>
                <a:lnTo>
                  <a:pt x="1269794" y="75310"/>
                </a:lnTo>
                <a:lnTo>
                  <a:pt x="1230045" y="75804"/>
                </a:lnTo>
                <a:lnTo>
                  <a:pt x="1188389" y="78845"/>
                </a:lnTo>
                <a:lnTo>
                  <a:pt x="1145181" y="82667"/>
                </a:lnTo>
                <a:lnTo>
                  <a:pt x="1101283" y="84366"/>
                </a:lnTo>
                <a:lnTo>
                  <a:pt x="1059901" y="87942"/>
                </a:lnTo>
                <a:lnTo>
                  <a:pt x="1019285" y="92002"/>
                </a:lnTo>
                <a:lnTo>
                  <a:pt x="976537" y="93806"/>
                </a:lnTo>
                <a:lnTo>
                  <a:pt x="932844" y="94607"/>
                </a:lnTo>
                <a:lnTo>
                  <a:pt x="889789" y="94964"/>
                </a:lnTo>
                <a:lnTo>
                  <a:pt x="849487" y="95123"/>
                </a:lnTo>
                <a:lnTo>
                  <a:pt x="807586" y="98015"/>
                </a:lnTo>
                <a:lnTo>
                  <a:pt x="765327" y="101770"/>
                </a:lnTo>
                <a:lnTo>
                  <a:pt x="725379" y="103439"/>
                </a:lnTo>
                <a:lnTo>
                  <a:pt x="686457" y="104181"/>
                </a:lnTo>
                <a:lnTo>
                  <a:pt x="647993" y="105569"/>
                </a:lnTo>
                <a:lnTo>
                  <a:pt x="609730" y="109713"/>
                </a:lnTo>
                <a:lnTo>
                  <a:pt x="571557" y="112261"/>
                </a:lnTo>
                <a:lnTo>
                  <a:pt x="533426" y="113392"/>
                </a:lnTo>
                <a:lnTo>
                  <a:pt x="495311" y="113896"/>
                </a:lnTo>
                <a:lnTo>
                  <a:pt x="457205" y="114120"/>
                </a:lnTo>
                <a:lnTo>
                  <a:pt x="420160" y="115278"/>
                </a:lnTo>
                <a:lnTo>
                  <a:pt x="386057" y="119320"/>
                </a:lnTo>
                <a:lnTo>
                  <a:pt x="353262" y="121823"/>
                </a:lnTo>
                <a:lnTo>
                  <a:pt x="321047" y="122935"/>
                </a:lnTo>
                <a:lnTo>
                  <a:pt x="274219" y="123560"/>
                </a:lnTo>
                <a:lnTo>
                  <a:pt x="233063" y="123746"/>
                </a:lnTo>
                <a:lnTo>
                  <a:pt x="195115" y="123801"/>
                </a:lnTo>
                <a:lnTo>
                  <a:pt x="150489" y="123819"/>
                </a:lnTo>
                <a:lnTo>
                  <a:pt x="110912" y="121001"/>
                </a:lnTo>
                <a:lnTo>
                  <a:pt x="66675" y="1142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SMARTInkShape-4645"/>
          <p:cNvSpPr/>
          <p:nvPr>
            <p:custDataLst>
              <p:tags r:id="rId10"/>
            </p:custDataLst>
          </p:nvPr>
        </p:nvSpPr>
        <p:spPr>
          <a:xfrm>
            <a:off x="5571736" y="5172075"/>
            <a:ext cx="1733940" cy="151960"/>
          </a:xfrm>
          <a:custGeom>
            <a:avLst/>
            <a:gdLst/>
            <a:ahLst/>
            <a:cxnLst/>
            <a:rect l="0" t="0" r="0" b="0"/>
            <a:pathLst>
              <a:path w="1733940" h="151960">
                <a:moveTo>
                  <a:pt x="57539" y="19050"/>
                </a:moveTo>
                <a:lnTo>
                  <a:pt x="57539" y="19050"/>
                </a:lnTo>
                <a:lnTo>
                  <a:pt x="11827" y="33239"/>
                </a:lnTo>
                <a:lnTo>
                  <a:pt x="9072" y="35918"/>
                </a:lnTo>
                <a:lnTo>
                  <a:pt x="8294" y="38762"/>
                </a:lnTo>
                <a:lnTo>
                  <a:pt x="8835" y="41716"/>
                </a:lnTo>
                <a:lnTo>
                  <a:pt x="13428" y="43686"/>
                </a:lnTo>
                <a:lnTo>
                  <a:pt x="29820" y="45874"/>
                </a:lnTo>
                <a:lnTo>
                  <a:pt x="73779" y="40734"/>
                </a:lnTo>
                <a:lnTo>
                  <a:pt x="116957" y="38620"/>
                </a:lnTo>
                <a:lnTo>
                  <a:pt x="153461" y="35432"/>
                </a:lnTo>
                <a:lnTo>
                  <a:pt x="193911" y="30606"/>
                </a:lnTo>
                <a:lnTo>
                  <a:pt x="225040" y="29478"/>
                </a:lnTo>
                <a:lnTo>
                  <a:pt x="260043" y="28976"/>
                </a:lnTo>
                <a:lnTo>
                  <a:pt x="296765" y="25931"/>
                </a:lnTo>
                <a:lnTo>
                  <a:pt x="335312" y="22109"/>
                </a:lnTo>
                <a:lnTo>
                  <a:pt x="377138" y="20409"/>
                </a:lnTo>
                <a:lnTo>
                  <a:pt x="417600" y="16832"/>
                </a:lnTo>
                <a:lnTo>
                  <a:pt x="458865" y="12772"/>
                </a:lnTo>
                <a:lnTo>
                  <a:pt x="505429" y="10968"/>
                </a:lnTo>
                <a:lnTo>
                  <a:pt x="551523" y="10167"/>
                </a:lnTo>
                <a:lnTo>
                  <a:pt x="597762" y="8752"/>
                </a:lnTo>
                <a:lnTo>
                  <a:pt x="621947" y="6893"/>
                </a:lnTo>
                <a:lnTo>
                  <a:pt x="646536" y="4595"/>
                </a:lnTo>
                <a:lnTo>
                  <a:pt x="693613" y="2042"/>
                </a:lnTo>
                <a:lnTo>
                  <a:pt x="740288" y="907"/>
                </a:lnTo>
                <a:lnTo>
                  <a:pt x="764589" y="605"/>
                </a:lnTo>
                <a:lnTo>
                  <a:pt x="789256" y="403"/>
                </a:lnTo>
                <a:lnTo>
                  <a:pt x="814167" y="269"/>
                </a:lnTo>
                <a:lnTo>
                  <a:pt x="839241" y="179"/>
                </a:lnTo>
                <a:lnTo>
                  <a:pt x="864423" y="120"/>
                </a:lnTo>
                <a:lnTo>
                  <a:pt x="889679" y="79"/>
                </a:lnTo>
                <a:lnTo>
                  <a:pt x="914982" y="54"/>
                </a:lnTo>
                <a:lnTo>
                  <a:pt x="940317" y="36"/>
                </a:lnTo>
                <a:lnTo>
                  <a:pt x="964616" y="24"/>
                </a:lnTo>
                <a:lnTo>
                  <a:pt x="1011370" y="10"/>
                </a:lnTo>
                <a:lnTo>
                  <a:pt x="1035268" y="8"/>
                </a:lnTo>
                <a:lnTo>
                  <a:pt x="1059667" y="5"/>
                </a:lnTo>
                <a:lnTo>
                  <a:pt x="1084400" y="3"/>
                </a:lnTo>
                <a:lnTo>
                  <a:pt x="1131635" y="1"/>
                </a:lnTo>
                <a:lnTo>
                  <a:pt x="1177323" y="0"/>
                </a:lnTo>
                <a:lnTo>
                  <a:pt x="1222324" y="0"/>
                </a:lnTo>
                <a:lnTo>
                  <a:pt x="1264196" y="0"/>
                </a:lnTo>
                <a:lnTo>
                  <a:pt x="1303973" y="0"/>
                </a:lnTo>
                <a:lnTo>
                  <a:pt x="1342818" y="0"/>
                </a:lnTo>
                <a:lnTo>
                  <a:pt x="1378427" y="0"/>
                </a:lnTo>
                <a:lnTo>
                  <a:pt x="1411893" y="0"/>
                </a:lnTo>
                <a:lnTo>
                  <a:pt x="1459425" y="1058"/>
                </a:lnTo>
                <a:lnTo>
                  <a:pt x="1500790" y="6545"/>
                </a:lnTo>
                <a:lnTo>
                  <a:pt x="1540915" y="8642"/>
                </a:lnTo>
                <a:lnTo>
                  <a:pt x="1582673" y="9263"/>
                </a:lnTo>
                <a:lnTo>
                  <a:pt x="1614353" y="9491"/>
                </a:lnTo>
                <a:lnTo>
                  <a:pt x="1579393" y="9520"/>
                </a:lnTo>
                <a:lnTo>
                  <a:pt x="1536101" y="9524"/>
                </a:lnTo>
                <a:lnTo>
                  <a:pt x="1496462" y="9525"/>
                </a:lnTo>
                <a:lnTo>
                  <a:pt x="1452262" y="9525"/>
                </a:lnTo>
                <a:lnTo>
                  <a:pt x="1417190" y="9525"/>
                </a:lnTo>
                <a:lnTo>
                  <a:pt x="1380436" y="9525"/>
                </a:lnTo>
                <a:lnTo>
                  <a:pt x="1342935" y="9525"/>
                </a:lnTo>
                <a:lnTo>
                  <a:pt x="1302984" y="9525"/>
                </a:lnTo>
                <a:lnTo>
                  <a:pt x="1257006" y="9525"/>
                </a:lnTo>
                <a:lnTo>
                  <a:pt x="1211172" y="12347"/>
                </a:lnTo>
                <a:lnTo>
                  <a:pt x="1163989" y="17129"/>
                </a:lnTo>
                <a:lnTo>
                  <a:pt x="1138073" y="19886"/>
                </a:lnTo>
                <a:lnTo>
                  <a:pt x="1111269" y="22782"/>
                </a:lnTo>
                <a:lnTo>
                  <a:pt x="1084934" y="24713"/>
                </a:lnTo>
                <a:lnTo>
                  <a:pt x="1058911" y="26000"/>
                </a:lnTo>
                <a:lnTo>
                  <a:pt x="1033095" y="26858"/>
                </a:lnTo>
                <a:lnTo>
                  <a:pt x="1007418" y="28488"/>
                </a:lnTo>
                <a:lnTo>
                  <a:pt x="981834" y="30634"/>
                </a:lnTo>
                <a:lnTo>
                  <a:pt x="956311" y="33123"/>
                </a:lnTo>
                <a:lnTo>
                  <a:pt x="928712" y="35840"/>
                </a:lnTo>
                <a:lnTo>
                  <a:pt x="899729" y="38710"/>
                </a:lnTo>
                <a:lnTo>
                  <a:pt x="869824" y="41682"/>
                </a:lnTo>
                <a:lnTo>
                  <a:pt x="841420" y="44721"/>
                </a:lnTo>
                <a:lnTo>
                  <a:pt x="814018" y="47806"/>
                </a:lnTo>
                <a:lnTo>
                  <a:pt x="787284" y="50921"/>
                </a:lnTo>
                <a:lnTo>
                  <a:pt x="759935" y="54056"/>
                </a:lnTo>
                <a:lnTo>
                  <a:pt x="732178" y="57204"/>
                </a:lnTo>
                <a:lnTo>
                  <a:pt x="704149" y="60361"/>
                </a:lnTo>
                <a:lnTo>
                  <a:pt x="675937" y="63524"/>
                </a:lnTo>
                <a:lnTo>
                  <a:pt x="647604" y="66692"/>
                </a:lnTo>
                <a:lnTo>
                  <a:pt x="619190" y="69861"/>
                </a:lnTo>
                <a:lnTo>
                  <a:pt x="590724" y="73032"/>
                </a:lnTo>
                <a:lnTo>
                  <a:pt x="562220" y="76205"/>
                </a:lnTo>
                <a:lnTo>
                  <a:pt x="533692" y="79378"/>
                </a:lnTo>
                <a:lnTo>
                  <a:pt x="507265" y="82552"/>
                </a:lnTo>
                <a:lnTo>
                  <a:pt x="482241" y="85726"/>
                </a:lnTo>
                <a:lnTo>
                  <a:pt x="458148" y="88901"/>
                </a:lnTo>
                <a:lnTo>
                  <a:pt x="433620" y="92075"/>
                </a:lnTo>
                <a:lnTo>
                  <a:pt x="408802" y="95250"/>
                </a:lnTo>
                <a:lnTo>
                  <a:pt x="383789" y="98425"/>
                </a:lnTo>
                <a:lnTo>
                  <a:pt x="358648" y="101600"/>
                </a:lnTo>
                <a:lnTo>
                  <a:pt x="333420" y="104775"/>
                </a:lnTo>
                <a:lnTo>
                  <a:pt x="308136" y="107950"/>
                </a:lnTo>
                <a:lnTo>
                  <a:pt x="263107" y="114300"/>
                </a:lnTo>
                <a:lnTo>
                  <a:pt x="221927" y="120650"/>
                </a:lnTo>
                <a:lnTo>
                  <a:pt x="182460" y="127000"/>
                </a:lnTo>
                <a:lnTo>
                  <a:pt x="146573" y="133350"/>
                </a:lnTo>
                <a:lnTo>
                  <a:pt x="112985" y="138642"/>
                </a:lnTo>
                <a:lnTo>
                  <a:pt x="66441" y="142679"/>
                </a:lnTo>
                <a:lnTo>
                  <a:pt x="24020" y="150166"/>
                </a:lnTo>
                <a:lnTo>
                  <a:pt x="0" y="151959"/>
                </a:lnTo>
                <a:lnTo>
                  <a:pt x="1189" y="151048"/>
                </a:lnTo>
                <a:lnTo>
                  <a:pt x="44695" y="139104"/>
                </a:lnTo>
                <a:lnTo>
                  <a:pt x="85719" y="135054"/>
                </a:lnTo>
                <a:lnTo>
                  <a:pt x="118747" y="131285"/>
                </a:lnTo>
                <a:lnTo>
                  <a:pt x="155650" y="126082"/>
                </a:lnTo>
                <a:lnTo>
                  <a:pt x="196747" y="120242"/>
                </a:lnTo>
                <a:lnTo>
                  <a:pt x="242529" y="114119"/>
                </a:lnTo>
                <a:lnTo>
                  <a:pt x="266590" y="111004"/>
                </a:lnTo>
                <a:lnTo>
                  <a:pt x="291098" y="107869"/>
                </a:lnTo>
                <a:lnTo>
                  <a:pt x="315903" y="104721"/>
                </a:lnTo>
                <a:lnTo>
                  <a:pt x="340907" y="101564"/>
                </a:lnTo>
                <a:lnTo>
                  <a:pt x="368160" y="98401"/>
                </a:lnTo>
                <a:lnTo>
                  <a:pt x="396912" y="95233"/>
                </a:lnTo>
                <a:lnTo>
                  <a:pt x="426662" y="92064"/>
                </a:lnTo>
                <a:lnTo>
                  <a:pt x="457079" y="88893"/>
                </a:lnTo>
                <a:lnTo>
                  <a:pt x="487941" y="85720"/>
                </a:lnTo>
                <a:lnTo>
                  <a:pt x="519098" y="82547"/>
                </a:lnTo>
                <a:lnTo>
                  <a:pt x="552570" y="79373"/>
                </a:lnTo>
                <a:lnTo>
                  <a:pt x="587585" y="76199"/>
                </a:lnTo>
                <a:lnTo>
                  <a:pt x="623627" y="73024"/>
                </a:lnTo>
                <a:lnTo>
                  <a:pt x="660357" y="69850"/>
                </a:lnTo>
                <a:lnTo>
                  <a:pt x="697543" y="66675"/>
                </a:lnTo>
                <a:lnTo>
                  <a:pt x="735034" y="63500"/>
                </a:lnTo>
                <a:lnTo>
                  <a:pt x="770611" y="60325"/>
                </a:lnTo>
                <a:lnTo>
                  <a:pt x="804912" y="57150"/>
                </a:lnTo>
                <a:lnTo>
                  <a:pt x="838361" y="53975"/>
                </a:lnTo>
                <a:lnTo>
                  <a:pt x="873363" y="51858"/>
                </a:lnTo>
                <a:lnTo>
                  <a:pt x="909397" y="50447"/>
                </a:lnTo>
                <a:lnTo>
                  <a:pt x="946120" y="49506"/>
                </a:lnTo>
                <a:lnTo>
                  <a:pt x="982242" y="48879"/>
                </a:lnTo>
                <a:lnTo>
                  <a:pt x="1017966" y="48461"/>
                </a:lnTo>
                <a:lnTo>
                  <a:pt x="1053423" y="48183"/>
                </a:lnTo>
                <a:lnTo>
                  <a:pt x="1088704" y="46938"/>
                </a:lnTo>
                <a:lnTo>
                  <a:pt x="1123865" y="45050"/>
                </a:lnTo>
                <a:lnTo>
                  <a:pt x="1158949" y="42733"/>
                </a:lnTo>
                <a:lnTo>
                  <a:pt x="1192920" y="41189"/>
                </a:lnTo>
                <a:lnTo>
                  <a:pt x="1226151" y="40159"/>
                </a:lnTo>
                <a:lnTo>
                  <a:pt x="1258890" y="39472"/>
                </a:lnTo>
                <a:lnTo>
                  <a:pt x="1291297" y="39015"/>
                </a:lnTo>
                <a:lnTo>
                  <a:pt x="1323487" y="38710"/>
                </a:lnTo>
                <a:lnTo>
                  <a:pt x="1355529" y="38506"/>
                </a:lnTo>
                <a:lnTo>
                  <a:pt x="1385357" y="38371"/>
                </a:lnTo>
                <a:lnTo>
                  <a:pt x="1413710" y="38281"/>
                </a:lnTo>
                <a:lnTo>
                  <a:pt x="1441079" y="38221"/>
                </a:lnTo>
                <a:lnTo>
                  <a:pt x="1468849" y="38179"/>
                </a:lnTo>
                <a:lnTo>
                  <a:pt x="1496887" y="38154"/>
                </a:lnTo>
                <a:lnTo>
                  <a:pt x="1525104" y="38136"/>
                </a:lnTo>
                <a:lnTo>
                  <a:pt x="1552383" y="38124"/>
                </a:lnTo>
                <a:lnTo>
                  <a:pt x="1579035" y="38117"/>
                </a:lnTo>
                <a:lnTo>
                  <a:pt x="1605269" y="38110"/>
                </a:lnTo>
                <a:lnTo>
                  <a:pt x="1631226" y="37049"/>
                </a:lnTo>
                <a:lnTo>
                  <a:pt x="1656997" y="35283"/>
                </a:lnTo>
                <a:lnTo>
                  <a:pt x="1699742" y="31556"/>
                </a:lnTo>
                <a:lnTo>
                  <a:pt x="1733939" y="285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SMARTInkShape-4646"/>
          <p:cNvSpPr/>
          <p:nvPr>
            <p:custDataLst>
              <p:tags r:id="rId11"/>
            </p:custDataLst>
          </p:nvPr>
        </p:nvSpPr>
        <p:spPr>
          <a:xfrm>
            <a:off x="3829050" y="3914813"/>
            <a:ext cx="831158" cy="109939"/>
          </a:xfrm>
          <a:custGeom>
            <a:avLst/>
            <a:gdLst/>
            <a:ahLst/>
            <a:cxnLst/>
            <a:rect l="0" t="0" r="0" b="0"/>
            <a:pathLst>
              <a:path w="831158" h="109939">
                <a:moveTo>
                  <a:pt x="0" y="95212"/>
                </a:moveTo>
                <a:lnTo>
                  <a:pt x="0" y="95212"/>
                </a:lnTo>
                <a:lnTo>
                  <a:pt x="45760" y="95212"/>
                </a:lnTo>
                <a:lnTo>
                  <a:pt x="85760" y="95212"/>
                </a:lnTo>
                <a:lnTo>
                  <a:pt x="132534" y="88666"/>
                </a:lnTo>
                <a:lnTo>
                  <a:pt x="168974" y="86570"/>
                </a:lnTo>
                <a:lnTo>
                  <a:pt x="207640" y="84891"/>
                </a:lnTo>
                <a:lnTo>
                  <a:pt x="252140" y="78160"/>
                </a:lnTo>
                <a:lnTo>
                  <a:pt x="298840" y="70522"/>
                </a:lnTo>
                <a:lnTo>
                  <a:pt x="330373" y="68364"/>
                </a:lnTo>
                <a:lnTo>
                  <a:pt x="364849" y="64582"/>
                </a:lnTo>
                <a:lnTo>
                  <a:pt x="400280" y="60432"/>
                </a:lnTo>
                <a:lnTo>
                  <a:pt x="433666" y="58587"/>
                </a:lnTo>
                <a:lnTo>
                  <a:pt x="468966" y="54946"/>
                </a:lnTo>
                <a:lnTo>
                  <a:pt x="505821" y="49799"/>
                </a:lnTo>
                <a:lnTo>
                  <a:pt x="543368" y="43984"/>
                </a:lnTo>
                <a:lnTo>
                  <a:pt x="578399" y="40694"/>
                </a:lnTo>
                <a:lnTo>
                  <a:pt x="611608" y="38173"/>
                </a:lnTo>
                <a:lnTo>
                  <a:pt x="658996" y="30804"/>
                </a:lnTo>
                <a:lnTo>
                  <a:pt x="700318" y="22976"/>
                </a:lnTo>
                <a:lnTo>
                  <a:pt x="739372" y="19128"/>
                </a:lnTo>
                <a:lnTo>
                  <a:pt x="782029" y="11705"/>
                </a:lnTo>
                <a:lnTo>
                  <a:pt x="828702" y="1416"/>
                </a:lnTo>
                <a:lnTo>
                  <a:pt x="830809" y="931"/>
                </a:lnTo>
                <a:lnTo>
                  <a:pt x="831157" y="608"/>
                </a:lnTo>
                <a:lnTo>
                  <a:pt x="826603" y="249"/>
                </a:lnTo>
                <a:lnTo>
                  <a:pt x="783991" y="0"/>
                </a:lnTo>
                <a:lnTo>
                  <a:pt x="742473" y="7574"/>
                </a:lnTo>
                <a:lnTo>
                  <a:pt x="706943" y="15153"/>
                </a:lnTo>
                <a:lnTo>
                  <a:pt x="668546" y="18926"/>
                </a:lnTo>
                <a:lnTo>
                  <a:pt x="624126" y="26277"/>
                </a:lnTo>
                <a:lnTo>
                  <a:pt x="577450" y="35158"/>
                </a:lnTo>
                <a:lnTo>
                  <a:pt x="530107" y="44492"/>
                </a:lnTo>
                <a:lnTo>
                  <a:pt x="498422" y="50798"/>
                </a:lnTo>
                <a:lnTo>
                  <a:pt x="463879" y="57128"/>
                </a:lnTo>
                <a:lnTo>
                  <a:pt x="428418" y="62411"/>
                </a:lnTo>
                <a:lnTo>
                  <a:pt x="395020" y="64758"/>
                </a:lnTo>
                <a:lnTo>
                  <a:pt x="351522" y="71137"/>
                </a:lnTo>
                <a:lnTo>
                  <a:pt x="311823" y="79730"/>
                </a:lnTo>
                <a:lnTo>
                  <a:pt x="273250" y="83922"/>
                </a:lnTo>
                <a:lnTo>
                  <a:pt x="230952" y="91885"/>
                </a:lnTo>
                <a:lnTo>
                  <a:pt x="189347" y="99831"/>
                </a:lnTo>
                <a:lnTo>
                  <a:pt x="155907" y="106913"/>
                </a:lnTo>
                <a:lnTo>
                  <a:pt x="151563" y="109363"/>
                </a:lnTo>
                <a:lnTo>
                  <a:pt x="151842" y="109938"/>
                </a:lnTo>
                <a:lnTo>
                  <a:pt x="189811" y="97729"/>
                </a:lnTo>
                <a:lnTo>
                  <a:pt x="222297" y="91744"/>
                </a:lnTo>
                <a:lnTo>
                  <a:pt x="255785" y="85557"/>
                </a:lnTo>
                <a:lnTo>
                  <a:pt x="289366" y="79279"/>
                </a:lnTo>
                <a:lnTo>
                  <a:pt x="325457" y="72961"/>
                </a:lnTo>
                <a:lnTo>
                  <a:pt x="362664" y="66625"/>
                </a:lnTo>
                <a:lnTo>
                  <a:pt x="401426" y="61340"/>
                </a:lnTo>
                <a:lnTo>
                  <a:pt x="443348" y="58991"/>
                </a:lnTo>
                <a:lnTo>
                  <a:pt x="486674" y="55125"/>
                </a:lnTo>
                <a:lnTo>
                  <a:pt x="530625" y="49879"/>
                </a:lnTo>
                <a:lnTo>
                  <a:pt x="574853" y="44019"/>
                </a:lnTo>
                <a:lnTo>
                  <a:pt x="616382" y="37887"/>
                </a:lnTo>
                <a:lnTo>
                  <a:pt x="656006" y="32693"/>
                </a:lnTo>
                <a:lnTo>
                  <a:pt x="694784" y="30384"/>
                </a:lnTo>
                <a:lnTo>
                  <a:pt x="733184" y="26536"/>
                </a:lnTo>
                <a:lnTo>
                  <a:pt x="790575" y="1901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1" name="SMARTInkShape-Group933"/>
          <p:cNvGrpSpPr/>
          <p:nvPr/>
        </p:nvGrpSpPr>
        <p:grpSpPr>
          <a:xfrm>
            <a:off x="3469407" y="3410932"/>
            <a:ext cx="188194" cy="645424"/>
            <a:chOff x="3469407" y="3410932"/>
            <a:chExt cx="188194" cy="645424"/>
          </a:xfrm>
        </p:grpSpPr>
        <p:sp>
          <p:nvSpPr>
            <p:cNvPr id="348" name="SMARTInkShape-4647"/>
            <p:cNvSpPr/>
            <p:nvPr>
              <p:custDataLst>
                <p:tags r:id="rId157"/>
              </p:custDataLst>
            </p:nvPr>
          </p:nvSpPr>
          <p:spPr>
            <a:xfrm>
              <a:off x="3469407" y="3410932"/>
              <a:ext cx="142391" cy="73229"/>
            </a:xfrm>
            <a:custGeom>
              <a:avLst/>
              <a:gdLst/>
              <a:ahLst/>
              <a:cxnLst/>
              <a:rect l="0" t="0" r="0" b="0"/>
              <a:pathLst>
                <a:path w="142391" h="73229">
                  <a:moveTo>
                    <a:pt x="73893" y="27593"/>
                  </a:moveTo>
                  <a:lnTo>
                    <a:pt x="73893" y="27593"/>
                  </a:lnTo>
                  <a:lnTo>
                    <a:pt x="78950" y="27593"/>
                  </a:lnTo>
                  <a:lnTo>
                    <a:pt x="80439" y="26535"/>
                  </a:lnTo>
                  <a:lnTo>
                    <a:pt x="81432" y="24771"/>
                  </a:lnTo>
                  <a:lnTo>
                    <a:pt x="82094" y="22536"/>
                  </a:lnTo>
                  <a:lnTo>
                    <a:pt x="81477" y="22105"/>
                  </a:lnTo>
                  <a:lnTo>
                    <a:pt x="77969" y="24449"/>
                  </a:lnTo>
                  <a:lnTo>
                    <a:pt x="75705" y="29017"/>
                  </a:lnTo>
                  <a:lnTo>
                    <a:pt x="69194" y="45631"/>
                  </a:lnTo>
                  <a:lnTo>
                    <a:pt x="60742" y="58102"/>
                  </a:lnTo>
                  <a:lnTo>
                    <a:pt x="46478" y="68501"/>
                  </a:lnTo>
                  <a:lnTo>
                    <a:pt x="33902" y="73228"/>
                  </a:lnTo>
                  <a:lnTo>
                    <a:pt x="24017" y="71512"/>
                  </a:lnTo>
                  <a:lnTo>
                    <a:pt x="9373" y="64595"/>
                  </a:lnTo>
                  <a:lnTo>
                    <a:pt x="5480" y="61786"/>
                  </a:lnTo>
                  <a:lnTo>
                    <a:pt x="2884" y="57797"/>
                  </a:lnTo>
                  <a:lnTo>
                    <a:pt x="0" y="47720"/>
                  </a:lnTo>
                  <a:lnTo>
                    <a:pt x="289" y="43127"/>
                  </a:lnTo>
                  <a:lnTo>
                    <a:pt x="3433" y="35203"/>
                  </a:lnTo>
                  <a:lnTo>
                    <a:pt x="11153" y="24791"/>
                  </a:lnTo>
                  <a:lnTo>
                    <a:pt x="14075" y="23609"/>
                  </a:lnTo>
                  <a:lnTo>
                    <a:pt x="17081" y="23878"/>
                  </a:lnTo>
                  <a:lnTo>
                    <a:pt x="26368" y="26492"/>
                  </a:lnTo>
                  <a:lnTo>
                    <a:pt x="33721" y="28162"/>
                  </a:lnTo>
                  <a:lnTo>
                    <a:pt x="49760" y="36111"/>
                  </a:lnTo>
                  <a:lnTo>
                    <a:pt x="67919" y="49284"/>
                  </a:lnTo>
                  <a:lnTo>
                    <a:pt x="104618" y="61051"/>
                  </a:lnTo>
                  <a:lnTo>
                    <a:pt x="113301" y="59044"/>
                  </a:lnTo>
                  <a:lnTo>
                    <a:pt x="124140" y="51964"/>
                  </a:lnTo>
                  <a:lnTo>
                    <a:pt x="139111" y="38107"/>
                  </a:lnTo>
                  <a:lnTo>
                    <a:pt x="141713" y="33544"/>
                  </a:lnTo>
                  <a:lnTo>
                    <a:pt x="142390" y="29444"/>
                  </a:lnTo>
                  <a:lnTo>
                    <a:pt x="138286" y="15794"/>
                  </a:lnTo>
                  <a:lnTo>
                    <a:pt x="135872" y="10202"/>
                  </a:lnTo>
                  <a:lnTo>
                    <a:pt x="132146" y="6474"/>
                  </a:lnTo>
                  <a:lnTo>
                    <a:pt x="122361" y="2332"/>
                  </a:lnTo>
                  <a:lnTo>
                    <a:pt x="104952" y="0"/>
                  </a:lnTo>
                  <a:lnTo>
                    <a:pt x="81332" y="4365"/>
                  </a:lnTo>
                  <a:lnTo>
                    <a:pt x="54843" y="180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4648"/>
            <p:cNvSpPr/>
            <p:nvPr>
              <p:custDataLst>
                <p:tags r:id="rId158"/>
              </p:custDataLst>
            </p:nvPr>
          </p:nvSpPr>
          <p:spPr>
            <a:xfrm>
              <a:off x="3515118" y="3952875"/>
              <a:ext cx="142483" cy="38101"/>
            </a:xfrm>
            <a:custGeom>
              <a:avLst/>
              <a:gdLst/>
              <a:ahLst/>
              <a:cxnLst/>
              <a:rect l="0" t="0" r="0" b="0"/>
              <a:pathLst>
                <a:path w="142483" h="38101">
                  <a:moveTo>
                    <a:pt x="9132" y="38100"/>
                  </a:moveTo>
                  <a:lnTo>
                    <a:pt x="9132" y="38100"/>
                  </a:lnTo>
                  <a:lnTo>
                    <a:pt x="0" y="38100"/>
                  </a:lnTo>
                  <a:lnTo>
                    <a:pt x="41040" y="18802"/>
                  </a:lnTo>
                  <a:lnTo>
                    <a:pt x="59297" y="13648"/>
                  </a:lnTo>
                  <a:lnTo>
                    <a:pt x="97044" y="7517"/>
                  </a:lnTo>
                  <a:lnTo>
                    <a:pt x="109587" y="3341"/>
                  </a:lnTo>
                  <a:lnTo>
                    <a:pt x="14248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4649"/>
            <p:cNvSpPr/>
            <p:nvPr>
              <p:custDataLst>
                <p:tags r:id="rId159"/>
              </p:custDataLst>
            </p:nvPr>
          </p:nvSpPr>
          <p:spPr>
            <a:xfrm>
              <a:off x="3554149" y="3887524"/>
              <a:ext cx="74877" cy="168832"/>
            </a:xfrm>
            <a:custGeom>
              <a:avLst/>
              <a:gdLst/>
              <a:ahLst/>
              <a:cxnLst/>
              <a:rect l="0" t="0" r="0" b="0"/>
              <a:pathLst>
                <a:path w="74877" h="168832">
                  <a:moveTo>
                    <a:pt x="8201" y="8201"/>
                  </a:moveTo>
                  <a:lnTo>
                    <a:pt x="8201" y="8201"/>
                  </a:lnTo>
                  <a:lnTo>
                    <a:pt x="8201" y="0"/>
                  </a:lnTo>
                  <a:lnTo>
                    <a:pt x="8201" y="44252"/>
                  </a:lnTo>
                  <a:lnTo>
                    <a:pt x="5379" y="91013"/>
                  </a:lnTo>
                  <a:lnTo>
                    <a:pt x="0" y="131450"/>
                  </a:lnTo>
                  <a:lnTo>
                    <a:pt x="4125" y="155374"/>
                  </a:lnTo>
                  <a:lnTo>
                    <a:pt x="6542" y="160291"/>
                  </a:lnTo>
                  <a:lnTo>
                    <a:pt x="9211" y="163570"/>
                  </a:lnTo>
                  <a:lnTo>
                    <a:pt x="12050" y="165755"/>
                  </a:lnTo>
                  <a:lnTo>
                    <a:pt x="20848" y="168183"/>
                  </a:lnTo>
                  <a:lnTo>
                    <a:pt x="26157" y="168831"/>
                  </a:lnTo>
                  <a:lnTo>
                    <a:pt x="34879" y="166728"/>
                  </a:lnTo>
                  <a:lnTo>
                    <a:pt x="74876" y="1415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1" name="SMARTInkShape-Group934"/>
          <p:cNvGrpSpPr/>
          <p:nvPr/>
        </p:nvGrpSpPr>
        <p:grpSpPr>
          <a:xfrm>
            <a:off x="3620058" y="3432139"/>
            <a:ext cx="1218643" cy="406437"/>
            <a:chOff x="3620058" y="3432139"/>
            <a:chExt cx="1218643" cy="406437"/>
          </a:xfrm>
        </p:grpSpPr>
        <p:sp>
          <p:nvSpPr>
            <p:cNvPr id="352" name="SMARTInkShape-4650"/>
            <p:cNvSpPr/>
            <p:nvPr>
              <p:custDataLst>
                <p:tags r:id="rId148"/>
              </p:custDataLst>
            </p:nvPr>
          </p:nvSpPr>
          <p:spPr>
            <a:xfrm>
              <a:off x="4603893" y="3432139"/>
              <a:ext cx="234808" cy="296991"/>
            </a:xfrm>
            <a:custGeom>
              <a:avLst/>
              <a:gdLst/>
              <a:ahLst/>
              <a:cxnLst/>
              <a:rect l="0" t="0" r="0" b="0"/>
              <a:pathLst>
                <a:path w="234808" h="296991">
                  <a:moveTo>
                    <a:pt x="63357" y="206411"/>
                  </a:moveTo>
                  <a:lnTo>
                    <a:pt x="63357" y="206411"/>
                  </a:lnTo>
                  <a:lnTo>
                    <a:pt x="63357" y="189078"/>
                  </a:lnTo>
                  <a:lnTo>
                    <a:pt x="58300" y="182813"/>
                  </a:lnTo>
                  <a:lnTo>
                    <a:pt x="55753" y="182213"/>
                  </a:lnTo>
                  <a:lnTo>
                    <a:pt x="52996" y="182870"/>
                  </a:lnTo>
                  <a:lnTo>
                    <a:pt x="50100" y="184367"/>
                  </a:lnTo>
                  <a:lnTo>
                    <a:pt x="35909" y="186474"/>
                  </a:lnTo>
                  <a:lnTo>
                    <a:pt x="31301" y="189944"/>
                  </a:lnTo>
                  <a:lnTo>
                    <a:pt x="7878" y="227055"/>
                  </a:lnTo>
                  <a:lnTo>
                    <a:pt x="0" y="259565"/>
                  </a:lnTo>
                  <a:lnTo>
                    <a:pt x="3801" y="278012"/>
                  </a:lnTo>
                  <a:lnTo>
                    <a:pt x="11488" y="291150"/>
                  </a:lnTo>
                  <a:lnTo>
                    <a:pt x="18431" y="296990"/>
                  </a:lnTo>
                  <a:lnTo>
                    <a:pt x="23882" y="296430"/>
                  </a:lnTo>
                  <a:lnTo>
                    <a:pt x="38404" y="290164"/>
                  </a:lnTo>
                  <a:lnTo>
                    <a:pt x="49798" y="277501"/>
                  </a:lnTo>
                  <a:lnTo>
                    <a:pt x="65735" y="238445"/>
                  </a:lnTo>
                  <a:lnTo>
                    <a:pt x="78017" y="201998"/>
                  </a:lnTo>
                  <a:lnTo>
                    <a:pt x="81106" y="161947"/>
                  </a:lnTo>
                  <a:lnTo>
                    <a:pt x="82021" y="118683"/>
                  </a:lnTo>
                  <a:lnTo>
                    <a:pt x="82331" y="71725"/>
                  </a:lnTo>
                  <a:lnTo>
                    <a:pt x="77336" y="27053"/>
                  </a:lnTo>
                  <a:lnTo>
                    <a:pt x="72704" y="3923"/>
                  </a:lnTo>
                  <a:lnTo>
                    <a:pt x="70646" y="1569"/>
                  </a:lnTo>
                  <a:lnTo>
                    <a:pt x="68217" y="0"/>
                  </a:lnTo>
                  <a:lnTo>
                    <a:pt x="66597" y="1070"/>
                  </a:lnTo>
                  <a:lnTo>
                    <a:pt x="57095" y="44747"/>
                  </a:lnTo>
                  <a:lnTo>
                    <a:pt x="54477" y="87145"/>
                  </a:lnTo>
                  <a:lnTo>
                    <a:pt x="56845" y="112512"/>
                  </a:lnTo>
                  <a:lnTo>
                    <a:pt x="63558" y="153476"/>
                  </a:lnTo>
                  <a:lnTo>
                    <a:pt x="71445" y="200446"/>
                  </a:lnTo>
                  <a:lnTo>
                    <a:pt x="80956" y="239179"/>
                  </a:lnTo>
                  <a:lnTo>
                    <a:pt x="82498" y="240957"/>
                  </a:lnTo>
                  <a:lnTo>
                    <a:pt x="87033" y="242931"/>
                  </a:lnTo>
                  <a:lnTo>
                    <a:pt x="88667" y="241341"/>
                  </a:lnTo>
                  <a:lnTo>
                    <a:pt x="102102" y="195493"/>
                  </a:lnTo>
                  <a:lnTo>
                    <a:pt x="111173" y="173543"/>
                  </a:lnTo>
                  <a:lnTo>
                    <a:pt x="117417" y="165345"/>
                  </a:lnTo>
                  <a:lnTo>
                    <a:pt x="123720" y="161701"/>
                  </a:lnTo>
                  <a:lnTo>
                    <a:pt x="125824" y="163904"/>
                  </a:lnTo>
                  <a:lnTo>
                    <a:pt x="136208" y="202209"/>
                  </a:lnTo>
                  <a:lnTo>
                    <a:pt x="137506" y="232212"/>
                  </a:lnTo>
                  <a:lnTo>
                    <a:pt x="129000" y="262386"/>
                  </a:lnTo>
                  <a:lnTo>
                    <a:pt x="122186" y="278616"/>
                  </a:lnTo>
                  <a:lnTo>
                    <a:pt x="121625" y="277831"/>
                  </a:lnTo>
                  <a:lnTo>
                    <a:pt x="121004" y="271314"/>
                  </a:lnTo>
                  <a:lnTo>
                    <a:pt x="133808" y="232670"/>
                  </a:lnTo>
                  <a:lnTo>
                    <a:pt x="156525" y="192006"/>
                  </a:lnTo>
                  <a:lnTo>
                    <a:pt x="171513" y="170040"/>
                  </a:lnTo>
                  <a:lnTo>
                    <a:pt x="194709" y="151024"/>
                  </a:lnTo>
                  <a:lnTo>
                    <a:pt x="186889" y="191558"/>
                  </a:lnTo>
                  <a:lnTo>
                    <a:pt x="181921" y="215063"/>
                  </a:lnTo>
                  <a:lnTo>
                    <a:pt x="184139" y="225426"/>
                  </a:lnTo>
                  <a:lnTo>
                    <a:pt x="196393" y="242266"/>
                  </a:lnTo>
                  <a:lnTo>
                    <a:pt x="234807" y="2635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4651"/>
            <p:cNvSpPr/>
            <p:nvPr>
              <p:custDataLst>
                <p:tags r:id="rId149"/>
              </p:custDataLst>
            </p:nvPr>
          </p:nvSpPr>
          <p:spPr>
            <a:xfrm>
              <a:off x="4381500" y="3495675"/>
              <a:ext cx="65142" cy="247651"/>
            </a:xfrm>
            <a:custGeom>
              <a:avLst/>
              <a:gdLst/>
              <a:ahLst/>
              <a:cxnLst/>
              <a:rect l="0" t="0" r="0" b="0"/>
              <a:pathLst>
                <a:path w="65142" h="2476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32493" y="49361"/>
                  </a:lnTo>
                  <a:lnTo>
                    <a:pt x="54475" y="88890"/>
                  </a:lnTo>
                  <a:lnTo>
                    <a:pt x="64265" y="127037"/>
                  </a:lnTo>
                  <a:lnTo>
                    <a:pt x="65141" y="162559"/>
                  </a:lnTo>
                  <a:lnTo>
                    <a:pt x="53355" y="204577"/>
                  </a:lnTo>
                  <a:lnTo>
                    <a:pt x="19050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4652"/>
            <p:cNvSpPr/>
            <p:nvPr>
              <p:custDataLst>
                <p:tags r:id="rId150"/>
              </p:custDataLst>
            </p:nvPr>
          </p:nvSpPr>
          <p:spPr>
            <a:xfrm>
              <a:off x="4219575" y="3619500"/>
              <a:ext cx="133351" cy="92428"/>
            </a:xfrm>
            <a:custGeom>
              <a:avLst/>
              <a:gdLst/>
              <a:ahLst/>
              <a:cxnLst/>
              <a:rect l="0" t="0" r="0" b="0"/>
              <a:pathLst>
                <a:path w="133351" h="92428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8314" y="10113"/>
                  </a:lnTo>
                  <a:lnTo>
                    <a:pt x="45988" y="44781"/>
                  </a:lnTo>
                  <a:lnTo>
                    <a:pt x="48650" y="52079"/>
                  </a:lnTo>
                  <a:lnTo>
                    <a:pt x="48786" y="68654"/>
                  </a:lnTo>
                  <a:lnTo>
                    <a:pt x="45319" y="80961"/>
                  </a:lnTo>
                  <a:lnTo>
                    <a:pt x="42912" y="85723"/>
                  </a:lnTo>
                  <a:lnTo>
                    <a:pt x="40250" y="88899"/>
                  </a:lnTo>
                  <a:lnTo>
                    <a:pt x="34470" y="92427"/>
                  </a:lnTo>
                  <a:lnTo>
                    <a:pt x="31447" y="92310"/>
                  </a:lnTo>
                  <a:lnTo>
                    <a:pt x="25265" y="89358"/>
                  </a:lnTo>
                  <a:lnTo>
                    <a:pt x="23194" y="86030"/>
                  </a:lnTo>
                  <a:lnTo>
                    <a:pt x="20277" y="71234"/>
                  </a:lnTo>
                  <a:lnTo>
                    <a:pt x="20472" y="53444"/>
                  </a:lnTo>
                  <a:lnTo>
                    <a:pt x="24268" y="41039"/>
                  </a:lnTo>
                  <a:lnTo>
                    <a:pt x="32305" y="31292"/>
                  </a:lnTo>
                  <a:lnTo>
                    <a:pt x="41875" y="24491"/>
                  </a:lnTo>
                  <a:lnTo>
                    <a:pt x="49655" y="21468"/>
                  </a:lnTo>
                  <a:lnTo>
                    <a:pt x="52154" y="21721"/>
                  </a:lnTo>
                  <a:lnTo>
                    <a:pt x="53819" y="22947"/>
                  </a:lnTo>
                  <a:lnTo>
                    <a:pt x="63257" y="41984"/>
                  </a:lnTo>
                  <a:lnTo>
                    <a:pt x="66721" y="53245"/>
                  </a:lnTo>
                  <a:lnTo>
                    <a:pt x="71282" y="60001"/>
                  </a:lnTo>
                  <a:lnTo>
                    <a:pt x="82481" y="63709"/>
                  </a:lnTo>
                  <a:lnTo>
                    <a:pt x="96983" y="64298"/>
                  </a:lnTo>
                  <a:lnTo>
                    <a:pt x="13335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4653"/>
            <p:cNvSpPr/>
            <p:nvPr>
              <p:custDataLst>
                <p:tags r:id="rId151"/>
              </p:custDataLst>
            </p:nvPr>
          </p:nvSpPr>
          <p:spPr>
            <a:xfrm>
              <a:off x="4135731" y="3533892"/>
              <a:ext cx="64795" cy="199909"/>
            </a:xfrm>
            <a:custGeom>
              <a:avLst/>
              <a:gdLst/>
              <a:ahLst/>
              <a:cxnLst/>
              <a:rect l="0" t="0" r="0" b="0"/>
              <a:pathLst>
                <a:path w="64795" h="199909">
                  <a:moveTo>
                    <a:pt x="64794" y="9408"/>
                  </a:moveTo>
                  <a:lnTo>
                    <a:pt x="64794" y="9408"/>
                  </a:lnTo>
                  <a:lnTo>
                    <a:pt x="56593" y="1207"/>
                  </a:lnTo>
                  <a:lnTo>
                    <a:pt x="50605" y="276"/>
                  </a:lnTo>
                  <a:lnTo>
                    <a:pt x="42128" y="0"/>
                  </a:lnTo>
                  <a:lnTo>
                    <a:pt x="36023" y="2757"/>
                  </a:lnTo>
                  <a:lnTo>
                    <a:pt x="23481" y="13151"/>
                  </a:lnTo>
                  <a:lnTo>
                    <a:pt x="4466" y="58198"/>
                  </a:lnTo>
                  <a:lnTo>
                    <a:pt x="0" y="91010"/>
                  </a:lnTo>
                  <a:lnTo>
                    <a:pt x="6095" y="132419"/>
                  </a:lnTo>
                  <a:lnTo>
                    <a:pt x="15534" y="160508"/>
                  </a:lnTo>
                  <a:lnTo>
                    <a:pt x="30207" y="180591"/>
                  </a:lnTo>
                  <a:lnTo>
                    <a:pt x="64794" y="1999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4654"/>
            <p:cNvSpPr/>
            <p:nvPr>
              <p:custDataLst>
                <p:tags r:id="rId152"/>
              </p:custDataLst>
            </p:nvPr>
          </p:nvSpPr>
          <p:spPr>
            <a:xfrm>
              <a:off x="3971925" y="3681118"/>
              <a:ext cx="66676" cy="128883"/>
            </a:xfrm>
            <a:custGeom>
              <a:avLst/>
              <a:gdLst/>
              <a:ahLst/>
              <a:cxnLst/>
              <a:rect l="0" t="0" r="0" b="0"/>
              <a:pathLst>
                <a:path w="66676" h="128883">
                  <a:moveTo>
                    <a:pt x="66675" y="5057"/>
                  </a:moveTo>
                  <a:lnTo>
                    <a:pt x="66675" y="5057"/>
                  </a:lnTo>
                  <a:lnTo>
                    <a:pt x="61618" y="0"/>
                  </a:lnTo>
                  <a:lnTo>
                    <a:pt x="59070" y="1686"/>
                  </a:lnTo>
                  <a:lnTo>
                    <a:pt x="34876" y="46417"/>
                  </a:lnTo>
                  <a:lnTo>
                    <a:pt x="8125" y="92647"/>
                  </a:lnTo>
                  <a:lnTo>
                    <a:pt x="3611" y="104311"/>
                  </a:lnTo>
                  <a:lnTo>
                    <a:pt x="0" y="1288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4655"/>
            <p:cNvSpPr/>
            <p:nvPr>
              <p:custDataLst>
                <p:tags r:id="rId153"/>
              </p:custDataLst>
            </p:nvPr>
          </p:nvSpPr>
          <p:spPr>
            <a:xfrm>
              <a:off x="3962793" y="3686175"/>
              <a:ext cx="66283" cy="66676"/>
            </a:xfrm>
            <a:custGeom>
              <a:avLst/>
              <a:gdLst/>
              <a:ahLst/>
              <a:cxnLst/>
              <a:rect l="0" t="0" r="0" b="0"/>
              <a:pathLst>
                <a:path w="66283" h="66676">
                  <a:moveTo>
                    <a:pt x="9132" y="0"/>
                  </a:moveTo>
                  <a:lnTo>
                    <a:pt x="9132" y="0"/>
                  </a:lnTo>
                  <a:lnTo>
                    <a:pt x="4075" y="0"/>
                  </a:lnTo>
                  <a:lnTo>
                    <a:pt x="2586" y="1058"/>
                  </a:lnTo>
                  <a:lnTo>
                    <a:pt x="1593" y="2822"/>
                  </a:lnTo>
                  <a:lnTo>
                    <a:pt x="0" y="8201"/>
                  </a:lnTo>
                  <a:lnTo>
                    <a:pt x="12899" y="22666"/>
                  </a:lnTo>
                  <a:lnTo>
                    <a:pt x="38216" y="36070"/>
                  </a:lnTo>
                  <a:lnTo>
                    <a:pt x="66282" y="66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4656"/>
            <p:cNvSpPr/>
            <p:nvPr>
              <p:custDataLst>
                <p:tags r:id="rId154"/>
              </p:custDataLst>
            </p:nvPr>
          </p:nvSpPr>
          <p:spPr>
            <a:xfrm>
              <a:off x="3832090" y="3686175"/>
              <a:ext cx="92211" cy="19051"/>
            </a:xfrm>
            <a:custGeom>
              <a:avLst/>
              <a:gdLst/>
              <a:ahLst/>
              <a:cxnLst/>
              <a:rect l="0" t="0" r="0" b="0"/>
              <a:pathLst>
                <a:path w="92211" h="19051">
                  <a:moveTo>
                    <a:pt x="25535" y="19050"/>
                  </a:moveTo>
                  <a:lnTo>
                    <a:pt x="25535" y="19050"/>
                  </a:lnTo>
                  <a:lnTo>
                    <a:pt x="0" y="19050"/>
                  </a:lnTo>
                  <a:lnTo>
                    <a:pt x="31943" y="5793"/>
                  </a:lnTo>
                  <a:lnTo>
                    <a:pt x="9221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4657"/>
            <p:cNvSpPr/>
            <p:nvPr>
              <p:custDataLst>
                <p:tags r:id="rId155"/>
              </p:custDataLst>
            </p:nvPr>
          </p:nvSpPr>
          <p:spPr>
            <a:xfrm>
              <a:off x="3887477" y="3525967"/>
              <a:ext cx="65399" cy="226884"/>
            </a:xfrm>
            <a:custGeom>
              <a:avLst/>
              <a:gdLst/>
              <a:ahLst/>
              <a:cxnLst/>
              <a:rect l="0" t="0" r="0" b="0"/>
              <a:pathLst>
                <a:path w="65399" h="226884">
                  <a:moveTo>
                    <a:pt x="65398" y="17333"/>
                  </a:moveTo>
                  <a:lnTo>
                    <a:pt x="65398" y="17333"/>
                  </a:lnTo>
                  <a:lnTo>
                    <a:pt x="65398" y="12276"/>
                  </a:lnTo>
                  <a:lnTo>
                    <a:pt x="62576" y="6972"/>
                  </a:lnTo>
                  <a:lnTo>
                    <a:pt x="60341" y="4076"/>
                  </a:lnTo>
                  <a:lnTo>
                    <a:pt x="55037" y="858"/>
                  </a:lnTo>
                  <a:lnTo>
                    <a:pt x="52141" y="0"/>
                  </a:lnTo>
                  <a:lnTo>
                    <a:pt x="43278" y="1868"/>
                  </a:lnTo>
                  <a:lnTo>
                    <a:pt x="29211" y="8870"/>
                  </a:lnTo>
                  <a:lnTo>
                    <a:pt x="21798" y="15689"/>
                  </a:lnTo>
                  <a:lnTo>
                    <a:pt x="14976" y="25774"/>
                  </a:lnTo>
                  <a:lnTo>
                    <a:pt x="3031" y="71251"/>
                  </a:lnTo>
                  <a:lnTo>
                    <a:pt x="0" y="108332"/>
                  </a:lnTo>
                  <a:lnTo>
                    <a:pt x="1798" y="149843"/>
                  </a:lnTo>
                  <a:lnTo>
                    <a:pt x="7871" y="195850"/>
                  </a:lnTo>
                  <a:lnTo>
                    <a:pt x="17773" y="2268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4658"/>
            <p:cNvSpPr/>
            <p:nvPr>
              <p:custDataLst>
                <p:tags r:id="rId156"/>
              </p:custDataLst>
            </p:nvPr>
          </p:nvSpPr>
          <p:spPr>
            <a:xfrm>
              <a:off x="3620058" y="3534168"/>
              <a:ext cx="73324" cy="304408"/>
            </a:xfrm>
            <a:custGeom>
              <a:avLst/>
              <a:gdLst/>
              <a:ahLst/>
              <a:cxnLst/>
              <a:rect l="0" t="0" r="0" b="0"/>
              <a:pathLst>
                <a:path w="73324" h="304408">
                  <a:moveTo>
                    <a:pt x="66117" y="9132"/>
                  </a:moveTo>
                  <a:lnTo>
                    <a:pt x="66117" y="9132"/>
                  </a:lnTo>
                  <a:lnTo>
                    <a:pt x="48217" y="1593"/>
                  </a:lnTo>
                  <a:lnTo>
                    <a:pt x="34594" y="0"/>
                  </a:lnTo>
                  <a:lnTo>
                    <a:pt x="28118" y="2604"/>
                  </a:lnTo>
                  <a:lnTo>
                    <a:pt x="15337" y="12899"/>
                  </a:lnTo>
                  <a:lnTo>
                    <a:pt x="5798" y="27064"/>
                  </a:lnTo>
                  <a:lnTo>
                    <a:pt x="0" y="74633"/>
                  </a:lnTo>
                  <a:lnTo>
                    <a:pt x="9877" y="115007"/>
                  </a:lnTo>
                  <a:lnTo>
                    <a:pt x="16780" y="132387"/>
                  </a:lnTo>
                  <a:lnTo>
                    <a:pt x="43045" y="179391"/>
                  </a:lnTo>
                  <a:lnTo>
                    <a:pt x="66067" y="221899"/>
                  </a:lnTo>
                  <a:lnTo>
                    <a:pt x="72805" y="248210"/>
                  </a:lnTo>
                  <a:lnTo>
                    <a:pt x="73323" y="264614"/>
                  </a:lnTo>
                  <a:lnTo>
                    <a:pt x="70025" y="275432"/>
                  </a:lnTo>
                  <a:lnTo>
                    <a:pt x="62209" y="283768"/>
                  </a:lnTo>
                  <a:lnTo>
                    <a:pt x="39752" y="302432"/>
                  </a:lnTo>
                  <a:lnTo>
                    <a:pt x="28017" y="3044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4" name="SMARTInkShape-Group935"/>
          <p:cNvGrpSpPr/>
          <p:nvPr/>
        </p:nvGrpSpPr>
        <p:grpSpPr>
          <a:xfrm>
            <a:off x="3091903" y="3771900"/>
            <a:ext cx="165648" cy="141388"/>
            <a:chOff x="3091903" y="3771900"/>
            <a:chExt cx="165648" cy="141388"/>
          </a:xfrm>
        </p:grpSpPr>
        <p:sp>
          <p:nvSpPr>
            <p:cNvPr id="362" name="SMARTInkShape-4659"/>
            <p:cNvSpPr/>
            <p:nvPr>
              <p:custDataLst>
                <p:tags r:id="rId146"/>
              </p:custDataLst>
            </p:nvPr>
          </p:nvSpPr>
          <p:spPr>
            <a:xfrm>
              <a:off x="3091903" y="3867150"/>
              <a:ext cx="165648" cy="46138"/>
            </a:xfrm>
            <a:custGeom>
              <a:avLst/>
              <a:gdLst/>
              <a:ahLst/>
              <a:cxnLst/>
              <a:rect l="0" t="0" r="0" b="0"/>
              <a:pathLst>
                <a:path w="165648" h="46138">
                  <a:moveTo>
                    <a:pt x="22772" y="0"/>
                  </a:moveTo>
                  <a:lnTo>
                    <a:pt x="22772" y="0"/>
                  </a:lnTo>
                  <a:lnTo>
                    <a:pt x="1313" y="13257"/>
                  </a:lnTo>
                  <a:lnTo>
                    <a:pt x="0" y="16247"/>
                  </a:lnTo>
                  <a:lnTo>
                    <a:pt x="182" y="19298"/>
                  </a:lnTo>
                  <a:lnTo>
                    <a:pt x="1362" y="22390"/>
                  </a:lnTo>
                  <a:lnTo>
                    <a:pt x="13962" y="28648"/>
                  </a:lnTo>
                  <a:lnTo>
                    <a:pt x="42034" y="35299"/>
                  </a:lnTo>
                  <a:lnTo>
                    <a:pt x="85020" y="42604"/>
                  </a:lnTo>
                  <a:lnTo>
                    <a:pt x="111654" y="46137"/>
                  </a:lnTo>
                  <a:lnTo>
                    <a:pt x="165647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4660"/>
            <p:cNvSpPr/>
            <p:nvPr>
              <p:custDataLst>
                <p:tags r:id="rId147"/>
              </p:custDataLst>
            </p:nvPr>
          </p:nvSpPr>
          <p:spPr>
            <a:xfrm>
              <a:off x="3096017" y="3771900"/>
              <a:ext cx="161534" cy="8560"/>
            </a:xfrm>
            <a:custGeom>
              <a:avLst/>
              <a:gdLst/>
              <a:ahLst/>
              <a:cxnLst/>
              <a:rect l="0" t="0" r="0" b="0"/>
              <a:pathLst>
                <a:path w="161534" h="8560">
                  <a:moveTo>
                    <a:pt x="9133" y="0"/>
                  </a:moveTo>
                  <a:lnTo>
                    <a:pt x="9133" y="0"/>
                  </a:lnTo>
                  <a:lnTo>
                    <a:pt x="932" y="8201"/>
                  </a:lnTo>
                  <a:lnTo>
                    <a:pt x="491" y="7584"/>
                  </a:lnTo>
                  <a:lnTo>
                    <a:pt x="0" y="4076"/>
                  </a:lnTo>
                  <a:lnTo>
                    <a:pt x="928" y="3776"/>
                  </a:lnTo>
                  <a:lnTo>
                    <a:pt x="10021" y="8076"/>
                  </a:lnTo>
                  <a:lnTo>
                    <a:pt x="12900" y="8559"/>
                  </a:lnTo>
                  <a:lnTo>
                    <a:pt x="59344" y="1859"/>
                  </a:lnTo>
                  <a:lnTo>
                    <a:pt x="100961" y="245"/>
                  </a:lnTo>
                  <a:lnTo>
                    <a:pt x="16153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7" name="SMARTInkShape-Group936"/>
          <p:cNvGrpSpPr/>
          <p:nvPr/>
        </p:nvGrpSpPr>
        <p:grpSpPr>
          <a:xfrm>
            <a:off x="7469221" y="2172049"/>
            <a:ext cx="1434113" cy="1570880"/>
            <a:chOff x="7469221" y="2172049"/>
            <a:chExt cx="1434113" cy="1570880"/>
          </a:xfrm>
        </p:grpSpPr>
        <p:sp>
          <p:nvSpPr>
            <p:cNvPr id="365" name="SMARTInkShape-4661"/>
            <p:cNvSpPr/>
            <p:nvPr>
              <p:custDataLst>
                <p:tags r:id="rId144"/>
              </p:custDataLst>
            </p:nvPr>
          </p:nvSpPr>
          <p:spPr>
            <a:xfrm>
              <a:off x="7469221" y="2172049"/>
              <a:ext cx="1434113" cy="752042"/>
            </a:xfrm>
            <a:custGeom>
              <a:avLst/>
              <a:gdLst/>
              <a:ahLst/>
              <a:cxnLst/>
              <a:rect l="0" t="0" r="0" b="0"/>
              <a:pathLst>
                <a:path w="1434113" h="752042">
                  <a:moveTo>
                    <a:pt x="1246154" y="218726"/>
                  </a:moveTo>
                  <a:lnTo>
                    <a:pt x="1246154" y="218726"/>
                  </a:lnTo>
                  <a:lnTo>
                    <a:pt x="1251211" y="218726"/>
                  </a:lnTo>
                  <a:lnTo>
                    <a:pt x="1252700" y="217668"/>
                  </a:lnTo>
                  <a:lnTo>
                    <a:pt x="1253694" y="215904"/>
                  </a:lnTo>
                  <a:lnTo>
                    <a:pt x="1255091" y="205543"/>
                  </a:lnTo>
                  <a:lnTo>
                    <a:pt x="1254598" y="158258"/>
                  </a:lnTo>
                  <a:lnTo>
                    <a:pt x="1250613" y="145637"/>
                  </a:lnTo>
                  <a:lnTo>
                    <a:pt x="1239670" y="132973"/>
                  </a:lnTo>
                  <a:lnTo>
                    <a:pt x="1198733" y="102306"/>
                  </a:lnTo>
                  <a:lnTo>
                    <a:pt x="1162155" y="83389"/>
                  </a:lnTo>
                  <a:lnTo>
                    <a:pt x="1120018" y="65737"/>
                  </a:lnTo>
                  <a:lnTo>
                    <a:pt x="1079664" y="49923"/>
                  </a:lnTo>
                  <a:lnTo>
                    <a:pt x="1037584" y="35099"/>
                  </a:lnTo>
                  <a:lnTo>
                    <a:pt x="998698" y="23038"/>
                  </a:lnTo>
                  <a:lnTo>
                    <a:pt x="957620" y="16735"/>
                  </a:lnTo>
                  <a:lnTo>
                    <a:pt x="910190" y="8594"/>
                  </a:lnTo>
                  <a:lnTo>
                    <a:pt x="871413" y="3625"/>
                  </a:lnTo>
                  <a:lnTo>
                    <a:pt x="830672" y="829"/>
                  </a:lnTo>
                  <a:lnTo>
                    <a:pt x="791202" y="0"/>
                  </a:lnTo>
                  <a:lnTo>
                    <a:pt x="747522" y="813"/>
                  </a:lnTo>
                  <a:lnTo>
                    <a:pt x="707298" y="6227"/>
                  </a:lnTo>
                  <a:lnTo>
                    <a:pt x="668568" y="9360"/>
                  </a:lnTo>
                  <a:lnTo>
                    <a:pt x="629223" y="16521"/>
                  </a:lnTo>
                  <a:lnTo>
                    <a:pt x="585581" y="25346"/>
                  </a:lnTo>
                  <a:lnTo>
                    <a:pt x="544310" y="34663"/>
                  </a:lnTo>
                  <a:lnTo>
                    <a:pt x="499038" y="44127"/>
                  </a:lnTo>
                  <a:lnTo>
                    <a:pt x="453168" y="53634"/>
                  </a:lnTo>
                  <a:lnTo>
                    <a:pt x="411238" y="63153"/>
                  </a:lnTo>
                  <a:lnTo>
                    <a:pt x="366829" y="73735"/>
                  </a:lnTo>
                  <a:lnTo>
                    <a:pt x="326388" y="89805"/>
                  </a:lnTo>
                  <a:lnTo>
                    <a:pt x="287596" y="107972"/>
                  </a:lnTo>
                  <a:lnTo>
                    <a:pt x="250349" y="126761"/>
                  </a:lnTo>
                  <a:lnTo>
                    <a:pt x="208782" y="152073"/>
                  </a:lnTo>
                  <a:lnTo>
                    <a:pt x="169997" y="177455"/>
                  </a:lnTo>
                  <a:lnTo>
                    <a:pt x="131762" y="202852"/>
                  </a:lnTo>
                  <a:lnTo>
                    <a:pt x="96458" y="231073"/>
                  </a:lnTo>
                  <a:lnTo>
                    <a:pt x="55777" y="278109"/>
                  </a:lnTo>
                  <a:lnTo>
                    <a:pt x="24990" y="325683"/>
                  </a:lnTo>
                  <a:lnTo>
                    <a:pt x="15498" y="342463"/>
                  </a:lnTo>
                  <a:lnTo>
                    <a:pt x="3848" y="382103"/>
                  </a:lnTo>
                  <a:lnTo>
                    <a:pt x="0" y="419769"/>
                  </a:lnTo>
                  <a:lnTo>
                    <a:pt x="3916" y="464443"/>
                  </a:lnTo>
                  <a:lnTo>
                    <a:pt x="16834" y="506137"/>
                  </a:lnTo>
                  <a:lnTo>
                    <a:pt x="33618" y="542943"/>
                  </a:lnTo>
                  <a:lnTo>
                    <a:pt x="67395" y="587245"/>
                  </a:lnTo>
                  <a:lnTo>
                    <a:pt x="109152" y="633834"/>
                  </a:lnTo>
                  <a:lnTo>
                    <a:pt x="155775" y="664478"/>
                  </a:lnTo>
                  <a:lnTo>
                    <a:pt x="200167" y="693235"/>
                  </a:lnTo>
                  <a:lnTo>
                    <a:pt x="246261" y="713379"/>
                  </a:lnTo>
                  <a:lnTo>
                    <a:pt x="289231" y="726598"/>
                  </a:lnTo>
                  <a:lnTo>
                    <a:pt x="332997" y="732855"/>
                  </a:lnTo>
                  <a:lnTo>
                    <a:pt x="373162" y="739243"/>
                  </a:lnTo>
                  <a:lnTo>
                    <a:pt x="408228" y="742664"/>
                  </a:lnTo>
                  <a:lnTo>
                    <a:pt x="450133" y="748852"/>
                  </a:lnTo>
                  <a:lnTo>
                    <a:pt x="490889" y="751156"/>
                  </a:lnTo>
                  <a:lnTo>
                    <a:pt x="534950" y="751838"/>
                  </a:lnTo>
                  <a:lnTo>
                    <a:pt x="576345" y="752041"/>
                  </a:lnTo>
                  <a:lnTo>
                    <a:pt x="621655" y="751042"/>
                  </a:lnTo>
                  <a:lnTo>
                    <a:pt x="668593" y="745573"/>
                  </a:lnTo>
                  <a:lnTo>
                    <a:pt x="700182" y="743922"/>
                  </a:lnTo>
                  <a:lnTo>
                    <a:pt x="734684" y="740366"/>
                  </a:lnTo>
                  <a:lnTo>
                    <a:pt x="770126" y="735257"/>
                  </a:lnTo>
                  <a:lnTo>
                    <a:pt x="803517" y="729459"/>
                  </a:lnTo>
                  <a:lnTo>
                    <a:pt x="835996" y="720533"/>
                  </a:lnTo>
                  <a:lnTo>
                    <a:pt x="869128" y="710568"/>
                  </a:lnTo>
                  <a:lnTo>
                    <a:pt x="905021" y="702611"/>
                  </a:lnTo>
                  <a:lnTo>
                    <a:pt x="942139" y="692725"/>
                  </a:lnTo>
                  <a:lnTo>
                    <a:pt x="978745" y="681275"/>
                  </a:lnTo>
                  <a:lnTo>
                    <a:pt x="1012653" y="669132"/>
                  </a:lnTo>
                  <a:lnTo>
                    <a:pt x="1045362" y="656679"/>
                  </a:lnTo>
                  <a:lnTo>
                    <a:pt x="1078597" y="644088"/>
                  </a:lnTo>
                  <a:lnTo>
                    <a:pt x="1114534" y="631437"/>
                  </a:lnTo>
                  <a:lnTo>
                    <a:pt x="1148851" y="615937"/>
                  </a:lnTo>
                  <a:lnTo>
                    <a:pt x="1181742" y="598464"/>
                  </a:lnTo>
                  <a:lnTo>
                    <a:pt x="1228950" y="570777"/>
                  </a:lnTo>
                  <a:lnTo>
                    <a:pt x="1270220" y="542465"/>
                  </a:lnTo>
                  <a:lnTo>
                    <a:pt x="1309259" y="512910"/>
                  </a:lnTo>
                  <a:lnTo>
                    <a:pt x="1346578" y="478870"/>
                  </a:lnTo>
                  <a:lnTo>
                    <a:pt x="1388169" y="435565"/>
                  </a:lnTo>
                  <a:lnTo>
                    <a:pt x="1405580" y="411407"/>
                  </a:lnTo>
                  <a:lnTo>
                    <a:pt x="1421332" y="372948"/>
                  </a:lnTo>
                  <a:lnTo>
                    <a:pt x="1431643" y="329568"/>
                  </a:lnTo>
                  <a:lnTo>
                    <a:pt x="1434112" y="289433"/>
                  </a:lnTo>
                  <a:lnTo>
                    <a:pt x="1430939" y="263557"/>
                  </a:lnTo>
                  <a:lnTo>
                    <a:pt x="1413087" y="225189"/>
                  </a:lnTo>
                  <a:lnTo>
                    <a:pt x="1360454" y="1615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4662"/>
            <p:cNvSpPr/>
            <p:nvPr>
              <p:custDataLst>
                <p:tags r:id="rId145"/>
              </p:custDataLst>
            </p:nvPr>
          </p:nvSpPr>
          <p:spPr>
            <a:xfrm>
              <a:off x="7524918" y="2933700"/>
              <a:ext cx="847074" cy="809229"/>
            </a:xfrm>
            <a:custGeom>
              <a:avLst/>
              <a:gdLst/>
              <a:ahLst/>
              <a:cxnLst/>
              <a:rect l="0" t="0" r="0" b="0"/>
              <a:pathLst>
                <a:path w="847074" h="809229">
                  <a:moveTo>
                    <a:pt x="695157" y="171450"/>
                  </a:moveTo>
                  <a:lnTo>
                    <a:pt x="695157" y="171450"/>
                  </a:lnTo>
                  <a:lnTo>
                    <a:pt x="687553" y="162787"/>
                  </a:lnTo>
                  <a:lnTo>
                    <a:pt x="663358" y="122318"/>
                  </a:lnTo>
                  <a:lnTo>
                    <a:pt x="622894" y="93545"/>
                  </a:lnTo>
                  <a:lnTo>
                    <a:pt x="578227" y="79216"/>
                  </a:lnTo>
                  <a:lnTo>
                    <a:pt x="532493" y="70051"/>
                  </a:lnTo>
                  <a:lnTo>
                    <a:pt x="491973" y="67676"/>
                  </a:lnTo>
                  <a:lnTo>
                    <a:pt x="456801" y="68029"/>
                  </a:lnTo>
                  <a:lnTo>
                    <a:pt x="415924" y="74367"/>
                  </a:lnTo>
                  <a:lnTo>
                    <a:pt x="379588" y="82948"/>
                  </a:lnTo>
                  <a:lnTo>
                    <a:pt x="333191" y="93251"/>
                  </a:lnTo>
                  <a:lnTo>
                    <a:pt x="287460" y="112337"/>
                  </a:lnTo>
                  <a:lnTo>
                    <a:pt x="247853" y="126612"/>
                  </a:lnTo>
                  <a:lnTo>
                    <a:pt x="202728" y="150363"/>
                  </a:lnTo>
                  <a:lnTo>
                    <a:pt x="161939" y="175611"/>
                  </a:lnTo>
                  <a:lnTo>
                    <a:pt x="122218" y="206505"/>
                  </a:lnTo>
                  <a:lnTo>
                    <a:pt x="89599" y="240633"/>
                  </a:lnTo>
                  <a:lnTo>
                    <a:pt x="58180" y="284259"/>
                  </a:lnTo>
                  <a:lnTo>
                    <a:pt x="38875" y="320586"/>
                  </a:lnTo>
                  <a:lnTo>
                    <a:pt x="22870" y="367851"/>
                  </a:lnTo>
                  <a:lnTo>
                    <a:pt x="9517" y="408859"/>
                  </a:lnTo>
                  <a:lnTo>
                    <a:pt x="1745" y="447534"/>
                  </a:lnTo>
                  <a:lnTo>
                    <a:pt x="399" y="491377"/>
                  </a:lnTo>
                  <a:lnTo>
                    <a:pt x="0" y="534472"/>
                  </a:lnTo>
                  <a:lnTo>
                    <a:pt x="7470" y="579355"/>
                  </a:lnTo>
                  <a:lnTo>
                    <a:pt x="22227" y="623374"/>
                  </a:lnTo>
                  <a:lnTo>
                    <a:pt x="37954" y="664487"/>
                  </a:lnTo>
                  <a:lnTo>
                    <a:pt x="61414" y="704748"/>
                  </a:lnTo>
                  <a:lnTo>
                    <a:pt x="79579" y="725046"/>
                  </a:lnTo>
                  <a:lnTo>
                    <a:pt x="126501" y="759709"/>
                  </a:lnTo>
                  <a:lnTo>
                    <a:pt x="162319" y="779304"/>
                  </a:lnTo>
                  <a:lnTo>
                    <a:pt x="205668" y="792292"/>
                  </a:lnTo>
                  <a:lnTo>
                    <a:pt x="248616" y="802843"/>
                  </a:lnTo>
                  <a:lnTo>
                    <a:pt x="288152" y="807615"/>
                  </a:lnTo>
                  <a:lnTo>
                    <a:pt x="332891" y="809228"/>
                  </a:lnTo>
                  <a:lnTo>
                    <a:pt x="368979" y="808449"/>
                  </a:lnTo>
                  <a:lnTo>
                    <a:pt x="406482" y="801986"/>
                  </a:lnTo>
                  <a:lnTo>
                    <a:pt x="444406" y="793368"/>
                  </a:lnTo>
                  <a:lnTo>
                    <a:pt x="483513" y="783054"/>
                  </a:lnTo>
                  <a:lnTo>
                    <a:pt x="527084" y="768120"/>
                  </a:lnTo>
                  <a:lnTo>
                    <a:pt x="567276" y="755464"/>
                  </a:lnTo>
                  <a:lnTo>
                    <a:pt x="605996" y="738779"/>
                  </a:lnTo>
                  <a:lnTo>
                    <a:pt x="644280" y="719372"/>
                  </a:lnTo>
                  <a:lnTo>
                    <a:pt x="681376" y="693983"/>
                  </a:lnTo>
                  <a:lnTo>
                    <a:pt x="722891" y="656960"/>
                  </a:lnTo>
                  <a:lnTo>
                    <a:pt x="761665" y="619073"/>
                  </a:lnTo>
                  <a:lnTo>
                    <a:pt x="792294" y="573410"/>
                  </a:lnTo>
                  <a:lnTo>
                    <a:pt x="812251" y="536200"/>
                  </a:lnTo>
                  <a:lnTo>
                    <a:pt x="830511" y="498364"/>
                  </a:lnTo>
                  <a:lnTo>
                    <a:pt x="842036" y="459284"/>
                  </a:lnTo>
                  <a:lnTo>
                    <a:pt x="845921" y="415719"/>
                  </a:lnTo>
                  <a:lnTo>
                    <a:pt x="847073" y="375530"/>
                  </a:lnTo>
                  <a:lnTo>
                    <a:pt x="846356" y="336810"/>
                  </a:lnTo>
                  <a:lnTo>
                    <a:pt x="838851" y="298527"/>
                  </a:lnTo>
                  <a:lnTo>
                    <a:pt x="823693" y="260373"/>
                  </a:lnTo>
                  <a:lnTo>
                    <a:pt x="804739" y="222257"/>
                  </a:lnTo>
                  <a:lnTo>
                    <a:pt x="779484" y="185210"/>
                  </a:lnTo>
                  <a:lnTo>
                    <a:pt x="742505" y="143712"/>
                  </a:lnTo>
                  <a:lnTo>
                    <a:pt x="699571" y="104940"/>
                  </a:lnTo>
                  <a:lnTo>
                    <a:pt x="662834" y="81306"/>
                  </a:lnTo>
                  <a:lnTo>
                    <a:pt x="620081" y="60897"/>
                  </a:lnTo>
                  <a:lnTo>
                    <a:pt x="578956" y="41445"/>
                  </a:lnTo>
                  <a:lnTo>
                    <a:pt x="532621" y="22454"/>
                  </a:lnTo>
                  <a:lnTo>
                    <a:pt x="47608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8" name="SMARTInkShape-4663"/>
          <p:cNvSpPr/>
          <p:nvPr>
            <p:custDataLst>
              <p:tags r:id="rId12"/>
            </p:custDataLst>
          </p:nvPr>
        </p:nvSpPr>
        <p:spPr>
          <a:xfrm>
            <a:off x="3344628" y="2086581"/>
            <a:ext cx="3140639" cy="1247159"/>
          </a:xfrm>
          <a:custGeom>
            <a:avLst/>
            <a:gdLst/>
            <a:ahLst/>
            <a:cxnLst/>
            <a:rect l="0" t="0" r="0" b="0"/>
            <a:pathLst>
              <a:path w="3140639" h="1247159">
                <a:moveTo>
                  <a:pt x="741597" y="113694"/>
                </a:moveTo>
                <a:lnTo>
                  <a:pt x="741597" y="113694"/>
                </a:lnTo>
                <a:lnTo>
                  <a:pt x="725350" y="98506"/>
                </a:lnTo>
                <a:lnTo>
                  <a:pt x="712949" y="92585"/>
                </a:lnTo>
                <a:lnTo>
                  <a:pt x="706639" y="88437"/>
                </a:lnTo>
                <a:lnTo>
                  <a:pt x="697137" y="86102"/>
                </a:lnTo>
                <a:lnTo>
                  <a:pt x="681271" y="85248"/>
                </a:lnTo>
                <a:lnTo>
                  <a:pt x="674922" y="82354"/>
                </a:lnTo>
                <a:lnTo>
                  <a:pt x="668572" y="78598"/>
                </a:lnTo>
                <a:lnTo>
                  <a:pt x="657989" y="76484"/>
                </a:lnTo>
                <a:lnTo>
                  <a:pt x="641917" y="76916"/>
                </a:lnTo>
                <a:lnTo>
                  <a:pt x="606188" y="84546"/>
                </a:lnTo>
                <a:lnTo>
                  <a:pt x="585765" y="87772"/>
                </a:lnTo>
                <a:lnTo>
                  <a:pt x="542107" y="104402"/>
                </a:lnTo>
                <a:lnTo>
                  <a:pt x="502288" y="120075"/>
                </a:lnTo>
                <a:lnTo>
                  <a:pt x="462316" y="135572"/>
                </a:lnTo>
                <a:lnTo>
                  <a:pt x="419025" y="153646"/>
                </a:lnTo>
                <a:lnTo>
                  <a:pt x="378841" y="175012"/>
                </a:lnTo>
                <a:lnTo>
                  <a:pt x="334058" y="199615"/>
                </a:lnTo>
                <a:lnTo>
                  <a:pt x="294324" y="229914"/>
                </a:lnTo>
                <a:lnTo>
                  <a:pt x="255901" y="258869"/>
                </a:lnTo>
                <a:lnTo>
                  <a:pt x="217738" y="287793"/>
                </a:lnTo>
                <a:lnTo>
                  <a:pt x="179625" y="318711"/>
                </a:lnTo>
                <a:lnTo>
                  <a:pt x="134820" y="354462"/>
                </a:lnTo>
                <a:lnTo>
                  <a:pt x="94145" y="401662"/>
                </a:lnTo>
                <a:lnTo>
                  <a:pt x="63358" y="449250"/>
                </a:lnTo>
                <a:lnTo>
                  <a:pt x="37411" y="496871"/>
                </a:lnTo>
                <a:lnTo>
                  <a:pt x="17755" y="544496"/>
                </a:lnTo>
                <a:lnTo>
                  <a:pt x="11011" y="571540"/>
                </a:lnTo>
                <a:lnTo>
                  <a:pt x="6191" y="596838"/>
                </a:lnTo>
                <a:lnTo>
                  <a:pt x="882" y="620562"/>
                </a:lnTo>
                <a:lnTo>
                  <a:pt x="0" y="659867"/>
                </a:lnTo>
                <a:lnTo>
                  <a:pt x="11943" y="699615"/>
                </a:lnTo>
                <a:lnTo>
                  <a:pt x="27300" y="740167"/>
                </a:lnTo>
                <a:lnTo>
                  <a:pt x="50050" y="782483"/>
                </a:lnTo>
                <a:lnTo>
                  <a:pt x="76495" y="826247"/>
                </a:lnTo>
                <a:lnTo>
                  <a:pt x="115477" y="862754"/>
                </a:lnTo>
                <a:lnTo>
                  <a:pt x="156054" y="907789"/>
                </a:lnTo>
                <a:lnTo>
                  <a:pt x="199331" y="944753"/>
                </a:lnTo>
                <a:lnTo>
                  <a:pt x="246384" y="977190"/>
                </a:lnTo>
                <a:lnTo>
                  <a:pt x="289217" y="1001491"/>
                </a:lnTo>
                <a:lnTo>
                  <a:pt x="331092" y="1025308"/>
                </a:lnTo>
                <a:lnTo>
                  <a:pt x="370997" y="1043850"/>
                </a:lnTo>
                <a:lnTo>
                  <a:pt x="418547" y="1063975"/>
                </a:lnTo>
                <a:lnTo>
                  <a:pt x="456084" y="1075061"/>
                </a:lnTo>
                <a:lnTo>
                  <a:pt x="494017" y="1087872"/>
                </a:lnTo>
                <a:lnTo>
                  <a:pt x="532068" y="1102250"/>
                </a:lnTo>
                <a:lnTo>
                  <a:pt x="572975" y="1113213"/>
                </a:lnTo>
                <a:lnTo>
                  <a:pt x="615788" y="1123164"/>
                </a:lnTo>
                <a:lnTo>
                  <a:pt x="658106" y="1132816"/>
                </a:lnTo>
                <a:lnTo>
                  <a:pt x="704159" y="1142378"/>
                </a:lnTo>
                <a:lnTo>
                  <a:pt x="751318" y="1151914"/>
                </a:lnTo>
                <a:lnTo>
                  <a:pt x="798805" y="1161442"/>
                </a:lnTo>
                <a:lnTo>
                  <a:pt x="846389" y="1170969"/>
                </a:lnTo>
                <a:lnTo>
                  <a:pt x="894002" y="1177672"/>
                </a:lnTo>
                <a:lnTo>
                  <a:pt x="941624" y="1182480"/>
                </a:lnTo>
                <a:lnTo>
                  <a:pt x="989247" y="1190608"/>
                </a:lnTo>
                <a:lnTo>
                  <a:pt x="1036872" y="1199719"/>
                </a:lnTo>
                <a:lnTo>
                  <a:pt x="1084497" y="1206299"/>
                </a:lnTo>
                <a:lnTo>
                  <a:pt x="1132122" y="1211070"/>
                </a:lnTo>
                <a:lnTo>
                  <a:pt x="1179747" y="1219187"/>
                </a:lnTo>
                <a:lnTo>
                  <a:pt x="1212555" y="1224149"/>
                </a:lnTo>
                <a:lnTo>
                  <a:pt x="1248303" y="1226355"/>
                </a:lnTo>
                <a:lnTo>
                  <a:pt x="1282536" y="1230157"/>
                </a:lnTo>
                <a:lnTo>
                  <a:pt x="1315389" y="1234317"/>
                </a:lnTo>
                <a:lnTo>
                  <a:pt x="1347629" y="1236165"/>
                </a:lnTo>
                <a:lnTo>
                  <a:pt x="1382420" y="1239809"/>
                </a:lnTo>
                <a:lnTo>
                  <a:pt x="1417991" y="1243898"/>
                </a:lnTo>
                <a:lnTo>
                  <a:pt x="1451439" y="1245715"/>
                </a:lnTo>
                <a:lnTo>
                  <a:pt x="1486765" y="1246523"/>
                </a:lnTo>
                <a:lnTo>
                  <a:pt x="1522574" y="1246882"/>
                </a:lnTo>
                <a:lnTo>
                  <a:pt x="1556129" y="1247041"/>
                </a:lnTo>
                <a:lnTo>
                  <a:pt x="1588681" y="1247112"/>
                </a:lnTo>
                <a:lnTo>
                  <a:pt x="1621846" y="1247144"/>
                </a:lnTo>
                <a:lnTo>
                  <a:pt x="1657752" y="1247158"/>
                </a:lnTo>
                <a:lnTo>
                  <a:pt x="1692055" y="1244342"/>
                </a:lnTo>
                <a:lnTo>
                  <a:pt x="1724940" y="1240621"/>
                </a:lnTo>
                <a:lnTo>
                  <a:pt x="1757194" y="1238967"/>
                </a:lnTo>
                <a:lnTo>
                  <a:pt x="1789168" y="1238232"/>
                </a:lnTo>
                <a:lnTo>
                  <a:pt x="1821018" y="1236847"/>
                </a:lnTo>
                <a:lnTo>
                  <a:pt x="1852812" y="1232704"/>
                </a:lnTo>
                <a:lnTo>
                  <a:pt x="1884580" y="1227335"/>
                </a:lnTo>
                <a:lnTo>
                  <a:pt x="1916340" y="1222479"/>
                </a:lnTo>
                <a:lnTo>
                  <a:pt x="1962912" y="1218687"/>
                </a:lnTo>
                <a:lnTo>
                  <a:pt x="2005050" y="1211331"/>
                </a:lnTo>
                <a:lnTo>
                  <a:pt x="2049521" y="1203507"/>
                </a:lnTo>
                <a:lnTo>
                  <a:pt x="2091037" y="1198601"/>
                </a:lnTo>
                <a:lnTo>
                  <a:pt x="2136382" y="1186800"/>
                </a:lnTo>
                <a:lnTo>
                  <a:pt x="2182273" y="1180246"/>
                </a:lnTo>
                <a:lnTo>
                  <a:pt x="2224210" y="1166898"/>
                </a:lnTo>
                <a:lnTo>
                  <a:pt x="2268621" y="1155769"/>
                </a:lnTo>
                <a:lnTo>
                  <a:pt x="2310120" y="1145769"/>
                </a:lnTo>
                <a:lnTo>
                  <a:pt x="2354401" y="1135045"/>
                </a:lnTo>
                <a:lnTo>
                  <a:pt x="2394803" y="1119991"/>
                </a:lnTo>
                <a:lnTo>
                  <a:pt x="2433585" y="1108357"/>
                </a:lnTo>
                <a:lnTo>
                  <a:pt x="2472946" y="1097149"/>
                </a:lnTo>
                <a:lnTo>
                  <a:pt x="2516594" y="1080893"/>
                </a:lnTo>
                <a:lnTo>
                  <a:pt x="2555748" y="1063729"/>
                </a:lnTo>
                <a:lnTo>
                  <a:pt x="2600782" y="1045089"/>
                </a:lnTo>
                <a:lnTo>
                  <a:pt x="2637608" y="1030308"/>
                </a:lnTo>
                <a:lnTo>
                  <a:pt x="2682922" y="1010775"/>
                </a:lnTo>
                <a:lnTo>
                  <a:pt x="2728992" y="986534"/>
                </a:lnTo>
                <a:lnTo>
                  <a:pt x="2769764" y="961363"/>
                </a:lnTo>
                <a:lnTo>
                  <a:pt x="2816902" y="929662"/>
                </a:lnTo>
                <a:lnTo>
                  <a:pt x="2857460" y="897918"/>
                </a:lnTo>
                <a:lnTo>
                  <a:pt x="2903944" y="866169"/>
                </a:lnTo>
                <a:lnTo>
                  <a:pt x="2950361" y="834419"/>
                </a:lnTo>
                <a:lnTo>
                  <a:pt x="2990824" y="802669"/>
                </a:lnTo>
                <a:lnTo>
                  <a:pt x="3033506" y="764569"/>
                </a:lnTo>
                <a:lnTo>
                  <a:pt x="3072008" y="718268"/>
                </a:lnTo>
                <a:lnTo>
                  <a:pt x="3106614" y="679724"/>
                </a:lnTo>
                <a:lnTo>
                  <a:pt x="3121982" y="656304"/>
                </a:lnTo>
                <a:lnTo>
                  <a:pt x="3135526" y="616545"/>
                </a:lnTo>
                <a:lnTo>
                  <a:pt x="3140638" y="574071"/>
                </a:lnTo>
                <a:lnTo>
                  <a:pt x="3138702" y="533735"/>
                </a:lnTo>
                <a:lnTo>
                  <a:pt x="3128566" y="487236"/>
                </a:lnTo>
                <a:lnTo>
                  <a:pt x="3108768" y="441990"/>
                </a:lnTo>
                <a:lnTo>
                  <a:pt x="3072985" y="396938"/>
                </a:lnTo>
                <a:lnTo>
                  <a:pt x="3058449" y="377417"/>
                </a:lnTo>
                <a:lnTo>
                  <a:pt x="3014457" y="339136"/>
                </a:lnTo>
                <a:lnTo>
                  <a:pt x="2979258" y="316545"/>
                </a:lnTo>
                <a:lnTo>
                  <a:pt x="2932253" y="290612"/>
                </a:lnTo>
                <a:lnTo>
                  <a:pt x="2888584" y="265920"/>
                </a:lnTo>
                <a:lnTo>
                  <a:pt x="2850588" y="246993"/>
                </a:lnTo>
                <a:lnTo>
                  <a:pt x="2813578" y="230801"/>
                </a:lnTo>
                <a:lnTo>
                  <a:pt x="2771920" y="216478"/>
                </a:lnTo>
                <a:lnTo>
                  <a:pt x="2732767" y="201651"/>
                </a:lnTo>
                <a:lnTo>
                  <a:pt x="2691532" y="187733"/>
                </a:lnTo>
                <a:lnTo>
                  <a:pt x="2645799" y="173026"/>
                </a:lnTo>
                <a:lnTo>
                  <a:pt x="2598736" y="159143"/>
                </a:lnTo>
                <a:lnTo>
                  <a:pt x="2551277" y="144447"/>
                </a:lnTo>
                <a:lnTo>
                  <a:pt x="2503701" y="133390"/>
                </a:lnTo>
                <a:lnTo>
                  <a:pt x="2470904" y="125623"/>
                </a:lnTo>
                <a:lnTo>
                  <a:pt x="2435162" y="115115"/>
                </a:lnTo>
                <a:lnTo>
                  <a:pt x="2400930" y="106212"/>
                </a:lnTo>
                <a:lnTo>
                  <a:pt x="2367020" y="97668"/>
                </a:lnTo>
                <a:lnTo>
                  <a:pt x="2330783" y="86816"/>
                </a:lnTo>
                <a:lnTo>
                  <a:pt x="2293510" y="77759"/>
                </a:lnTo>
                <a:lnTo>
                  <a:pt x="2255778" y="70206"/>
                </a:lnTo>
                <a:lnTo>
                  <a:pt x="2217841" y="63322"/>
                </a:lnTo>
                <a:lnTo>
                  <a:pt x="2182636" y="56734"/>
                </a:lnTo>
                <a:lnTo>
                  <a:pt x="2148292" y="50278"/>
                </a:lnTo>
                <a:lnTo>
                  <a:pt x="2111862" y="43882"/>
                </a:lnTo>
                <a:lnTo>
                  <a:pt x="2074504" y="37511"/>
                </a:lnTo>
                <a:lnTo>
                  <a:pt x="2035675" y="31151"/>
                </a:lnTo>
                <a:lnTo>
                  <a:pt x="1993724" y="24797"/>
                </a:lnTo>
                <a:lnTo>
                  <a:pt x="1953206" y="21268"/>
                </a:lnTo>
                <a:lnTo>
                  <a:pt x="1914032" y="18640"/>
                </a:lnTo>
                <a:lnTo>
                  <a:pt x="1875455" y="13945"/>
                </a:lnTo>
                <a:lnTo>
                  <a:pt x="1834319" y="11153"/>
                </a:lnTo>
                <a:lnTo>
                  <a:pt x="1791343" y="9912"/>
                </a:lnTo>
                <a:lnTo>
                  <a:pt x="1747548" y="9360"/>
                </a:lnTo>
                <a:lnTo>
                  <a:pt x="1706211" y="6293"/>
                </a:lnTo>
                <a:lnTo>
                  <a:pt x="1665615" y="2460"/>
                </a:lnTo>
                <a:lnTo>
                  <a:pt x="1622878" y="757"/>
                </a:lnTo>
                <a:lnTo>
                  <a:pt x="1579188" y="0"/>
                </a:lnTo>
                <a:lnTo>
                  <a:pt x="1536135" y="722"/>
                </a:lnTo>
                <a:lnTo>
                  <a:pt x="1495833" y="4570"/>
                </a:lnTo>
                <a:lnTo>
                  <a:pt x="1451110" y="6986"/>
                </a:lnTo>
                <a:lnTo>
                  <a:pt x="1405127" y="9118"/>
                </a:lnTo>
                <a:lnTo>
                  <a:pt x="1363525" y="13594"/>
                </a:lnTo>
                <a:lnTo>
                  <a:pt x="1321045" y="19110"/>
                </a:lnTo>
                <a:lnTo>
                  <a:pt x="1277471" y="25090"/>
                </a:lnTo>
                <a:lnTo>
                  <a:pt x="1233410" y="31276"/>
                </a:lnTo>
                <a:lnTo>
                  <a:pt x="1191956" y="37552"/>
                </a:lnTo>
                <a:lnTo>
                  <a:pt x="1151306" y="43870"/>
                </a:lnTo>
                <a:lnTo>
                  <a:pt x="1108546" y="50205"/>
                </a:lnTo>
                <a:lnTo>
                  <a:pt x="1064846" y="56549"/>
                </a:lnTo>
                <a:lnTo>
                  <a:pt x="1021788" y="62896"/>
                </a:lnTo>
                <a:lnTo>
                  <a:pt x="981484" y="69245"/>
                </a:lnTo>
                <a:lnTo>
                  <a:pt x="942405" y="75595"/>
                </a:lnTo>
                <a:lnTo>
                  <a:pt x="902812" y="81944"/>
                </a:lnTo>
                <a:lnTo>
                  <a:pt x="860520" y="88294"/>
                </a:lnTo>
                <a:lnTo>
                  <a:pt x="819852" y="94644"/>
                </a:lnTo>
                <a:lnTo>
                  <a:pt x="780611" y="100994"/>
                </a:lnTo>
                <a:lnTo>
                  <a:pt x="742003" y="107344"/>
                </a:lnTo>
                <a:lnTo>
                  <a:pt x="703677" y="113694"/>
                </a:lnTo>
                <a:lnTo>
                  <a:pt x="665477" y="121102"/>
                </a:lnTo>
                <a:lnTo>
                  <a:pt x="627332" y="131450"/>
                </a:lnTo>
                <a:lnTo>
                  <a:pt x="589197" y="14226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SMARTInkShape-4664"/>
          <p:cNvSpPr/>
          <p:nvPr>
            <p:custDataLst>
              <p:tags r:id="rId13"/>
            </p:custDataLst>
          </p:nvPr>
        </p:nvSpPr>
        <p:spPr>
          <a:xfrm>
            <a:off x="7155385" y="4361435"/>
            <a:ext cx="369366" cy="366481"/>
          </a:xfrm>
          <a:custGeom>
            <a:avLst/>
            <a:gdLst/>
            <a:ahLst/>
            <a:cxnLst/>
            <a:rect l="0" t="0" r="0" b="0"/>
            <a:pathLst>
              <a:path w="369366" h="366481">
                <a:moveTo>
                  <a:pt x="93140" y="258190"/>
                </a:moveTo>
                <a:lnTo>
                  <a:pt x="93140" y="258190"/>
                </a:lnTo>
                <a:lnTo>
                  <a:pt x="98196" y="253134"/>
                </a:lnTo>
                <a:lnTo>
                  <a:pt x="100678" y="247829"/>
                </a:lnTo>
                <a:lnTo>
                  <a:pt x="102549" y="226392"/>
                </a:lnTo>
                <a:lnTo>
                  <a:pt x="99792" y="220068"/>
                </a:lnTo>
                <a:lnTo>
                  <a:pt x="97575" y="216901"/>
                </a:lnTo>
                <a:lnTo>
                  <a:pt x="93979" y="214788"/>
                </a:lnTo>
                <a:lnTo>
                  <a:pt x="84341" y="212442"/>
                </a:lnTo>
                <a:lnTo>
                  <a:pt x="56901" y="221234"/>
                </a:lnTo>
                <a:lnTo>
                  <a:pt x="32073" y="237244"/>
                </a:lnTo>
                <a:lnTo>
                  <a:pt x="16367" y="255394"/>
                </a:lnTo>
                <a:lnTo>
                  <a:pt x="5011" y="279234"/>
                </a:lnTo>
                <a:lnTo>
                  <a:pt x="0" y="311462"/>
                </a:lnTo>
                <a:lnTo>
                  <a:pt x="4472" y="329845"/>
                </a:lnTo>
                <a:lnTo>
                  <a:pt x="19534" y="353835"/>
                </a:lnTo>
                <a:lnTo>
                  <a:pt x="34524" y="365316"/>
                </a:lnTo>
                <a:lnTo>
                  <a:pt x="49097" y="366480"/>
                </a:lnTo>
                <a:lnTo>
                  <a:pt x="79266" y="358602"/>
                </a:lnTo>
                <a:lnTo>
                  <a:pt x="104199" y="344856"/>
                </a:lnTo>
                <a:lnTo>
                  <a:pt x="116752" y="324930"/>
                </a:lnTo>
                <a:lnTo>
                  <a:pt x="132592" y="292429"/>
                </a:lnTo>
                <a:lnTo>
                  <a:pt x="143482" y="272349"/>
                </a:lnTo>
                <a:lnTo>
                  <a:pt x="155563" y="227460"/>
                </a:lnTo>
                <a:lnTo>
                  <a:pt x="165846" y="184292"/>
                </a:lnTo>
                <a:lnTo>
                  <a:pt x="172373" y="150205"/>
                </a:lnTo>
                <a:lnTo>
                  <a:pt x="175980" y="113888"/>
                </a:lnTo>
                <a:lnTo>
                  <a:pt x="176525" y="78697"/>
                </a:lnTo>
                <a:lnTo>
                  <a:pt x="171939" y="38261"/>
                </a:lnTo>
                <a:lnTo>
                  <a:pt x="167031" y="10685"/>
                </a:lnTo>
                <a:lnTo>
                  <a:pt x="164626" y="4287"/>
                </a:lnTo>
                <a:lnTo>
                  <a:pt x="161964" y="1079"/>
                </a:lnTo>
                <a:lnTo>
                  <a:pt x="159131" y="0"/>
                </a:lnTo>
                <a:lnTo>
                  <a:pt x="156183" y="338"/>
                </a:lnTo>
                <a:lnTo>
                  <a:pt x="150088" y="9181"/>
                </a:lnTo>
                <a:lnTo>
                  <a:pt x="137550" y="50841"/>
                </a:lnTo>
                <a:lnTo>
                  <a:pt x="132486" y="91447"/>
                </a:lnTo>
                <a:lnTo>
                  <a:pt x="131609" y="135407"/>
                </a:lnTo>
                <a:lnTo>
                  <a:pt x="131349" y="173127"/>
                </a:lnTo>
                <a:lnTo>
                  <a:pt x="131288" y="205567"/>
                </a:lnTo>
                <a:lnTo>
                  <a:pt x="131254" y="249418"/>
                </a:lnTo>
                <a:lnTo>
                  <a:pt x="132301" y="286953"/>
                </a:lnTo>
                <a:lnTo>
                  <a:pt x="138845" y="307047"/>
                </a:lnTo>
                <a:lnTo>
                  <a:pt x="144498" y="316240"/>
                </a:lnTo>
                <a:lnTo>
                  <a:pt x="147487" y="316998"/>
                </a:lnTo>
                <a:lnTo>
                  <a:pt x="150538" y="315387"/>
                </a:lnTo>
                <a:lnTo>
                  <a:pt x="153630" y="312196"/>
                </a:lnTo>
                <a:lnTo>
                  <a:pt x="172530" y="271659"/>
                </a:lnTo>
                <a:lnTo>
                  <a:pt x="191214" y="224164"/>
                </a:lnTo>
                <a:lnTo>
                  <a:pt x="216377" y="182348"/>
                </a:lnTo>
                <a:lnTo>
                  <a:pt x="219748" y="175878"/>
                </a:lnTo>
                <a:lnTo>
                  <a:pt x="224113" y="171566"/>
                </a:lnTo>
                <a:lnTo>
                  <a:pt x="234605" y="166773"/>
                </a:lnTo>
                <a:lnTo>
                  <a:pt x="239309" y="166554"/>
                </a:lnTo>
                <a:lnTo>
                  <a:pt x="247356" y="169133"/>
                </a:lnTo>
                <a:lnTo>
                  <a:pt x="254461" y="179451"/>
                </a:lnTo>
                <a:lnTo>
                  <a:pt x="266522" y="217973"/>
                </a:lnTo>
                <a:lnTo>
                  <a:pt x="272616" y="247659"/>
                </a:lnTo>
                <a:lnTo>
                  <a:pt x="268614" y="275296"/>
                </a:lnTo>
                <a:lnTo>
                  <a:pt x="250041" y="318965"/>
                </a:lnTo>
                <a:lnTo>
                  <a:pt x="248541" y="324107"/>
                </a:lnTo>
                <a:lnTo>
                  <a:pt x="236317" y="341456"/>
                </a:lnTo>
                <a:lnTo>
                  <a:pt x="228035" y="348114"/>
                </a:lnTo>
                <a:lnTo>
                  <a:pt x="224345" y="349889"/>
                </a:lnTo>
                <a:lnTo>
                  <a:pt x="221885" y="350014"/>
                </a:lnTo>
                <a:lnTo>
                  <a:pt x="220245" y="349039"/>
                </a:lnTo>
                <a:lnTo>
                  <a:pt x="219152" y="347331"/>
                </a:lnTo>
                <a:lnTo>
                  <a:pt x="220759" y="339789"/>
                </a:lnTo>
                <a:lnTo>
                  <a:pt x="226060" y="329381"/>
                </a:lnTo>
                <a:lnTo>
                  <a:pt x="262969" y="283488"/>
                </a:lnTo>
                <a:lnTo>
                  <a:pt x="297314" y="238242"/>
                </a:lnTo>
                <a:lnTo>
                  <a:pt x="316288" y="213837"/>
                </a:lnTo>
                <a:lnTo>
                  <a:pt x="322947" y="202009"/>
                </a:lnTo>
                <a:lnTo>
                  <a:pt x="335657" y="187409"/>
                </a:lnTo>
                <a:lnTo>
                  <a:pt x="333922" y="188985"/>
                </a:lnTo>
                <a:lnTo>
                  <a:pt x="324186" y="208341"/>
                </a:lnTo>
                <a:lnTo>
                  <a:pt x="312071" y="247912"/>
                </a:lnTo>
                <a:lnTo>
                  <a:pt x="304543" y="276504"/>
                </a:lnTo>
                <a:lnTo>
                  <a:pt x="309158" y="290671"/>
                </a:lnTo>
                <a:lnTo>
                  <a:pt x="329367" y="325637"/>
                </a:lnTo>
                <a:lnTo>
                  <a:pt x="336350" y="331730"/>
                </a:lnTo>
                <a:lnTo>
                  <a:pt x="369365" y="3439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SMARTInkShape-4665"/>
          <p:cNvSpPr/>
          <p:nvPr>
            <p:custDataLst>
              <p:tags r:id="rId14"/>
            </p:custDataLst>
          </p:nvPr>
        </p:nvSpPr>
        <p:spPr>
          <a:xfrm>
            <a:off x="6115162" y="4382276"/>
            <a:ext cx="114189" cy="361175"/>
          </a:xfrm>
          <a:custGeom>
            <a:avLst/>
            <a:gdLst/>
            <a:ahLst/>
            <a:cxnLst/>
            <a:rect l="0" t="0" r="0" b="0"/>
            <a:pathLst>
              <a:path w="114189" h="361175">
                <a:moveTo>
                  <a:pt x="114188" y="46849"/>
                </a:moveTo>
                <a:lnTo>
                  <a:pt x="114188" y="46849"/>
                </a:lnTo>
                <a:lnTo>
                  <a:pt x="109132" y="41792"/>
                </a:lnTo>
                <a:lnTo>
                  <a:pt x="91798" y="8057"/>
                </a:lnTo>
                <a:lnTo>
                  <a:pt x="85540" y="3151"/>
                </a:lnTo>
                <a:lnTo>
                  <a:pt x="76066" y="387"/>
                </a:lnTo>
                <a:lnTo>
                  <a:pt x="72898" y="0"/>
                </a:lnTo>
                <a:lnTo>
                  <a:pt x="58327" y="4510"/>
                </a:lnTo>
                <a:lnTo>
                  <a:pt x="46675" y="18154"/>
                </a:lnTo>
                <a:lnTo>
                  <a:pt x="27004" y="56350"/>
                </a:lnTo>
                <a:lnTo>
                  <a:pt x="14354" y="99280"/>
                </a:lnTo>
                <a:lnTo>
                  <a:pt x="6317" y="122010"/>
                </a:lnTo>
                <a:lnTo>
                  <a:pt x="1793" y="159665"/>
                </a:lnTo>
                <a:lnTo>
                  <a:pt x="452" y="200691"/>
                </a:lnTo>
                <a:lnTo>
                  <a:pt x="0" y="240770"/>
                </a:lnTo>
                <a:lnTo>
                  <a:pt x="2742" y="276463"/>
                </a:lnTo>
                <a:lnTo>
                  <a:pt x="8827" y="323476"/>
                </a:lnTo>
                <a:lnTo>
                  <a:pt x="10211" y="335953"/>
                </a:lnTo>
                <a:lnTo>
                  <a:pt x="18938" y="36117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9" name="SMARTInkShape-Group940"/>
          <p:cNvGrpSpPr/>
          <p:nvPr/>
        </p:nvGrpSpPr>
        <p:grpSpPr>
          <a:xfrm>
            <a:off x="5476875" y="4448175"/>
            <a:ext cx="1340746" cy="381001"/>
            <a:chOff x="5476875" y="4448175"/>
            <a:chExt cx="1340746" cy="381001"/>
          </a:xfrm>
        </p:grpSpPr>
        <p:sp>
          <p:nvSpPr>
            <p:cNvPr id="371" name="SMARTInkShape-4666"/>
            <p:cNvSpPr/>
            <p:nvPr>
              <p:custDataLst>
                <p:tags r:id="rId136"/>
              </p:custDataLst>
            </p:nvPr>
          </p:nvSpPr>
          <p:spPr>
            <a:xfrm>
              <a:off x="6753225" y="4468549"/>
              <a:ext cx="64396" cy="284427"/>
            </a:xfrm>
            <a:custGeom>
              <a:avLst/>
              <a:gdLst/>
              <a:ahLst/>
              <a:cxnLst/>
              <a:rect l="0" t="0" r="0" b="0"/>
              <a:pathLst>
                <a:path w="64396" h="284427">
                  <a:moveTo>
                    <a:pt x="38100" y="8201"/>
                  </a:moveTo>
                  <a:lnTo>
                    <a:pt x="38100" y="8201"/>
                  </a:lnTo>
                  <a:lnTo>
                    <a:pt x="38100" y="0"/>
                  </a:lnTo>
                  <a:lnTo>
                    <a:pt x="39158" y="15205"/>
                  </a:lnTo>
                  <a:lnTo>
                    <a:pt x="51357" y="56748"/>
                  </a:lnTo>
                  <a:lnTo>
                    <a:pt x="62552" y="100654"/>
                  </a:lnTo>
                  <a:lnTo>
                    <a:pt x="64395" y="132255"/>
                  </a:lnTo>
                  <a:lnTo>
                    <a:pt x="59767" y="169018"/>
                  </a:lnTo>
                  <a:lnTo>
                    <a:pt x="55809" y="209779"/>
                  </a:lnTo>
                  <a:lnTo>
                    <a:pt x="30737" y="256265"/>
                  </a:lnTo>
                  <a:lnTo>
                    <a:pt x="17456" y="274436"/>
                  </a:lnTo>
                  <a:lnTo>
                    <a:pt x="0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4667"/>
            <p:cNvSpPr/>
            <p:nvPr>
              <p:custDataLst>
                <p:tags r:id="rId137"/>
              </p:custDataLst>
            </p:nvPr>
          </p:nvSpPr>
          <p:spPr>
            <a:xfrm>
              <a:off x="6573575" y="4545141"/>
              <a:ext cx="141551" cy="134787"/>
            </a:xfrm>
            <a:custGeom>
              <a:avLst/>
              <a:gdLst/>
              <a:ahLst/>
              <a:cxnLst/>
              <a:rect l="0" t="0" r="0" b="0"/>
              <a:pathLst>
                <a:path w="141551" h="134787">
                  <a:moveTo>
                    <a:pt x="8200" y="17334"/>
                  </a:moveTo>
                  <a:lnTo>
                    <a:pt x="8200" y="17334"/>
                  </a:lnTo>
                  <a:lnTo>
                    <a:pt x="8200" y="12278"/>
                  </a:lnTo>
                  <a:lnTo>
                    <a:pt x="5378" y="6973"/>
                  </a:lnTo>
                  <a:lnTo>
                    <a:pt x="0" y="0"/>
                  </a:lnTo>
                  <a:lnTo>
                    <a:pt x="33103" y="28010"/>
                  </a:lnTo>
                  <a:lnTo>
                    <a:pt x="37501" y="33976"/>
                  </a:lnTo>
                  <a:lnTo>
                    <a:pt x="42390" y="49072"/>
                  </a:lnTo>
                  <a:lnTo>
                    <a:pt x="43504" y="66365"/>
                  </a:lnTo>
                  <a:lnTo>
                    <a:pt x="38180" y="91833"/>
                  </a:lnTo>
                  <a:lnTo>
                    <a:pt x="17622" y="129177"/>
                  </a:lnTo>
                  <a:lnTo>
                    <a:pt x="14481" y="133171"/>
                  </a:lnTo>
                  <a:lnTo>
                    <a:pt x="12387" y="134775"/>
                  </a:lnTo>
                  <a:lnTo>
                    <a:pt x="10991" y="134786"/>
                  </a:lnTo>
                  <a:lnTo>
                    <a:pt x="10061" y="133736"/>
                  </a:lnTo>
                  <a:lnTo>
                    <a:pt x="8751" y="122144"/>
                  </a:lnTo>
                  <a:lnTo>
                    <a:pt x="18476" y="100247"/>
                  </a:lnTo>
                  <a:lnTo>
                    <a:pt x="50587" y="54562"/>
                  </a:lnTo>
                  <a:lnTo>
                    <a:pt x="67796" y="36008"/>
                  </a:lnTo>
                  <a:lnTo>
                    <a:pt x="80068" y="27453"/>
                  </a:lnTo>
                  <a:lnTo>
                    <a:pt x="87061" y="17951"/>
                  </a:lnTo>
                  <a:lnTo>
                    <a:pt x="90407" y="15629"/>
                  </a:lnTo>
                  <a:lnTo>
                    <a:pt x="93696" y="15139"/>
                  </a:lnTo>
                  <a:lnTo>
                    <a:pt x="96947" y="15871"/>
                  </a:lnTo>
                  <a:lnTo>
                    <a:pt x="98057" y="18475"/>
                  </a:lnTo>
                  <a:lnTo>
                    <a:pt x="92233" y="40686"/>
                  </a:lnTo>
                  <a:lnTo>
                    <a:pt x="86721" y="66233"/>
                  </a:lnTo>
                  <a:lnTo>
                    <a:pt x="86490" y="83517"/>
                  </a:lnTo>
                  <a:lnTo>
                    <a:pt x="92310" y="104088"/>
                  </a:lnTo>
                  <a:lnTo>
                    <a:pt x="97794" y="113394"/>
                  </a:lnTo>
                  <a:lnTo>
                    <a:pt x="102854" y="115241"/>
                  </a:lnTo>
                  <a:lnTo>
                    <a:pt x="141550" y="112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4668"/>
            <p:cNvSpPr/>
            <p:nvPr>
              <p:custDataLst>
                <p:tags r:id="rId138"/>
              </p:custDataLst>
            </p:nvPr>
          </p:nvSpPr>
          <p:spPr>
            <a:xfrm>
              <a:off x="6469787" y="4448175"/>
              <a:ext cx="73889" cy="247651"/>
            </a:xfrm>
            <a:custGeom>
              <a:avLst/>
              <a:gdLst/>
              <a:ahLst/>
              <a:cxnLst/>
              <a:rect l="0" t="0" r="0" b="0"/>
              <a:pathLst>
                <a:path w="73889" h="247651">
                  <a:moveTo>
                    <a:pt x="73888" y="0"/>
                  </a:moveTo>
                  <a:lnTo>
                    <a:pt x="73888" y="0"/>
                  </a:lnTo>
                  <a:lnTo>
                    <a:pt x="60631" y="0"/>
                  </a:lnTo>
                  <a:lnTo>
                    <a:pt x="54591" y="2822"/>
                  </a:lnTo>
                  <a:lnTo>
                    <a:pt x="51498" y="5057"/>
                  </a:lnTo>
                  <a:lnTo>
                    <a:pt x="42089" y="18314"/>
                  </a:lnTo>
                  <a:lnTo>
                    <a:pt x="23084" y="62390"/>
                  </a:lnTo>
                  <a:lnTo>
                    <a:pt x="10387" y="104947"/>
                  </a:lnTo>
                  <a:lnTo>
                    <a:pt x="1921" y="144808"/>
                  </a:lnTo>
                  <a:lnTo>
                    <a:pt x="0" y="172493"/>
                  </a:lnTo>
                  <a:lnTo>
                    <a:pt x="5664" y="198217"/>
                  </a:lnTo>
                  <a:lnTo>
                    <a:pt x="35788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4669"/>
            <p:cNvSpPr/>
            <p:nvPr>
              <p:custDataLst>
                <p:tags r:id="rId139"/>
              </p:custDataLst>
            </p:nvPr>
          </p:nvSpPr>
          <p:spPr>
            <a:xfrm>
              <a:off x="6210300" y="4715267"/>
              <a:ext cx="114301" cy="113909"/>
            </a:xfrm>
            <a:custGeom>
              <a:avLst/>
              <a:gdLst/>
              <a:ahLst/>
              <a:cxnLst/>
              <a:rect l="0" t="0" r="0" b="0"/>
              <a:pathLst>
                <a:path w="114301" h="113909">
                  <a:moveTo>
                    <a:pt x="114300" y="9133"/>
                  </a:moveTo>
                  <a:lnTo>
                    <a:pt x="114300" y="9133"/>
                  </a:lnTo>
                  <a:lnTo>
                    <a:pt x="114300" y="4077"/>
                  </a:lnTo>
                  <a:lnTo>
                    <a:pt x="113242" y="2588"/>
                  </a:lnTo>
                  <a:lnTo>
                    <a:pt x="111478" y="1594"/>
                  </a:lnTo>
                  <a:lnTo>
                    <a:pt x="101117" y="196"/>
                  </a:lnTo>
                  <a:lnTo>
                    <a:pt x="95986" y="0"/>
                  </a:lnTo>
                  <a:lnTo>
                    <a:pt x="84641" y="5427"/>
                  </a:lnTo>
                  <a:lnTo>
                    <a:pt x="72543" y="15952"/>
                  </a:lnTo>
                  <a:lnTo>
                    <a:pt x="31369" y="63023"/>
                  </a:lnTo>
                  <a:lnTo>
                    <a:pt x="7581" y="89333"/>
                  </a:lnTo>
                  <a:lnTo>
                    <a:pt x="0" y="113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4670"/>
            <p:cNvSpPr/>
            <p:nvPr>
              <p:custDataLst>
                <p:tags r:id="rId140"/>
              </p:custDataLst>
            </p:nvPr>
          </p:nvSpPr>
          <p:spPr>
            <a:xfrm>
              <a:off x="6191250" y="4695825"/>
              <a:ext cx="104776" cy="123826"/>
            </a:xfrm>
            <a:custGeom>
              <a:avLst/>
              <a:gdLst/>
              <a:ahLst/>
              <a:cxnLst/>
              <a:rect l="0" t="0" r="0" b="0"/>
              <a:pathLst>
                <a:path w="104776" h="1238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40001" y="30592"/>
                  </a:lnTo>
                  <a:lnTo>
                    <a:pt x="78613" y="77738"/>
                  </a:lnTo>
                  <a:lnTo>
                    <a:pt x="90908" y="92766"/>
                  </a:lnTo>
                  <a:lnTo>
                    <a:pt x="10477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4671"/>
            <p:cNvSpPr/>
            <p:nvPr>
              <p:custDataLst>
                <p:tags r:id="rId141"/>
              </p:custDataLst>
            </p:nvPr>
          </p:nvSpPr>
          <p:spPr>
            <a:xfrm>
              <a:off x="6026916" y="4586552"/>
              <a:ext cx="173860" cy="42599"/>
            </a:xfrm>
            <a:custGeom>
              <a:avLst/>
              <a:gdLst/>
              <a:ahLst/>
              <a:cxnLst/>
              <a:rect l="0" t="0" r="0" b="0"/>
              <a:pathLst>
                <a:path w="173860" h="42599">
                  <a:moveTo>
                    <a:pt x="21459" y="42598"/>
                  </a:moveTo>
                  <a:lnTo>
                    <a:pt x="21459" y="42598"/>
                  </a:lnTo>
                  <a:lnTo>
                    <a:pt x="11346" y="42598"/>
                  </a:lnTo>
                  <a:lnTo>
                    <a:pt x="3559" y="39776"/>
                  </a:lnTo>
                  <a:lnTo>
                    <a:pt x="0" y="37542"/>
                  </a:lnTo>
                  <a:lnTo>
                    <a:pt x="803" y="34994"/>
                  </a:lnTo>
                  <a:lnTo>
                    <a:pt x="10162" y="29341"/>
                  </a:lnTo>
                  <a:lnTo>
                    <a:pt x="48233" y="16772"/>
                  </a:lnTo>
                  <a:lnTo>
                    <a:pt x="85190" y="9510"/>
                  </a:lnTo>
                  <a:lnTo>
                    <a:pt x="131140" y="0"/>
                  </a:lnTo>
                  <a:lnTo>
                    <a:pt x="173859" y="4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4672"/>
            <p:cNvSpPr/>
            <p:nvPr>
              <p:custDataLst>
                <p:tags r:id="rId142"/>
              </p:custDataLst>
            </p:nvPr>
          </p:nvSpPr>
          <p:spPr>
            <a:xfrm>
              <a:off x="5857875" y="4695825"/>
              <a:ext cx="19051" cy="16403"/>
            </a:xfrm>
            <a:custGeom>
              <a:avLst/>
              <a:gdLst/>
              <a:ahLst/>
              <a:cxnLst/>
              <a:rect l="0" t="0" r="0" b="0"/>
              <a:pathLst>
                <a:path w="19051" h="16403">
                  <a:moveTo>
                    <a:pt x="0" y="0"/>
                  </a:moveTo>
                  <a:lnTo>
                    <a:pt x="0" y="0"/>
                  </a:lnTo>
                  <a:lnTo>
                    <a:pt x="0" y="16402"/>
                  </a:lnTo>
                  <a:lnTo>
                    <a:pt x="2117" y="16227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4673"/>
            <p:cNvSpPr/>
            <p:nvPr>
              <p:custDataLst>
                <p:tags r:id="rId143"/>
              </p:custDataLst>
            </p:nvPr>
          </p:nvSpPr>
          <p:spPr>
            <a:xfrm>
              <a:off x="5476875" y="4574439"/>
              <a:ext cx="209551" cy="181026"/>
            </a:xfrm>
            <a:custGeom>
              <a:avLst/>
              <a:gdLst/>
              <a:ahLst/>
              <a:cxnLst/>
              <a:rect l="0" t="0" r="0" b="0"/>
              <a:pathLst>
                <a:path w="209551" h="181026">
                  <a:moveTo>
                    <a:pt x="0" y="35661"/>
                  </a:moveTo>
                  <a:lnTo>
                    <a:pt x="0" y="35661"/>
                  </a:lnTo>
                  <a:lnTo>
                    <a:pt x="0" y="30605"/>
                  </a:lnTo>
                  <a:lnTo>
                    <a:pt x="5056" y="17347"/>
                  </a:lnTo>
                  <a:lnTo>
                    <a:pt x="7604" y="13927"/>
                  </a:lnTo>
                  <a:lnTo>
                    <a:pt x="13257" y="10127"/>
                  </a:lnTo>
                  <a:lnTo>
                    <a:pt x="22390" y="7987"/>
                  </a:lnTo>
                  <a:lnTo>
                    <a:pt x="41290" y="7165"/>
                  </a:lnTo>
                  <a:lnTo>
                    <a:pt x="60918" y="12166"/>
                  </a:lnTo>
                  <a:lnTo>
                    <a:pt x="81785" y="25406"/>
                  </a:lnTo>
                  <a:lnTo>
                    <a:pt x="96318" y="42735"/>
                  </a:lnTo>
                  <a:lnTo>
                    <a:pt x="107325" y="66332"/>
                  </a:lnTo>
                  <a:lnTo>
                    <a:pt x="108378" y="87040"/>
                  </a:lnTo>
                  <a:lnTo>
                    <a:pt x="100430" y="124715"/>
                  </a:lnTo>
                  <a:lnTo>
                    <a:pt x="66046" y="168715"/>
                  </a:lnTo>
                  <a:lnTo>
                    <a:pt x="49673" y="180683"/>
                  </a:lnTo>
                  <a:lnTo>
                    <a:pt x="45815" y="181025"/>
                  </a:lnTo>
                  <a:lnTo>
                    <a:pt x="43243" y="179138"/>
                  </a:lnTo>
                  <a:lnTo>
                    <a:pt x="41529" y="175762"/>
                  </a:lnTo>
                  <a:lnTo>
                    <a:pt x="45268" y="163545"/>
                  </a:lnTo>
                  <a:lnTo>
                    <a:pt x="65306" y="128270"/>
                  </a:lnTo>
                  <a:lnTo>
                    <a:pt x="111119" y="83317"/>
                  </a:lnTo>
                  <a:lnTo>
                    <a:pt x="149596" y="38838"/>
                  </a:lnTo>
                  <a:lnTo>
                    <a:pt x="156445" y="26136"/>
                  </a:lnTo>
                  <a:lnTo>
                    <a:pt x="161604" y="0"/>
                  </a:lnTo>
                  <a:lnTo>
                    <a:pt x="160652" y="245"/>
                  </a:lnTo>
                  <a:lnTo>
                    <a:pt x="156773" y="3340"/>
                  </a:lnTo>
                  <a:lnTo>
                    <a:pt x="139526" y="41473"/>
                  </a:lnTo>
                  <a:lnTo>
                    <a:pt x="135181" y="65958"/>
                  </a:lnTo>
                  <a:lnTo>
                    <a:pt x="141712" y="111424"/>
                  </a:lnTo>
                  <a:lnTo>
                    <a:pt x="148002" y="122603"/>
                  </a:lnTo>
                  <a:lnTo>
                    <a:pt x="155737" y="133569"/>
                  </a:lnTo>
                  <a:lnTo>
                    <a:pt x="159175" y="141970"/>
                  </a:lnTo>
                  <a:lnTo>
                    <a:pt x="163266" y="144633"/>
                  </a:lnTo>
                  <a:lnTo>
                    <a:pt x="209550" y="149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0" name="SMARTInkShape-4674"/>
          <p:cNvSpPr/>
          <p:nvPr>
            <p:custDataLst>
              <p:tags r:id="rId15"/>
            </p:custDataLst>
          </p:nvPr>
        </p:nvSpPr>
        <p:spPr>
          <a:xfrm>
            <a:off x="5031335" y="4109217"/>
            <a:ext cx="140170" cy="90479"/>
          </a:xfrm>
          <a:custGeom>
            <a:avLst/>
            <a:gdLst/>
            <a:ahLst/>
            <a:cxnLst/>
            <a:rect l="0" t="0" r="0" b="0"/>
            <a:pathLst>
              <a:path w="140170" h="90479">
                <a:moveTo>
                  <a:pt x="74065" y="15108"/>
                </a:moveTo>
                <a:lnTo>
                  <a:pt x="74065" y="15108"/>
                </a:lnTo>
                <a:lnTo>
                  <a:pt x="51945" y="56526"/>
                </a:lnTo>
                <a:lnTo>
                  <a:pt x="34066" y="81850"/>
                </a:lnTo>
                <a:lnTo>
                  <a:pt x="24184" y="87105"/>
                </a:lnTo>
                <a:lnTo>
                  <a:pt x="10709" y="90478"/>
                </a:lnTo>
                <a:lnTo>
                  <a:pt x="6042" y="82472"/>
                </a:lnTo>
                <a:lnTo>
                  <a:pt x="288" y="62937"/>
                </a:lnTo>
                <a:lnTo>
                  <a:pt x="0" y="51182"/>
                </a:lnTo>
                <a:lnTo>
                  <a:pt x="6208" y="31552"/>
                </a:lnTo>
                <a:lnTo>
                  <a:pt x="7660" y="29246"/>
                </a:lnTo>
                <a:lnTo>
                  <a:pt x="9686" y="27708"/>
                </a:lnTo>
                <a:lnTo>
                  <a:pt x="12096" y="26683"/>
                </a:lnTo>
                <a:lnTo>
                  <a:pt x="14760" y="27058"/>
                </a:lnTo>
                <a:lnTo>
                  <a:pt x="52437" y="47076"/>
                </a:lnTo>
                <a:lnTo>
                  <a:pt x="61983" y="56127"/>
                </a:lnTo>
                <a:lnTo>
                  <a:pt x="81790" y="79184"/>
                </a:lnTo>
                <a:lnTo>
                  <a:pt x="93727" y="85920"/>
                </a:lnTo>
                <a:lnTo>
                  <a:pt x="113579" y="90243"/>
                </a:lnTo>
                <a:lnTo>
                  <a:pt x="120907" y="88012"/>
                </a:lnTo>
                <a:lnTo>
                  <a:pt x="134235" y="77957"/>
                </a:lnTo>
                <a:lnTo>
                  <a:pt x="137849" y="63502"/>
                </a:lnTo>
                <a:lnTo>
                  <a:pt x="140169" y="29842"/>
                </a:lnTo>
                <a:lnTo>
                  <a:pt x="134842" y="16012"/>
                </a:lnTo>
                <a:lnTo>
                  <a:pt x="130458" y="9361"/>
                </a:lnTo>
                <a:lnTo>
                  <a:pt x="125419" y="4926"/>
                </a:lnTo>
                <a:lnTo>
                  <a:pt x="114175" y="0"/>
                </a:lnTo>
                <a:lnTo>
                  <a:pt x="102123" y="632"/>
                </a:lnTo>
                <a:lnTo>
                  <a:pt x="89711" y="5499"/>
                </a:lnTo>
                <a:lnTo>
                  <a:pt x="64540" y="246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SMARTInkShape-4675"/>
          <p:cNvSpPr/>
          <p:nvPr>
            <p:custDataLst>
              <p:tags r:id="rId16"/>
            </p:custDataLst>
          </p:nvPr>
        </p:nvSpPr>
        <p:spPr>
          <a:xfrm>
            <a:off x="5031505" y="5072298"/>
            <a:ext cx="92192" cy="124054"/>
          </a:xfrm>
          <a:custGeom>
            <a:avLst/>
            <a:gdLst/>
            <a:ahLst/>
            <a:cxnLst/>
            <a:rect l="0" t="0" r="0" b="0"/>
            <a:pathLst>
              <a:path w="92192" h="124054">
                <a:moveTo>
                  <a:pt x="64370" y="23577"/>
                </a:moveTo>
                <a:lnTo>
                  <a:pt x="64370" y="23577"/>
                </a:lnTo>
                <a:lnTo>
                  <a:pt x="64370" y="911"/>
                </a:lnTo>
                <a:lnTo>
                  <a:pt x="63312" y="0"/>
                </a:lnTo>
                <a:lnTo>
                  <a:pt x="61548" y="451"/>
                </a:lnTo>
                <a:lnTo>
                  <a:pt x="59314" y="1809"/>
                </a:lnTo>
                <a:lnTo>
                  <a:pt x="46056" y="3722"/>
                </a:lnTo>
                <a:lnTo>
                  <a:pt x="41576" y="6107"/>
                </a:lnTo>
                <a:lnTo>
                  <a:pt x="18382" y="36028"/>
                </a:lnTo>
                <a:lnTo>
                  <a:pt x="5471" y="62544"/>
                </a:lnTo>
                <a:lnTo>
                  <a:pt x="0" y="90508"/>
                </a:lnTo>
                <a:lnTo>
                  <a:pt x="4363" y="106594"/>
                </a:lnTo>
                <a:lnTo>
                  <a:pt x="8490" y="113846"/>
                </a:lnTo>
                <a:lnTo>
                  <a:pt x="13359" y="118682"/>
                </a:lnTo>
                <a:lnTo>
                  <a:pt x="24412" y="124053"/>
                </a:lnTo>
                <a:lnTo>
                  <a:pt x="39203" y="123619"/>
                </a:lnTo>
                <a:lnTo>
                  <a:pt x="55301" y="118841"/>
                </a:lnTo>
                <a:lnTo>
                  <a:pt x="69512" y="109661"/>
                </a:lnTo>
                <a:lnTo>
                  <a:pt x="80061" y="95703"/>
                </a:lnTo>
                <a:lnTo>
                  <a:pt x="90401" y="70985"/>
                </a:lnTo>
                <a:lnTo>
                  <a:pt x="92191" y="54321"/>
                </a:lnTo>
                <a:lnTo>
                  <a:pt x="82609" y="30923"/>
                </a:lnTo>
                <a:lnTo>
                  <a:pt x="74946" y="21550"/>
                </a:lnTo>
                <a:lnTo>
                  <a:pt x="71420" y="19051"/>
                </a:lnTo>
                <a:lnTo>
                  <a:pt x="56346" y="15533"/>
                </a:lnTo>
                <a:lnTo>
                  <a:pt x="26270" y="235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SMARTInkShape-4676"/>
          <p:cNvSpPr/>
          <p:nvPr>
            <p:custDataLst>
              <p:tags r:id="rId17"/>
            </p:custDataLst>
          </p:nvPr>
        </p:nvSpPr>
        <p:spPr>
          <a:xfrm>
            <a:off x="5086350" y="4290287"/>
            <a:ext cx="171451" cy="655974"/>
          </a:xfrm>
          <a:custGeom>
            <a:avLst/>
            <a:gdLst/>
            <a:ahLst/>
            <a:cxnLst/>
            <a:rect l="0" t="0" r="0" b="0"/>
            <a:pathLst>
              <a:path w="171451" h="655974">
                <a:moveTo>
                  <a:pt x="171450" y="5488"/>
                </a:moveTo>
                <a:lnTo>
                  <a:pt x="171450" y="5488"/>
                </a:lnTo>
                <a:lnTo>
                  <a:pt x="166394" y="5488"/>
                </a:lnTo>
                <a:lnTo>
                  <a:pt x="164905" y="4430"/>
                </a:lnTo>
                <a:lnTo>
                  <a:pt x="163911" y="2666"/>
                </a:lnTo>
                <a:lnTo>
                  <a:pt x="163249" y="432"/>
                </a:lnTo>
                <a:lnTo>
                  <a:pt x="160691" y="0"/>
                </a:lnTo>
                <a:lnTo>
                  <a:pt x="140583" y="4556"/>
                </a:lnTo>
                <a:lnTo>
                  <a:pt x="125380" y="15325"/>
                </a:lnTo>
                <a:lnTo>
                  <a:pt x="97859" y="44047"/>
                </a:lnTo>
                <a:lnTo>
                  <a:pt x="73172" y="85119"/>
                </a:lnTo>
                <a:lnTo>
                  <a:pt x="62368" y="123746"/>
                </a:lnTo>
                <a:lnTo>
                  <a:pt x="59754" y="159413"/>
                </a:lnTo>
                <a:lnTo>
                  <a:pt x="64154" y="205612"/>
                </a:lnTo>
                <a:lnTo>
                  <a:pt x="68999" y="251276"/>
                </a:lnTo>
                <a:lnTo>
                  <a:pt x="79834" y="290870"/>
                </a:lnTo>
                <a:lnTo>
                  <a:pt x="92166" y="332440"/>
                </a:lnTo>
                <a:lnTo>
                  <a:pt x="102684" y="379646"/>
                </a:lnTo>
                <a:lnTo>
                  <a:pt x="117678" y="426559"/>
                </a:lnTo>
                <a:lnTo>
                  <a:pt x="128236" y="466682"/>
                </a:lnTo>
                <a:lnTo>
                  <a:pt x="135162" y="512043"/>
                </a:lnTo>
                <a:lnTo>
                  <a:pt x="138390" y="534365"/>
                </a:lnTo>
                <a:lnTo>
                  <a:pt x="136295" y="551342"/>
                </a:lnTo>
                <a:lnTo>
                  <a:pt x="117275" y="596917"/>
                </a:lnTo>
                <a:lnTo>
                  <a:pt x="111036" y="610893"/>
                </a:lnTo>
                <a:lnTo>
                  <a:pt x="91461" y="630660"/>
                </a:lnTo>
                <a:lnTo>
                  <a:pt x="62947" y="648700"/>
                </a:lnTo>
                <a:lnTo>
                  <a:pt x="45968" y="655779"/>
                </a:lnTo>
                <a:lnTo>
                  <a:pt x="36996" y="655973"/>
                </a:lnTo>
                <a:lnTo>
                  <a:pt x="0" y="64366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5" name="SMARTInkShape-Group944"/>
          <p:cNvGrpSpPr/>
          <p:nvPr/>
        </p:nvGrpSpPr>
        <p:grpSpPr>
          <a:xfrm>
            <a:off x="4428969" y="4585569"/>
            <a:ext cx="200182" cy="119587"/>
            <a:chOff x="4428969" y="4585569"/>
            <a:chExt cx="200182" cy="119587"/>
          </a:xfrm>
        </p:grpSpPr>
        <p:sp>
          <p:nvSpPr>
            <p:cNvPr id="383" name="SMARTInkShape-4677"/>
            <p:cNvSpPr/>
            <p:nvPr>
              <p:custDataLst>
                <p:tags r:id="rId134"/>
              </p:custDataLst>
            </p:nvPr>
          </p:nvSpPr>
          <p:spPr>
            <a:xfrm>
              <a:off x="4428969" y="4667250"/>
              <a:ext cx="200182" cy="37906"/>
            </a:xfrm>
            <a:custGeom>
              <a:avLst/>
              <a:gdLst/>
              <a:ahLst/>
              <a:cxnLst/>
              <a:rect l="0" t="0" r="0" b="0"/>
              <a:pathLst>
                <a:path w="200182" h="37906">
                  <a:moveTo>
                    <a:pt x="28731" y="0"/>
                  </a:moveTo>
                  <a:lnTo>
                    <a:pt x="28731" y="0"/>
                  </a:lnTo>
                  <a:lnTo>
                    <a:pt x="1509" y="22794"/>
                  </a:lnTo>
                  <a:lnTo>
                    <a:pt x="0" y="26837"/>
                  </a:lnTo>
                  <a:lnTo>
                    <a:pt x="52" y="30592"/>
                  </a:lnTo>
                  <a:lnTo>
                    <a:pt x="3262" y="33094"/>
                  </a:lnTo>
                  <a:lnTo>
                    <a:pt x="24007" y="36617"/>
                  </a:lnTo>
                  <a:lnTo>
                    <a:pt x="70468" y="37905"/>
                  </a:lnTo>
                  <a:lnTo>
                    <a:pt x="106596" y="32985"/>
                  </a:lnTo>
                  <a:lnTo>
                    <a:pt x="150815" y="29882"/>
                  </a:lnTo>
                  <a:lnTo>
                    <a:pt x="20018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4678"/>
            <p:cNvSpPr/>
            <p:nvPr>
              <p:custDataLst>
                <p:tags r:id="rId135"/>
              </p:custDataLst>
            </p:nvPr>
          </p:nvSpPr>
          <p:spPr>
            <a:xfrm>
              <a:off x="4467225" y="4585569"/>
              <a:ext cx="123826" cy="15007"/>
            </a:xfrm>
            <a:custGeom>
              <a:avLst/>
              <a:gdLst/>
              <a:ahLst/>
              <a:cxnLst/>
              <a:rect l="0" t="0" r="0" b="0"/>
              <a:pathLst>
                <a:path w="123826" h="15007">
                  <a:moveTo>
                    <a:pt x="0" y="15006"/>
                  </a:moveTo>
                  <a:lnTo>
                    <a:pt x="0" y="15006"/>
                  </a:lnTo>
                  <a:lnTo>
                    <a:pt x="0" y="6805"/>
                  </a:lnTo>
                  <a:lnTo>
                    <a:pt x="1058" y="6364"/>
                  </a:lnTo>
                  <a:lnTo>
                    <a:pt x="47265" y="4445"/>
                  </a:lnTo>
                  <a:lnTo>
                    <a:pt x="77152" y="0"/>
                  </a:lnTo>
                  <a:lnTo>
                    <a:pt x="123825" y="5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2" name="SMARTInkShape-Group945"/>
          <p:cNvGrpSpPr/>
          <p:nvPr/>
        </p:nvGrpSpPr>
        <p:grpSpPr>
          <a:xfrm>
            <a:off x="3277973" y="4411065"/>
            <a:ext cx="893859" cy="388790"/>
            <a:chOff x="3277973" y="4411065"/>
            <a:chExt cx="893859" cy="388790"/>
          </a:xfrm>
        </p:grpSpPr>
        <p:sp>
          <p:nvSpPr>
            <p:cNvPr id="386" name="SMARTInkShape-4679"/>
            <p:cNvSpPr/>
            <p:nvPr>
              <p:custDataLst>
                <p:tags r:id="rId128"/>
              </p:custDataLst>
            </p:nvPr>
          </p:nvSpPr>
          <p:spPr>
            <a:xfrm>
              <a:off x="4000500" y="4411065"/>
              <a:ext cx="171332" cy="387380"/>
            </a:xfrm>
            <a:custGeom>
              <a:avLst/>
              <a:gdLst/>
              <a:ahLst/>
              <a:cxnLst/>
              <a:rect l="0" t="0" r="0" b="0"/>
              <a:pathLst>
                <a:path w="171332" h="387380">
                  <a:moveTo>
                    <a:pt x="0" y="37110"/>
                  </a:moveTo>
                  <a:lnTo>
                    <a:pt x="0" y="37110"/>
                  </a:lnTo>
                  <a:lnTo>
                    <a:pt x="0" y="32053"/>
                  </a:lnTo>
                  <a:lnTo>
                    <a:pt x="2822" y="26749"/>
                  </a:lnTo>
                  <a:lnTo>
                    <a:pt x="5057" y="23853"/>
                  </a:lnTo>
                  <a:lnTo>
                    <a:pt x="23370" y="14720"/>
                  </a:lnTo>
                  <a:lnTo>
                    <a:pt x="62527" y="6527"/>
                  </a:lnTo>
                  <a:lnTo>
                    <a:pt x="101720" y="0"/>
                  </a:lnTo>
                  <a:lnTo>
                    <a:pt x="130916" y="362"/>
                  </a:lnTo>
                  <a:lnTo>
                    <a:pt x="152855" y="6701"/>
                  </a:lnTo>
                  <a:lnTo>
                    <a:pt x="162480" y="12306"/>
                  </a:lnTo>
                  <a:lnTo>
                    <a:pt x="165470" y="17399"/>
                  </a:lnTo>
                  <a:lnTo>
                    <a:pt x="168792" y="31525"/>
                  </a:lnTo>
                  <a:lnTo>
                    <a:pt x="167446" y="45564"/>
                  </a:lnTo>
                  <a:lnTo>
                    <a:pt x="161594" y="91336"/>
                  </a:lnTo>
                  <a:lnTo>
                    <a:pt x="153820" y="133439"/>
                  </a:lnTo>
                  <a:lnTo>
                    <a:pt x="157877" y="171367"/>
                  </a:lnTo>
                  <a:lnTo>
                    <a:pt x="161125" y="210895"/>
                  </a:lnTo>
                  <a:lnTo>
                    <a:pt x="164589" y="251629"/>
                  </a:lnTo>
                  <a:lnTo>
                    <a:pt x="170095" y="290798"/>
                  </a:lnTo>
                  <a:lnTo>
                    <a:pt x="171182" y="336126"/>
                  </a:lnTo>
                  <a:lnTo>
                    <a:pt x="171331" y="349217"/>
                  </a:lnTo>
                  <a:lnTo>
                    <a:pt x="165753" y="361386"/>
                  </a:lnTo>
                  <a:lnTo>
                    <a:pt x="157276" y="371733"/>
                  </a:lnTo>
                  <a:lnTo>
                    <a:pt x="149981" y="376331"/>
                  </a:lnTo>
                  <a:lnTo>
                    <a:pt x="121466" y="385829"/>
                  </a:lnTo>
                  <a:lnTo>
                    <a:pt x="94551" y="387379"/>
                  </a:lnTo>
                  <a:lnTo>
                    <a:pt x="68585" y="381605"/>
                  </a:lnTo>
                  <a:lnTo>
                    <a:pt x="47625" y="37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4680"/>
            <p:cNvSpPr/>
            <p:nvPr>
              <p:custDataLst>
                <p:tags r:id="rId129"/>
              </p:custDataLst>
            </p:nvPr>
          </p:nvSpPr>
          <p:spPr>
            <a:xfrm>
              <a:off x="3807068" y="4528412"/>
              <a:ext cx="164858" cy="224564"/>
            </a:xfrm>
            <a:custGeom>
              <a:avLst/>
              <a:gdLst/>
              <a:ahLst/>
              <a:cxnLst/>
              <a:rect l="0" t="0" r="0" b="0"/>
              <a:pathLst>
                <a:path w="164858" h="224564">
                  <a:moveTo>
                    <a:pt x="164857" y="5488"/>
                  </a:moveTo>
                  <a:lnTo>
                    <a:pt x="164857" y="5488"/>
                  </a:lnTo>
                  <a:lnTo>
                    <a:pt x="159800" y="432"/>
                  </a:lnTo>
                  <a:lnTo>
                    <a:pt x="157252" y="0"/>
                  </a:lnTo>
                  <a:lnTo>
                    <a:pt x="154496" y="772"/>
                  </a:lnTo>
                  <a:lnTo>
                    <a:pt x="146493" y="6567"/>
                  </a:lnTo>
                  <a:lnTo>
                    <a:pt x="102894" y="54044"/>
                  </a:lnTo>
                  <a:lnTo>
                    <a:pt x="64149" y="94219"/>
                  </a:lnTo>
                  <a:lnTo>
                    <a:pt x="28868" y="140958"/>
                  </a:lnTo>
                  <a:lnTo>
                    <a:pt x="10499" y="169100"/>
                  </a:lnTo>
                  <a:lnTo>
                    <a:pt x="0" y="200603"/>
                  </a:lnTo>
                  <a:lnTo>
                    <a:pt x="2932" y="224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4681"/>
            <p:cNvSpPr/>
            <p:nvPr>
              <p:custDataLst>
                <p:tags r:id="rId130"/>
              </p:custDataLst>
            </p:nvPr>
          </p:nvSpPr>
          <p:spPr>
            <a:xfrm>
              <a:off x="3819918" y="4516174"/>
              <a:ext cx="104383" cy="222146"/>
            </a:xfrm>
            <a:custGeom>
              <a:avLst/>
              <a:gdLst/>
              <a:ahLst/>
              <a:cxnLst/>
              <a:rect l="0" t="0" r="0" b="0"/>
              <a:pathLst>
                <a:path w="104383" h="222146">
                  <a:moveTo>
                    <a:pt x="9132" y="8201"/>
                  </a:moveTo>
                  <a:lnTo>
                    <a:pt x="9132" y="8201"/>
                  </a:lnTo>
                  <a:lnTo>
                    <a:pt x="931" y="0"/>
                  </a:lnTo>
                  <a:lnTo>
                    <a:pt x="490" y="617"/>
                  </a:lnTo>
                  <a:lnTo>
                    <a:pt x="0" y="4125"/>
                  </a:lnTo>
                  <a:lnTo>
                    <a:pt x="12899" y="39415"/>
                  </a:lnTo>
                  <a:lnTo>
                    <a:pt x="35799" y="80031"/>
                  </a:lnTo>
                  <a:lnTo>
                    <a:pt x="55087" y="121638"/>
                  </a:lnTo>
                  <a:lnTo>
                    <a:pt x="75169" y="162473"/>
                  </a:lnTo>
                  <a:lnTo>
                    <a:pt x="91598" y="205297"/>
                  </a:lnTo>
                  <a:lnTo>
                    <a:pt x="101543" y="218113"/>
                  </a:lnTo>
                  <a:lnTo>
                    <a:pt x="102489" y="221168"/>
                  </a:lnTo>
                  <a:lnTo>
                    <a:pt x="103120" y="222145"/>
                  </a:lnTo>
                  <a:lnTo>
                    <a:pt x="104382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4682"/>
            <p:cNvSpPr/>
            <p:nvPr>
              <p:custDataLst>
                <p:tags r:id="rId131"/>
              </p:custDataLst>
            </p:nvPr>
          </p:nvSpPr>
          <p:spPr>
            <a:xfrm>
              <a:off x="3581554" y="4419605"/>
              <a:ext cx="199872" cy="346660"/>
            </a:xfrm>
            <a:custGeom>
              <a:avLst/>
              <a:gdLst/>
              <a:ahLst/>
              <a:cxnLst/>
              <a:rect l="0" t="0" r="0" b="0"/>
              <a:pathLst>
                <a:path w="199872" h="346660">
                  <a:moveTo>
                    <a:pt x="199871" y="9520"/>
                  </a:moveTo>
                  <a:lnTo>
                    <a:pt x="199871" y="9520"/>
                  </a:lnTo>
                  <a:lnTo>
                    <a:pt x="199871" y="1319"/>
                  </a:lnTo>
                  <a:lnTo>
                    <a:pt x="158235" y="29"/>
                  </a:lnTo>
                  <a:lnTo>
                    <a:pt x="118397" y="0"/>
                  </a:lnTo>
                  <a:lnTo>
                    <a:pt x="99102" y="1055"/>
                  </a:lnTo>
                  <a:lnTo>
                    <a:pt x="74234" y="8196"/>
                  </a:lnTo>
                  <a:lnTo>
                    <a:pt x="70605" y="11812"/>
                  </a:lnTo>
                  <a:lnTo>
                    <a:pt x="50726" y="51637"/>
                  </a:lnTo>
                  <a:lnTo>
                    <a:pt x="40784" y="83691"/>
                  </a:lnTo>
                  <a:lnTo>
                    <a:pt x="37262" y="125865"/>
                  </a:lnTo>
                  <a:lnTo>
                    <a:pt x="27659" y="172476"/>
                  </a:lnTo>
                  <a:lnTo>
                    <a:pt x="18992" y="215443"/>
                  </a:lnTo>
                  <a:lnTo>
                    <a:pt x="8763" y="256139"/>
                  </a:lnTo>
                  <a:lnTo>
                    <a:pt x="1020" y="291568"/>
                  </a:lnTo>
                  <a:lnTo>
                    <a:pt x="0" y="324024"/>
                  </a:lnTo>
                  <a:lnTo>
                    <a:pt x="2737" y="332038"/>
                  </a:lnTo>
                  <a:lnTo>
                    <a:pt x="4948" y="335657"/>
                  </a:lnTo>
                  <a:lnTo>
                    <a:pt x="18174" y="345807"/>
                  </a:lnTo>
                  <a:lnTo>
                    <a:pt x="35156" y="346659"/>
                  </a:lnTo>
                  <a:lnTo>
                    <a:pt x="80552" y="343639"/>
                  </a:lnTo>
                  <a:lnTo>
                    <a:pt x="121621" y="335438"/>
                  </a:lnTo>
                  <a:lnTo>
                    <a:pt x="152246" y="323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4683"/>
            <p:cNvSpPr/>
            <p:nvPr>
              <p:custDataLst>
                <p:tags r:id="rId132"/>
              </p:custDataLst>
            </p:nvPr>
          </p:nvSpPr>
          <p:spPr>
            <a:xfrm>
              <a:off x="3296435" y="4638675"/>
              <a:ext cx="113516" cy="19051"/>
            </a:xfrm>
            <a:custGeom>
              <a:avLst/>
              <a:gdLst/>
              <a:ahLst/>
              <a:cxnLst/>
              <a:rect l="0" t="0" r="0" b="0"/>
              <a:pathLst>
                <a:path w="113516" h="19051">
                  <a:moveTo>
                    <a:pt x="18265" y="19050"/>
                  </a:moveTo>
                  <a:lnTo>
                    <a:pt x="18265" y="19050"/>
                  </a:lnTo>
                  <a:lnTo>
                    <a:pt x="1863" y="19050"/>
                  </a:lnTo>
                  <a:lnTo>
                    <a:pt x="980" y="17992"/>
                  </a:lnTo>
                  <a:lnTo>
                    <a:pt x="0" y="13994"/>
                  </a:lnTo>
                  <a:lnTo>
                    <a:pt x="2913" y="12505"/>
                  </a:lnTo>
                  <a:lnTo>
                    <a:pt x="44113" y="9917"/>
                  </a:lnTo>
                  <a:lnTo>
                    <a:pt x="1135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4684"/>
            <p:cNvSpPr/>
            <p:nvPr>
              <p:custDataLst>
                <p:tags r:id="rId133"/>
              </p:custDataLst>
            </p:nvPr>
          </p:nvSpPr>
          <p:spPr>
            <a:xfrm>
              <a:off x="3277973" y="4476784"/>
              <a:ext cx="189011" cy="323071"/>
            </a:xfrm>
            <a:custGeom>
              <a:avLst/>
              <a:gdLst/>
              <a:ahLst/>
              <a:cxnLst/>
              <a:rect l="0" t="0" r="0" b="0"/>
              <a:pathLst>
                <a:path w="189011" h="323071">
                  <a:moveTo>
                    <a:pt x="179602" y="9491"/>
                  </a:moveTo>
                  <a:lnTo>
                    <a:pt x="179602" y="9491"/>
                  </a:lnTo>
                  <a:lnTo>
                    <a:pt x="187803" y="9491"/>
                  </a:lnTo>
                  <a:lnTo>
                    <a:pt x="188244" y="8433"/>
                  </a:lnTo>
                  <a:lnTo>
                    <a:pt x="189010" y="1290"/>
                  </a:lnTo>
                  <a:lnTo>
                    <a:pt x="187991" y="849"/>
                  </a:lnTo>
                  <a:lnTo>
                    <a:pt x="161677" y="0"/>
                  </a:lnTo>
                  <a:lnTo>
                    <a:pt x="124168" y="10332"/>
                  </a:lnTo>
                  <a:lnTo>
                    <a:pt x="92334" y="27414"/>
                  </a:lnTo>
                  <a:lnTo>
                    <a:pt x="64135" y="57716"/>
                  </a:lnTo>
                  <a:lnTo>
                    <a:pt x="40357" y="103653"/>
                  </a:lnTo>
                  <a:lnTo>
                    <a:pt x="27292" y="130788"/>
                  </a:lnTo>
                  <a:lnTo>
                    <a:pt x="14520" y="170917"/>
                  </a:lnTo>
                  <a:lnTo>
                    <a:pt x="8990" y="211436"/>
                  </a:lnTo>
                  <a:lnTo>
                    <a:pt x="3261" y="253052"/>
                  </a:lnTo>
                  <a:lnTo>
                    <a:pt x="0" y="279448"/>
                  </a:lnTo>
                  <a:lnTo>
                    <a:pt x="6948" y="315313"/>
                  </a:lnTo>
                  <a:lnTo>
                    <a:pt x="9466" y="318148"/>
                  </a:lnTo>
                  <a:lnTo>
                    <a:pt x="17908" y="321296"/>
                  </a:lnTo>
                  <a:lnTo>
                    <a:pt x="34562" y="323070"/>
                  </a:lnTo>
                  <a:lnTo>
                    <a:pt x="78789" y="317122"/>
                  </a:lnTo>
                  <a:lnTo>
                    <a:pt x="123183" y="309608"/>
                  </a:lnTo>
                  <a:lnTo>
                    <a:pt x="136074" y="306200"/>
                  </a:lnTo>
                  <a:lnTo>
                    <a:pt x="151027" y="295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3" name="SMARTInkShape-4685"/>
          <p:cNvSpPr/>
          <p:nvPr>
            <p:custDataLst>
              <p:tags r:id="rId18"/>
            </p:custDataLst>
          </p:nvPr>
        </p:nvSpPr>
        <p:spPr>
          <a:xfrm>
            <a:off x="7364877" y="2000250"/>
            <a:ext cx="1540999" cy="1552408"/>
          </a:xfrm>
          <a:custGeom>
            <a:avLst/>
            <a:gdLst/>
            <a:ahLst/>
            <a:cxnLst/>
            <a:rect l="0" t="0" r="0" b="0"/>
            <a:pathLst>
              <a:path w="1540999" h="1552408">
                <a:moveTo>
                  <a:pt x="1540998" y="276225"/>
                </a:moveTo>
                <a:lnTo>
                  <a:pt x="1540998" y="276225"/>
                </a:lnTo>
                <a:lnTo>
                  <a:pt x="1540998" y="271169"/>
                </a:lnTo>
                <a:lnTo>
                  <a:pt x="1527741" y="240577"/>
                </a:lnTo>
                <a:lnTo>
                  <a:pt x="1496340" y="194711"/>
                </a:lnTo>
                <a:lnTo>
                  <a:pt x="1462472" y="164818"/>
                </a:lnTo>
                <a:lnTo>
                  <a:pt x="1421583" y="140852"/>
                </a:lnTo>
                <a:lnTo>
                  <a:pt x="1374888" y="117075"/>
                </a:lnTo>
                <a:lnTo>
                  <a:pt x="1332502" y="99601"/>
                </a:lnTo>
                <a:lnTo>
                  <a:pt x="1293557" y="85957"/>
                </a:lnTo>
                <a:lnTo>
                  <a:pt x="1270158" y="80536"/>
                </a:lnTo>
                <a:lnTo>
                  <a:pt x="1235063" y="78128"/>
                </a:lnTo>
                <a:lnTo>
                  <a:pt x="1188825" y="71714"/>
                </a:lnTo>
                <a:lnTo>
                  <a:pt x="1153053" y="68915"/>
                </a:lnTo>
                <a:lnTo>
                  <a:pt x="1115636" y="67670"/>
                </a:lnTo>
                <a:lnTo>
                  <a:pt x="1070771" y="66970"/>
                </a:lnTo>
                <a:lnTo>
                  <a:pt x="1030666" y="67820"/>
                </a:lnTo>
                <a:lnTo>
                  <a:pt x="988798" y="74305"/>
                </a:lnTo>
                <a:lnTo>
                  <a:pt x="951264" y="79944"/>
                </a:lnTo>
                <a:lnTo>
                  <a:pt x="903652" y="84012"/>
                </a:lnTo>
                <a:lnTo>
                  <a:pt x="862735" y="90274"/>
                </a:lnTo>
                <a:lnTo>
                  <a:pt x="817528" y="108418"/>
                </a:lnTo>
                <a:lnTo>
                  <a:pt x="781360" y="120906"/>
                </a:lnTo>
                <a:lnTo>
                  <a:pt x="743832" y="136483"/>
                </a:lnTo>
                <a:lnTo>
                  <a:pt x="705901" y="149330"/>
                </a:lnTo>
                <a:lnTo>
                  <a:pt x="667852" y="166072"/>
                </a:lnTo>
                <a:lnTo>
                  <a:pt x="629766" y="184438"/>
                </a:lnTo>
                <a:lnTo>
                  <a:pt x="591671" y="203285"/>
                </a:lnTo>
                <a:lnTo>
                  <a:pt x="553573" y="222275"/>
                </a:lnTo>
                <a:lnTo>
                  <a:pt x="515473" y="241307"/>
                </a:lnTo>
                <a:lnTo>
                  <a:pt x="478431" y="260352"/>
                </a:lnTo>
                <a:lnTo>
                  <a:pt x="434111" y="288573"/>
                </a:lnTo>
                <a:lnTo>
                  <a:pt x="389962" y="319351"/>
                </a:lnTo>
                <a:lnTo>
                  <a:pt x="350667" y="353418"/>
                </a:lnTo>
                <a:lnTo>
                  <a:pt x="312331" y="390721"/>
                </a:lnTo>
                <a:lnTo>
                  <a:pt x="271202" y="438176"/>
                </a:lnTo>
                <a:lnTo>
                  <a:pt x="231214" y="485778"/>
                </a:lnTo>
                <a:lnTo>
                  <a:pt x="203559" y="530422"/>
                </a:lnTo>
                <a:lnTo>
                  <a:pt x="171442" y="573734"/>
                </a:lnTo>
                <a:lnTo>
                  <a:pt x="150953" y="610262"/>
                </a:lnTo>
                <a:lnTo>
                  <a:pt x="125068" y="655474"/>
                </a:lnTo>
                <a:lnTo>
                  <a:pt x="99572" y="702583"/>
                </a:lnTo>
                <a:lnTo>
                  <a:pt x="81564" y="740044"/>
                </a:lnTo>
                <a:lnTo>
                  <a:pt x="67996" y="777955"/>
                </a:lnTo>
                <a:lnTo>
                  <a:pt x="52099" y="814940"/>
                </a:lnTo>
                <a:lnTo>
                  <a:pt x="36710" y="859241"/>
                </a:lnTo>
                <a:lnTo>
                  <a:pt x="26719" y="895940"/>
                </a:lnTo>
                <a:lnTo>
                  <a:pt x="17056" y="933625"/>
                </a:lnTo>
                <a:lnTo>
                  <a:pt x="10312" y="971602"/>
                </a:lnTo>
                <a:lnTo>
                  <a:pt x="2978" y="1017304"/>
                </a:lnTo>
                <a:lnTo>
                  <a:pt x="0" y="1064510"/>
                </a:lnTo>
                <a:lnTo>
                  <a:pt x="4789" y="1101988"/>
                </a:lnTo>
                <a:lnTo>
                  <a:pt x="7736" y="1138844"/>
                </a:lnTo>
                <a:lnTo>
                  <a:pt x="14855" y="1183101"/>
                </a:lnTo>
                <a:lnTo>
                  <a:pt x="21631" y="1227239"/>
                </a:lnTo>
                <a:lnTo>
                  <a:pt x="34219" y="1266532"/>
                </a:lnTo>
                <a:lnTo>
                  <a:pt x="53169" y="1304867"/>
                </a:lnTo>
                <a:lnTo>
                  <a:pt x="71777" y="1351484"/>
                </a:lnTo>
                <a:lnTo>
                  <a:pt x="100073" y="1391973"/>
                </a:lnTo>
                <a:lnTo>
                  <a:pt x="145895" y="1434659"/>
                </a:lnTo>
                <a:lnTo>
                  <a:pt x="190218" y="1473162"/>
                </a:lnTo>
                <a:lnTo>
                  <a:pt x="236306" y="1494584"/>
                </a:lnTo>
                <a:lnTo>
                  <a:pt x="279275" y="1513015"/>
                </a:lnTo>
                <a:lnTo>
                  <a:pt x="325157" y="1529435"/>
                </a:lnTo>
                <a:lnTo>
                  <a:pt x="360686" y="1536293"/>
                </a:lnTo>
                <a:lnTo>
                  <a:pt x="402112" y="1546104"/>
                </a:lnTo>
                <a:lnTo>
                  <a:pt x="439551" y="1550658"/>
                </a:lnTo>
                <a:lnTo>
                  <a:pt x="477456" y="1552007"/>
                </a:lnTo>
                <a:lnTo>
                  <a:pt x="515498" y="1552407"/>
                </a:lnTo>
                <a:lnTo>
                  <a:pt x="559732" y="1551484"/>
                </a:lnTo>
                <a:lnTo>
                  <a:pt x="595732" y="1546019"/>
                </a:lnTo>
                <a:lnTo>
                  <a:pt x="633210" y="1542871"/>
                </a:lnTo>
                <a:lnTo>
                  <a:pt x="670067" y="1535707"/>
                </a:lnTo>
                <a:lnTo>
                  <a:pt x="711502" y="1523804"/>
                </a:lnTo>
                <a:lnTo>
                  <a:pt x="755318" y="1511262"/>
                </a:lnTo>
                <a:lnTo>
                  <a:pt x="798191" y="1498593"/>
                </a:lnTo>
                <a:lnTo>
                  <a:pt x="843506" y="1485898"/>
                </a:lnTo>
                <a:lnTo>
                  <a:pt x="888401" y="1468143"/>
                </a:lnTo>
                <a:lnTo>
                  <a:pt x="930431" y="1444253"/>
                </a:lnTo>
                <a:lnTo>
                  <a:pt x="969307" y="1419152"/>
                </a:lnTo>
                <a:lnTo>
                  <a:pt x="1007561" y="1393811"/>
                </a:lnTo>
                <a:lnTo>
                  <a:pt x="1045690" y="1367364"/>
                </a:lnTo>
                <a:lnTo>
                  <a:pt x="1083797" y="1335486"/>
                </a:lnTo>
                <a:lnTo>
                  <a:pt x="1130365" y="1294407"/>
                </a:lnTo>
                <a:lnTo>
                  <a:pt x="1170848" y="1247644"/>
                </a:lnTo>
                <a:lnTo>
                  <a:pt x="1206827" y="1203103"/>
                </a:lnTo>
                <a:lnTo>
                  <a:pt x="1235414" y="1159811"/>
                </a:lnTo>
                <a:lnTo>
                  <a:pt x="1257838" y="1123287"/>
                </a:lnTo>
                <a:lnTo>
                  <a:pt x="1281768" y="1085654"/>
                </a:lnTo>
                <a:lnTo>
                  <a:pt x="1308818" y="1040067"/>
                </a:lnTo>
                <a:lnTo>
                  <a:pt x="1327998" y="992885"/>
                </a:lnTo>
                <a:lnTo>
                  <a:pt x="1343949" y="954353"/>
                </a:lnTo>
                <a:lnTo>
                  <a:pt x="1356907" y="910951"/>
                </a:lnTo>
                <a:lnTo>
                  <a:pt x="1372623" y="870809"/>
                </a:lnTo>
                <a:lnTo>
                  <a:pt x="1384453" y="832104"/>
                </a:lnTo>
                <a:lnTo>
                  <a:pt x="1395719" y="793825"/>
                </a:lnTo>
                <a:lnTo>
                  <a:pt x="1410934" y="754614"/>
                </a:lnTo>
                <a:lnTo>
                  <a:pt x="1423674" y="711010"/>
                </a:lnTo>
                <a:lnTo>
                  <a:pt x="1438266" y="670810"/>
                </a:lnTo>
                <a:lnTo>
                  <a:pt x="1445648" y="631029"/>
                </a:lnTo>
                <a:lnTo>
                  <a:pt x="1459242" y="587257"/>
                </a:lnTo>
                <a:lnTo>
                  <a:pt x="1469385" y="547006"/>
                </a:lnTo>
                <a:lnTo>
                  <a:pt x="1473918" y="508268"/>
                </a:lnTo>
                <a:lnTo>
                  <a:pt x="1480437" y="469980"/>
                </a:lnTo>
                <a:lnTo>
                  <a:pt x="1482837" y="428648"/>
                </a:lnTo>
                <a:lnTo>
                  <a:pt x="1483398" y="391241"/>
                </a:lnTo>
                <a:lnTo>
                  <a:pt x="1483715" y="343700"/>
                </a:lnTo>
                <a:lnTo>
                  <a:pt x="1480967" y="310447"/>
                </a:lnTo>
                <a:lnTo>
                  <a:pt x="1476217" y="276618"/>
                </a:lnTo>
                <a:lnTo>
                  <a:pt x="1467594" y="234832"/>
                </a:lnTo>
                <a:lnTo>
                  <a:pt x="1455199" y="191731"/>
                </a:lnTo>
                <a:lnTo>
                  <a:pt x="1442558" y="152643"/>
                </a:lnTo>
                <a:lnTo>
                  <a:pt x="1416335" y="112346"/>
                </a:lnTo>
                <a:lnTo>
                  <a:pt x="1395053" y="87968"/>
                </a:lnTo>
                <a:lnTo>
                  <a:pt x="1357698" y="47724"/>
                </a:lnTo>
                <a:lnTo>
                  <a:pt x="130287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SMARTInkShape-4686"/>
          <p:cNvSpPr/>
          <p:nvPr>
            <p:custDataLst>
              <p:tags r:id="rId19"/>
            </p:custDataLst>
          </p:nvPr>
        </p:nvSpPr>
        <p:spPr>
          <a:xfrm>
            <a:off x="3648075" y="3095628"/>
            <a:ext cx="2393675" cy="209548"/>
          </a:xfrm>
          <a:custGeom>
            <a:avLst/>
            <a:gdLst/>
            <a:ahLst/>
            <a:cxnLst/>
            <a:rect l="0" t="0" r="0" b="0"/>
            <a:pathLst>
              <a:path w="2393675" h="209548">
                <a:moveTo>
                  <a:pt x="0" y="190497"/>
                </a:moveTo>
                <a:lnTo>
                  <a:pt x="0" y="190497"/>
                </a:lnTo>
                <a:lnTo>
                  <a:pt x="0" y="195554"/>
                </a:lnTo>
                <a:lnTo>
                  <a:pt x="1058" y="197043"/>
                </a:lnTo>
                <a:lnTo>
                  <a:pt x="2822" y="198036"/>
                </a:lnTo>
                <a:lnTo>
                  <a:pt x="10780" y="199139"/>
                </a:lnTo>
                <a:lnTo>
                  <a:pt x="53204" y="199847"/>
                </a:lnTo>
                <a:lnTo>
                  <a:pt x="91258" y="199970"/>
                </a:lnTo>
                <a:lnTo>
                  <a:pt x="137618" y="200012"/>
                </a:lnTo>
                <a:lnTo>
                  <a:pt x="174949" y="194962"/>
                </a:lnTo>
                <a:lnTo>
                  <a:pt x="212821" y="191820"/>
                </a:lnTo>
                <a:lnTo>
                  <a:pt x="255910" y="190889"/>
                </a:lnTo>
                <a:lnTo>
                  <a:pt x="302190" y="185557"/>
                </a:lnTo>
                <a:lnTo>
                  <a:pt x="336449" y="183009"/>
                </a:lnTo>
                <a:lnTo>
                  <a:pt x="372841" y="181877"/>
                </a:lnTo>
                <a:lnTo>
                  <a:pt x="410182" y="181374"/>
                </a:lnTo>
                <a:lnTo>
                  <a:pt x="450767" y="178328"/>
                </a:lnTo>
                <a:lnTo>
                  <a:pt x="492441" y="174505"/>
                </a:lnTo>
                <a:lnTo>
                  <a:pt x="532130" y="172807"/>
                </a:lnTo>
                <a:lnTo>
                  <a:pt x="576580" y="169229"/>
                </a:lnTo>
                <a:lnTo>
                  <a:pt x="623500" y="164111"/>
                </a:lnTo>
                <a:lnTo>
                  <a:pt x="669047" y="158309"/>
                </a:lnTo>
                <a:lnTo>
                  <a:pt x="692623" y="155280"/>
                </a:lnTo>
                <a:lnTo>
                  <a:pt x="716807" y="152202"/>
                </a:lnTo>
                <a:lnTo>
                  <a:pt x="741395" y="149092"/>
                </a:lnTo>
                <a:lnTo>
                  <a:pt x="766256" y="147019"/>
                </a:lnTo>
                <a:lnTo>
                  <a:pt x="791295" y="145637"/>
                </a:lnTo>
                <a:lnTo>
                  <a:pt x="816454" y="144715"/>
                </a:lnTo>
                <a:lnTo>
                  <a:pt x="841696" y="143042"/>
                </a:lnTo>
                <a:lnTo>
                  <a:pt x="866989" y="140869"/>
                </a:lnTo>
                <a:lnTo>
                  <a:pt x="892316" y="138362"/>
                </a:lnTo>
                <a:lnTo>
                  <a:pt x="917670" y="135632"/>
                </a:lnTo>
                <a:lnTo>
                  <a:pt x="943038" y="132753"/>
                </a:lnTo>
                <a:lnTo>
                  <a:pt x="968417" y="129777"/>
                </a:lnTo>
                <a:lnTo>
                  <a:pt x="994861" y="126733"/>
                </a:lnTo>
                <a:lnTo>
                  <a:pt x="1022016" y="123646"/>
                </a:lnTo>
                <a:lnTo>
                  <a:pt x="1049644" y="120530"/>
                </a:lnTo>
                <a:lnTo>
                  <a:pt x="1076528" y="117394"/>
                </a:lnTo>
                <a:lnTo>
                  <a:pt x="1102919" y="114245"/>
                </a:lnTo>
                <a:lnTo>
                  <a:pt x="1128980" y="111088"/>
                </a:lnTo>
                <a:lnTo>
                  <a:pt x="1155878" y="107924"/>
                </a:lnTo>
                <a:lnTo>
                  <a:pt x="1183336" y="104757"/>
                </a:lnTo>
                <a:lnTo>
                  <a:pt x="1211165" y="101587"/>
                </a:lnTo>
                <a:lnTo>
                  <a:pt x="1238185" y="98415"/>
                </a:lnTo>
                <a:lnTo>
                  <a:pt x="1264665" y="95242"/>
                </a:lnTo>
                <a:lnTo>
                  <a:pt x="1290785" y="92069"/>
                </a:lnTo>
                <a:lnTo>
                  <a:pt x="1317723" y="88895"/>
                </a:lnTo>
                <a:lnTo>
                  <a:pt x="1345207" y="85721"/>
                </a:lnTo>
                <a:lnTo>
                  <a:pt x="1373055" y="82546"/>
                </a:lnTo>
                <a:lnTo>
                  <a:pt x="1400087" y="80430"/>
                </a:lnTo>
                <a:lnTo>
                  <a:pt x="1426575" y="79019"/>
                </a:lnTo>
                <a:lnTo>
                  <a:pt x="1452700" y="78078"/>
                </a:lnTo>
                <a:lnTo>
                  <a:pt x="1478583" y="76393"/>
                </a:lnTo>
                <a:lnTo>
                  <a:pt x="1504306" y="74211"/>
                </a:lnTo>
                <a:lnTo>
                  <a:pt x="1529921" y="71697"/>
                </a:lnTo>
                <a:lnTo>
                  <a:pt x="1555463" y="68964"/>
                </a:lnTo>
                <a:lnTo>
                  <a:pt x="1580959" y="66083"/>
                </a:lnTo>
                <a:lnTo>
                  <a:pt x="1606422" y="63105"/>
                </a:lnTo>
                <a:lnTo>
                  <a:pt x="1631865" y="61119"/>
                </a:lnTo>
                <a:lnTo>
                  <a:pt x="1657294" y="59794"/>
                </a:lnTo>
                <a:lnTo>
                  <a:pt x="1682712" y="58912"/>
                </a:lnTo>
                <a:lnTo>
                  <a:pt x="1707067" y="57266"/>
                </a:lnTo>
                <a:lnTo>
                  <a:pt x="1753882" y="52613"/>
                </a:lnTo>
                <a:lnTo>
                  <a:pt x="1796562" y="49840"/>
                </a:lnTo>
                <a:lnTo>
                  <a:pt x="1837756" y="48608"/>
                </a:lnTo>
                <a:lnTo>
                  <a:pt x="1880758" y="48060"/>
                </a:lnTo>
                <a:lnTo>
                  <a:pt x="1921742" y="44994"/>
                </a:lnTo>
                <a:lnTo>
                  <a:pt x="1961125" y="41163"/>
                </a:lnTo>
                <a:lnTo>
                  <a:pt x="1999794" y="39460"/>
                </a:lnTo>
                <a:lnTo>
                  <a:pt x="2035325" y="35881"/>
                </a:lnTo>
                <a:lnTo>
                  <a:pt x="2068756" y="31820"/>
                </a:lnTo>
                <a:lnTo>
                  <a:pt x="2101253" y="30016"/>
                </a:lnTo>
                <a:lnTo>
                  <a:pt x="2133335" y="29214"/>
                </a:lnTo>
                <a:lnTo>
                  <a:pt x="2178324" y="25940"/>
                </a:lnTo>
                <a:lnTo>
                  <a:pt x="2218466" y="21089"/>
                </a:lnTo>
                <a:lnTo>
                  <a:pt x="2264899" y="19451"/>
                </a:lnTo>
                <a:lnTo>
                  <a:pt x="2311483" y="11561"/>
                </a:lnTo>
                <a:lnTo>
                  <a:pt x="2357951" y="8732"/>
                </a:lnTo>
                <a:lnTo>
                  <a:pt x="2393536" y="399"/>
                </a:lnTo>
                <a:lnTo>
                  <a:pt x="2393674" y="266"/>
                </a:lnTo>
                <a:lnTo>
                  <a:pt x="2348257" y="13"/>
                </a:lnTo>
                <a:lnTo>
                  <a:pt x="2306059" y="0"/>
                </a:lnTo>
                <a:lnTo>
                  <a:pt x="2275159" y="2820"/>
                </a:lnTo>
                <a:lnTo>
                  <a:pt x="2239908" y="6544"/>
                </a:lnTo>
                <a:lnTo>
                  <a:pt x="2196260" y="8639"/>
                </a:lnTo>
                <a:lnTo>
                  <a:pt x="2155459" y="10319"/>
                </a:lnTo>
                <a:lnTo>
                  <a:pt x="2110326" y="17049"/>
                </a:lnTo>
                <a:lnTo>
                  <a:pt x="2063440" y="25746"/>
                </a:lnTo>
                <a:lnTo>
                  <a:pt x="2031862" y="31902"/>
                </a:lnTo>
                <a:lnTo>
                  <a:pt x="1994545" y="38166"/>
                </a:lnTo>
                <a:lnTo>
                  <a:pt x="1954323" y="43419"/>
                </a:lnTo>
                <a:lnTo>
                  <a:pt x="1915280" y="45754"/>
                </a:lnTo>
                <a:lnTo>
                  <a:pt x="1873938" y="49614"/>
                </a:lnTo>
                <a:lnTo>
                  <a:pt x="1829812" y="54857"/>
                </a:lnTo>
                <a:lnTo>
                  <a:pt x="1806191" y="57737"/>
                </a:lnTo>
                <a:lnTo>
                  <a:pt x="1781977" y="60715"/>
                </a:lnTo>
                <a:lnTo>
                  <a:pt x="1757368" y="63760"/>
                </a:lnTo>
                <a:lnTo>
                  <a:pt x="1732495" y="66847"/>
                </a:lnTo>
                <a:lnTo>
                  <a:pt x="1707447" y="69963"/>
                </a:lnTo>
                <a:lnTo>
                  <a:pt x="1681223" y="73100"/>
                </a:lnTo>
                <a:lnTo>
                  <a:pt x="1654215" y="76249"/>
                </a:lnTo>
                <a:lnTo>
                  <a:pt x="1626684" y="79406"/>
                </a:lnTo>
                <a:lnTo>
                  <a:pt x="1597749" y="82570"/>
                </a:lnTo>
                <a:lnTo>
                  <a:pt x="1567874" y="85737"/>
                </a:lnTo>
                <a:lnTo>
                  <a:pt x="1537375" y="88907"/>
                </a:lnTo>
                <a:lnTo>
                  <a:pt x="1507516" y="91020"/>
                </a:lnTo>
                <a:lnTo>
                  <a:pt x="1478086" y="92429"/>
                </a:lnTo>
                <a:lnTo>
                  <a:pt x="1448941" y="93369"/>
                </a:lnTo>
                <a:lnTo>
                  <a:pt x="1418927" y="95053"/>
                </a:lnTo>
                <a:lnTo>
                  <a:pt x="1388335" y="97234"/>
                </a:lnTo>
                <a:lnTo>
                  <a:pt x="1357357" y="99747"/>
                </a:lnTo>
                <a:lnTo>
                  <a:pt x="1325063" y="102480"/>
                </a:lnTo>
                <a:lnTo>
                  <a:pt x="1291892" y="105361"/>
                </a:lnTo>
                <a:lnTo>
                  <a:pt x="1258136" y="108340"/>
                </a:lnTo>
                <a:lnTo>
                  <a:pt x="1225049" y="110325"/>
                </a:lnTo>
                <a:lnTo>
                  <a:pt x="1192408" y="111650"/>
                </a:lnTo>
                <a:lnTo>
                  <a:pt x="1160064" y="112532"/>
                </a:lnTo>
                <a:lnTo>
                  <a:pt x="1126860" y="114178"/>
                </a:lnTo>
                <a:lnTo>
                  <a:pt x="1093081" y="116335"/>
                </a:lnTo>
                <a:lnTo>
                  <a:pt x="1058921" y="118831"/>
                </a:lnTo>
                <a:lnTo>
                  <a:pt x="1025564" y="121553"/>
                </a:lnTo>
                <a:lnTo>
                  <a:pt x="992743" y="124426"/>
                </a:lnTo>
                <a:lnTo>
                  <a:pt x="960278" y="127399"/>
                </a:lnTo>
                <a:lnTo>
                  <a:pt x="926994" y="129382"/>
                </a:lnTo>
                <a:lnTo>
                  <a:pt x="893163" y="130704"/>
                </a:lnTo>
                <a:lnTo>
                  <a:pt x="858967" y="131585"/>
                </a:lnTo>
                <a:lnTo>
                  <a:pt x="825586" y="134289"/>
                </a:lnTo>
                <a:lnTo>
                  <a:pt x="792749" y="138208"/>
                </a:lnTo>
                <a:lnTo>
                  <a:pt x="760274" y="142938"/>
                </a:lnTo>
                <a:lnTo>
                  <a:pt x="726983" y="147149"/>
                </a:lnTo>
                <a:lnTo>
                  <a:pt x="693147" y="151015"/>
                </a:lnTo>
                <a:lnTo>
                  <a:pt x="658948" y="154651"/>
                </a:lnTo>
                <a:lnTo>
                  <a:pt x="625565" y="158133"/>
                </a:lnTo>
                <a:lnTo>
                  <a:pt x="592727" y="161512"/>
                </a:lnTo>
                <a:lnTo>
                  <a:pt x="560251" y="164824"/>
                </a:lnTo>
                <a:lnTo>
                  <a:pt x="528017" y="168090"/>
                </a:lnTo>
                <a:lnTo>
                  <a:pt x="495945" y="171326"/>
                </a:lnTo>
                <a:lnTo>
                  <a:pt x="463980" y="174541"/>
                </a:lnTo>
                <a:lnTo>
                  <a:pt x="432087" y="177743"/>
                </a:lnTo>
                <a:lnTo>
                  <a:pt x="400241" y="180936"/>
                </a:lnTo>
                <a:lnTo>
                  <a:pt x="368428" y="184123"/>
                </a:lnTo>
                <a:lnTo>
                  <a:pt x="337693" y="188364"/>
                </a:lnTo>
                <a:lnTo>
                  <a:pt x="219075" y="2095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9" name="SMARTInkShape-Group948"/>
          <p:cNvGrpSpPr/>
          <p:nvPr/>
        </p:nvGrpSpPr>
        <p:grpSpPr>
          <a:xfrm>
            <a:off x="2371916" y="5133975"/>
            <a:ext cx="371285" cy="285751"/>
            <a:chOff x="2371916" y="5133975"/>
            <a:chExt cx="371285" cy="285751"/>
          </a:xfrm>
        </p:grpSpPr>
        <p:sp>
          <p:nvSpPr>
            <p:cNvPr id="395" name="SMARTInkShape-4687"/>
            <p:cNvSpPr/>
            <p:nvPr>
              <p:custDataLst>
                <p:tags r:id="rId124"/>
              </p:custDataLst>
            </p:nvPr>
          </p:nvSpPr>
          <p:spPr>
            <a:xfrm>
              <a:off x="2733675" y="54197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4688"/>
            <p:cNvSpPr/>
            <p:nvPr>
              <p:custDataLst>
                <p:tags r:id="rId125"/>
              </p:custDataLst>
            </p:nvPr>
          </p:nvSpPr>
          <p:spPr>
            <a:xfrm>
              <a:off x="2638425" y="5133975"/>
              <a:ext cx="37102" cy="276226"/>
            </a:xfrm>
            <a:custGeom>
              <a:avLst/>
              <a:gdLst/>
              <a:ahLst/>
              <a:cxnLst/>
              <a:rect l="0" t="0" r="0" b="0"/>
              <a:pathLst>
                <a:path w="37102" h="276226">
                  <a:moveTo>
                    <a:pt x="9525" y="0"/>
                  </a:moveTo>
                  <a:lnTo>
                    <a:pt x="9525" y="0"/>
                  </a:lnTo>
                  <a:lnTo>
                    <a:pt x="4469" y="0"/>
                  </a:lnTo>
                  <a:lnTo>
                    <a:pt x="5096" y="3175"/>
                  </a:lnTo>
                  <a:lnTo>
                    <a:pt x="24092" y="43252"/>
                  </a:lnTo>
                  <a:lnTo>
                    <a:pt x="33041" y="89409"/>
                  </a:lnTo>
                  <a:lnTo>
                    <a:pt x="37101" y="132156"/>
                  </a:lnTo>
                  <a:lnTo>
                    <a:pt x="35081" y="175721"/>
                  </a:lnTo>
                  <a:lnTo>
                    <a:pt x="27315" y="219638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4689"/>
            <p:cNvSpPr/>
            <p:nvPr>
              <p:custDataLst>
                <p:tags r:id="rId126"/>
              </p:custDataLst>
            </p:nvPr>
          </p:nvSpPr>
          <p:spPr>
            <a:xfrm>
              <a:off x="2495550" y="5210175"/>
              <a:ext cx="95251" cy="139975"/>
            </a:xfrm>
            <a:custGeom>
              <a:avLst/>
              <a:gdLst/>
              <a:ahLst/>
              <a:cxnLst/>
              <a:rect l="0" t="0" r="0" b="0"/>
              <a:pathLst>
                <a:path w="95251" h="139975">
                  <a:moveTo>
                    <a:pt x="0" y="0"/>
                  </a:moveTo>
                  <a:lnTo>
                    <a:pt x="0" y="0"/>
                  </a:lnTo>
                  <a:lnTo>
                    <a:pt x="1058" y="21755"/>
                  </a:lnTo>
                  <a:lnTo>
                    <a:pt x="13258" y="64026"/>
                  </a:lnTo>
                  <a:lnTo>
                    <a:pt x="28648" y="106412"/>
                  </a:lnTo>
                  <a:lnTo>
                    <a:pt x="38122" y="128191"/>
                  </a:lnTo>
                  <a:lnTo>
                    <a:pt x="41290" y="133085"/>
                  </a:lnTo>
                  <a:lnTo>
                    <a:pt x="45518" y="136349"/>
                  </a:lnTo>
                  <a:lnTo>
                    <a:pt x="55861" y="139974"/>
                  </a:lnTo>
                  <a:lnTo>
                    <a:pt x="60524" y="138824"/>
                  </a:lnTo>
                  <a:lnTo>
                    <a:pt x="68527" y="131903"/>
                  </a:lnTo>
                  <a:lnTo>
                    <a:pt x="72790" y="118949"/>
                  </a:lnTo>
                  <a:lnTo>
                    <a:pt x="86262" y="73786"/>
                  </a:lnTo>
                  <a:lnTo>
                    <a:pt x="94066" y="43466"/>
                  </a:lnTo>
                  <a:lnTo>
                    <a:pt x="952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4690"/>
            <p:cNvSpPr/>
            <p:nvPr>
              <p:custDataLst>
                <p:tags r:id="rId127"/>
              </p:custDataLst>
            </p:nvPr>
          </p:nvSpPr>
          <p:spPr>
            <a:xfrm>
              <a:off x="2371916" y="5205246"/>
              <a:ext cx="85535" cy="190745"/>
            </a:xfrm>
            <a:custGeom>
              <a:avLst/>
              <a:gdLst/>
              <a:ahLst/>
              <a:cxnLst/>
              <a:rect l="0" t="0" r="0" b="0"/>
              <a:pathLst>
                <a:path w="85535" h="190745">
                  <a:moveTo>
                    <a:pt x="9334" y="33504"/>
                  </a:moveTo>
                  <a:lnTo>
                    <a:pt x="9334" y="33504"/>
                  </a:lnTo>
                  <a:lnTo>
                    <a:pt x="9334" y="38560"/>
                  </a:lnTo>
                  <a:lnTo>
                    <a:pt x="24522" y="83924"/>
                  </a:lnTo>
                  <a:lnTo>
                    <a:pt x="27876" y="127070"/>
                  </a:lnTo>
                  <a:lnTo>
                    <a:pt x="25495" y="167886"/>
                  </a:lnTo>
                  <a:lnTo>
                    <a:pt x="20170" y="189989"/>
                  </a:lnTo>
                  <a:lnTo>
                    <a:pt x="18674" y="190744"/>
                  </a:lnTo>
                  <a:lnTo>
                    <a:pt x="16619" y="190189"/>
                  </a:lnTo>
                  <a:lnTo>
                    <a:pt x="14191" y="188761"/>
                  </a:lnTo>
                  <a:lnTo>
                    <a:pt x="12572" y="185692"/>
                  </a:lnTo>
                  <a:lnTo>
                    <a:pt x="3072" y="140485"/>
                  </a:lnTo>
                  <a:lnTo>
                    <a:pt x="454" y="102300"/>
                  </a:lnTo>
                  <a:lnTo>
                    <a:pt x="0" y="59885"/>
                  </a:lnTo>
                  <a:lnTo>
                    <a:pt x="2688" y="22271"/>
                  </a:lnTo>
                  <a:lnTo>
                    <a:pt x="7439" y="7346"/>
                  </a:lnTo>
                  <a:lnTo>
                    <a:pt x="13078" y="711"/>
                  </a:lnTo>
                  <a:lnTo>
                    <a:pt x="17121" y="0"/>
                  </a:lnTo>
                  <a:lnTo>
                    <a:pt x="27259" y="2033"/>
                  </a:lnTo>
                  <a:lnTo>
                    <a:pt x="35998" y="9286"/>
                  </a:lnTo>
                  <a:lnTo>
                    <a:pt x="50232" y="31189"/>
                  </a:lnTo>
                  <a:lnTo>
                    <a:pt x="54966" y="49634"/>
                  </a:lnTo>
                  <a:lnTo>
                    <a:pt x="53251" y="62192"/>
                  </a:lnTo>
                  <a:lnTo>
                    <a:pt x="51312" y="68505"/>
                  </a:lnTo>
                  <a:lnTo>
                    <a:pt x="46844" y="73771"/>
                  </a:lnTo>
                  <a:lnTo>
                    <a:pt x="27504" y="85181"/>
                  </a:lnTo>
                  <a:lnTo>
                    <a:pt x="10414" y="89573"/>
                  </a:lnTo>
                  <a:lnTo>
                    <a:pt x="1904" y="90440"/>
                  </a:lnTo>
                  <a:lnTo>
                    <a:pt x="1205" y="91570"/>
                  </a:lnTo>
                  <a:lnTo>
                    <a:pt x="430" y="95647"/>
                  </a:lnTo>
                  <a:lnTo>
                    <a:pt x="2340" y="98216"/>
                  </a:lnTo>
                  <a:lnTo>
                    <a:pt x="49222" y="140144"/>
                  </a:lnTo>
                  <a:lnTo>
                    <a:pt x="85534" y="166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6" name="SMARTInkShape-Group949"/>
          <p:cNvGrpSpPr/>
          <p:nvPr/>
        </p:nvGrpSpPr>
        <p:grpSpPr>
          <a:xfrm>
            <a:off x="1639739" y="5210175"/>
            <a:ext cx="436712" cy="228601"/>
            <a:chOff x="1639739" y="5210175"/>
            <a:chExt cx="436712" cy="228601"/>
          </a:xfrm>
        </p:grpSpPr>
        <p:sp>
          <p:nvSpPr>
            <p:cNvPr id="400" name="SMARTInkShape-4691"/>
            <p:cNvSpPr/>
            <p:nvPr>
              <p:custDataLst>
                <p:tags r:id="rId118"/>
              </p:custDataLst>
            </p:nvPr>
          </p:nvSpPr>
          <p:spPr>
            <a:xfrm>
              <a:off x="2010167" y="5314950"/>
              <a:ext cx="66284" cy="28576"/>
            </a:xfrm>
            <a:custGeom>
              <a:avLst/>
              <a:gdLst/>
              <a:ahLst/>
              <a:cxnLst/>
              <a:rect l="0" t="0" r="0" b="0"/>
              <a:pathLst>
                <a:path w="66284" h="28576">
                  <a:moveTo>
                    <a:pt x="9133" y="28575"/>
                  </a:moveTo>
                  <a:lnTo>
                    <a:pt x="9133" y="28575"/>
                  </a:lnTo>
                  <a:lnTo>
                    <a:pt x="932" y="28575"/>
                  </a:lnTo>
                  <a:lnTo>
                    <a:pt x="491" y="27517"/>
                  </a:lnTo>
                  <a:lnTo>
                    <a:pt x="0" y="23519"/>
                  </a:lnTo>
                  <a:lnTo>
                    <a:pt x="2605" y="18214"/>
                  </a:lnTo>
                  <a:lnTo>
                    <a:pt x="4781" y="15318"/>
                  </a:lnTo>
                  <a:lnTo>
                    <a:pt x="15665" y="12100"/>
                  </a:lnTo>
                  <a:lnTo>
                    <a:pt x="48956" y="8807"/>
                  </a:lnTo>
                  <a:lnTo>
                    <a:pt x="662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4692"/>
            <p:cNvSpPr/>
            <p:nvPr>
              <p:custDataLst>
                <p:tags r:id="rId119"/>
              </p:custDataLst>
            </p:nvPr>
          </p:nvSpPr>
          <p:spPr>
            <a:xfrm>
              <a:off x="2047884" y="5210175"/>
              <a:ext cx="28567" cy="187564"/>
            </a:xfrm>
            <a:custGeom>
              <a:avLst/>
              <a:gdLst/>
              <a:ahLst/>
              <a:cxnLst/>
              <a:rect l="0" t="0" r="0" b="0"/>
              <a:pathLst>
                <a:path w="28567" h="187564">
                  <a:moveTo>
                    <a:pt x="19041" y="0"/>
                  </a:moveTo>
                  <a:lnTo>
                    <a:pt x="19041" y="0"/>
                  </a:lnTo>
                  <a:lnTo>
                    <a:pt x="8928" y="10113"/>
                  </a:lnTo>
                  <a:lnTo>
                    <a:pt x="3963" y="23545"/>
                  </a:lnTo>
                  <a:lnTo>
                    <a:pt x="514" y="68325"/>
                  </a:lnTo>
                  <a:lnTo>
                    <a:pt x="60" y="112466"/>
                  </a:lnTo>
                  <a:lnTo>
                    <a:pt x="0" y="153413"/>
                  </a:lnTo>
                  <a:lnTo>
                    <a:pt x="1054" y="169783"/>
                  </a:lnTo>
                  <a:lnTo>
                    <a:pt x="5049" y="180586"/>
                  </a:lnTo>
                  <a:lnTo>
                    <a:pt x="7597" y="183891"/>
                  </a:lnTo>
                  <a:lnTo>
                    <a:pt x="13249" y="187563"/>
                  </a:lnTo>
                  <a:lnTo>
                    <a:pt x="16238" y="186425"/>
                  </a:lnTo>
                  <a:lnTo>
                    <a:pt x="2856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4693"/>
            <p:cNvSpPr/>
            <p:nvPr>
              <p:custDataLst>
                <p:tags r:id="rId120"/>
              </p:custDataLst>
            </p:nvPr>
          </p:nvSpPr>
          <p:spPr>
            <a:xfrm>
              <a:off x="1928087" y="5318581"/>
              <a:ext cx="62639" cy="88267"/>
            </a:xfrm>
            <a:custGeom>
              <a:avLst/>
              <a:gdLst/>
              <a:ahLst/>
              <a:cxnLst/>
              <a:rect l="0" t="0" r="0" b="0"/>
              <a:pathLst>
                <a:path w="62639" h="88267">
                  <a:moveTo>
                    <a:pt x="5488" y="15419"/>
                  </a:moveTo>
                  <a:lnTo>
                    <a:pt x="5488" y="15419"/>
                  </a:lnTo>
                  <a:lnTo>
                    <a:pt x="432" y="10363"/>
                  </a:lnTo>
                  <a:lnTo>
                    <a:pt x="0" y="8874"/>
                  </a:lnTo>
                  <a:lnTo>
                    <a:pt x="771" y="7880"/>
                  </a:lnTo>
                  <a:lnTo>
                    <a:pt x="2343" y="7218"/>
                  </a:lnTo>
                  <a:lnTo>
                    <a:pt x="3392" y="8894"/>
                  </a:lnTo>
                  <a:lnTo>
                    <a:pt x="5434" y="53783"/>
                  </a:lnTo>
                  <a:lnTo>
                    <a:pt x="5486" y="88177"/>
                  </a:lnTo>
                  <a:lnTo>
                    <a:pt x="6545" y="88266"/>
                  </a:lnTo>
                  <a:lnTo>
                    <a:pt x="10544" y="85543"/>
                  </a:lnTo>
                  <a:lnTo>
                    <a:pt x="13027" y="77981"/>
                  </a:lnTo>
                  <a:lnTo>
                    <a:pt x="22377" y="36095"/>
                  </a:lnTo>
                  <a:lnTo>
                    <a:pt x="26720" y="15901"/>
                  </a:lnTo>
                  <a:lnTo>
                    <a:pt x="31858" y="5049"/>
                  </a:lnTo>
                  <a:lnTo>
                    <a:pt x="37669" y="227"/>
                  </a:lnTo>
                  <a:lnTo>
                    <a:pt x="40700" y="0"/>
                  </a:lnTo>
                  <a:lnTo>
                    <a:pt x="46891" y="2569"/>
                  </a:lnTo>
                  <a:lnTo>
                    <a:pt x="48965" y="5794"/>
                  </a:lnTo>
                  <a:lnTo>
                    <a:pt x="60409" y="49077"/>
                  </a:lnTo>
                  <a:lnTo>
                    <a:pt x="62638" y="82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4694"/>
            <p:cNvSpPr/>
            <p:nvPr>
              <p:custDataLst>
                <p:tags r:id="rId121"/>
              </p:custDataLst>
            </p:nvPr>
          </p:nvSpPr>
          <p:spPr>
            <a:xfrm>
              <a:off x="1838399" y="5334392"/>
              <a:ext cx="37863" cy="83576"/>
            </a:xfrm>
            <a:custGeom>
              <a:avLst/>
              <a:gdLst/>
              <a:ahLst/>
              <a:cxnLst/>
              <a:rect l="0" t="0" r="0" b="0"/>
              <a:pathLst>
                <a:path w="37863" h="83576">
                  <a:moveTo>
                    <a:pt x="28501" y="9133"/>
                  </a:moveTo>
                  <a:lnTo>
                    <a:pt x="28501" y="9133"/>
                  </a:lnTo>
                  <a:lnTo>
                    <a:pt x="33557" y="4077"/>
                  </a:lnTo>
                  <a:lnTo>
                    <a:pt x="32930" y="2588"/>
                  </a:lnTo>
                  <a:lnTo>
                    <a:pt x="21232" y="0"/>
                  </a:lnTo>
                  <a:lnTo>
                    <a:pt x="9531" y="9837"/>
                  </a:lnTo>
                  <a:lnTo>
                    <a:pt x="4195" y="17560"/>
                  </a:lnTo>
                  <a:lnTo>
                    <a:pt x="1823" y="25579"/>
                  </a:lnTo>
                  <a:lnTo>
                    <a:pt x="0" y="70867"/>
                  </a:lnTo>
                  <a:lnTo>
                    <a:pt x="2781" y="76433"/>
                  </a:lnTo>
                  <a:lnTo>
                    <a:pt x="5005" y="79400"/>
                  </a:lnTo>
                  <a:lnTo>
                    <a:pt x="10297" y="82696"/>
                  </a:lnTo>
                  <a:lnTo>
                    <a:pt x="13190" y="83575"/>
                  </a:lnTo>
                  <a:lnTo>
                    <a:pt x="16177" y="83103"/>
                  </a:lnTo>
                  <a:lnTo>
                    <a:pt x="22318" y="79755"/>
                  </a:lnTo>
                  <a:lnTo>
                    <a:pt x="31726" y="71920"/>
                  </a:lnTo>
                  <a:lnTo>
                    <a:pt x="35226" y="63144"/>
                  </a:lnTo>
                  <a:lnTo>
                    <a:pt x="37862" y="23561"/>
                  </a:lnTo>
                  <a:lnTo>
                    <a:pt x="36858" y="21927"/>
                  </a:lnTo>
                  <a:lnTo>
                    <a:pt x="35131" y="20837"/>
                  </a:lnTo>
                  <a:lnTo>
                    <a:pt x="28501" y="1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4695"/>
            <p:cNvSpPr/>
            <p:nvPr>
              <p:custDataLst>
                <p:tags r:id="rId122"/>
              </p:custDataLst>
            </p:nvPr>
          </p:nvSpPr>
          <p:spPr>
            <a:xfrm>
              <a:off x="1753153" y="5315066"/>
              <a:ext cx="47073" cy="114185"/>
            </a:xfrm>
            <a:custGeom>
              <a:avLst/>
              <a:gdLst/>
              <a:ahLst/>
              <a:cxnLst/>
              <a:rect l="0" t="0" r="0" b="0"/>
              <a:pathLst>
                <a:path w="47073" h="114185">
                  <a:moveTo>
                    <a:pt x="47072" y="9409"/>
                  </a:moveTo>
                  <a:lnTo>
                    <a:pt x="47072" y="9409"/>
                  </a:lnTo>
                  <a:lnTo>
                    <a:pt x="37939" y="276"/>
                  </a:lnTo>
                  <a:lnTo>
                    <a:pt x="32607" y="0"/>
                  </a:lnTo>
                  <a:lnTo>
                    <a:pt x="27237" y="2758"/>
                  </a:lnTo>
                  <a:lnTo>
                    <a:pt x="24324" y="4975"/>
                  </a:lnTo>
                  <a:lnTo>
                    <a:pt x="15167" y="18208"/>
                  </a:lnTo>
                  <a:lnTo>
                    <a:pt x="3650" y="48188"/>
                  </a:lnTo>
                  <a:lnTo>
                    <a:pt x="0" y="82104"/>
                  </a:lnTo>
                  <a:lnTo>
                    <a:pt x="4667" y="101387"/>
                  </a:lnTo>
                  <a:lnTo>
                    <a:pt x="8219" y="105653"/>
                  </a:lnTo>
                  <a:lnTo>
                    <a:pt x="28022" y="114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4696"/>
            <p:cNvSpPr/>
            <p:nvPr>
              <p:custDataLst>
                <p:tags r:id="rId123"/>
              </p:custDataLst>
            </p:nvPr>
          </p:nvSpPr>
          <p:spPr>
            <a:xfrm>
              <a:off x="1639739" y="5210567"/>
              <a:ext cx="103337" cy="228209"/>
            </a:xfrm>
            <a:custGeom>
              <a:avLst/>
              <a:gdLst/>
              <a:ahLst/>
              <a:cxnLst/>
              <a:rect l="0" t="0" r="0" b="0"/>
              <a:pathLst>
                <a:path w="103337" h="228209">
                  <a:moveTo>
                    <a:pt x="103336" y="9133"/>
                  </a:moveTo>
                  <a:lnTo>
                    <a:pt x="103336" y="9133"/>
                  </a:lnTo>
                  <a:lnTo>
                    <a:pt x="98280" y="9133"/>
                  </a:lnTo>
                  <a:lnTo>
                    <a:pt x="96790" y="8075"/>
                  </a:lnTo>
                  <a:lnTo>
                    <a:pt x="95797" y="6311"/>
                  </a:lnTo>
                  <a:lnTo>
                    <a:pt x="94203" y="932"/>
                  </a:lnTo>
                  <a:lnTo>
                    <a:pt x="83814" y="0"/>
                  </a:lnTo>
                  <a:lnTo>
                    <a:pt x="75962" y="2605"/>
                  </a:lnTo>
                  <a:lnTo>
                    <a:pt x="45455" y="29282"/>
                  </a:lnTo>
                  <a:lnTo>
                    <a:pt x="25698" y="53800"/>
                  </a:lnTo>
                  <a:lnTo>
                    <a:pt x="8315" y="95723"/>
                  </a:lnTo>
                  <a:lnTo>
                    <a:pt x="488" y="128073"/>
                  </a:lnTo>
                  <a:lnTo>
                    <a:pt x="0" y="162449"/>
                  </a:lnTo>
                  <a:lnTo>
                    <a:pt x="6812" y="194110"/>
                  </a:lnTo>
                  <a:lnTo>
                    <a:pt x="29433" y="220607"/>
                  </a:lnTo>
                  <a:lnTo>
                    <a:pt x="65236" y="228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9" name="SMARTInkShape-Group950"/>
          <p:cNvGrpSpPr/>
          <p:nvPr/>
        </p:nvGrpSpPr>
        <p:grpSpPr>
          <a:xfrm>
            <a:off x="4848415" y="1720039"/>
            <a:ext cx="330351" cy="282259"/>
            <a:chOff x="4848415" y="1720039"/>
            <a:chExt cx="330351" cy="282259"/>
          </a:xfrm>
        </p:grpSpPr>
        <p:sp>
          <p:nvSpPr>
            <p:cNvPr id="407" name="SMARTInkShape-4697"/>
            <p:cNvSpPr/>
            <p:nvPr>
              <p:custDataLst>
                <p:tags r:id="rId116"/>
              </p:custDataLst>
            </p:nvPr>
          </p:nvSpPr>
          <p:spPr>
            <a:xfrm>
              <a:off x="4953000" y="1720039"/>
              <a:ext cx="225766" cy="282259"/>
            </a:xfrm>
            <a:custGeom>
              <a:avLst/>
              <a:gdLst/>
              <a:ahLst/>
              <a:cxnLst/>
              <a:rect l="0" t="0" r="0" b="0"/>
              <a:pathLst>
                <a:path w="225766" h="282259">
                  <a:moveTo>
                    <a:pt x="0" y="51611"/>
                  </a:moveTo>
                  <a:lnTo>
                    <a:pt x="0" y="51611"/>
                  </a:lnTo>
                  <a:lnTo>
                    <a:pt x="0" y="35209"/>
                  </a:lnTo>
                  <a:lnTo>
                    <a:pt x="1058" y="75422"/>
                  </a:lnTo>
                  <a:lnTo>
                    <a:pt x="8201" y="108800"/>
                  </a:lnTo>
                  <a:lnTo>
                    <a:pt x="9701" y="111962"/>
                  </a:lnTo>
                  <a:lnTo>
                    <a:pt x="11759" y="114070"/>
                  </a:lnTo>
                  <a:lnTo>
                    <a:pt x="14189" y="115475"/>
                  </a:lnTo>
                  <a:lnTo>
                    <a:pt x="15810" y="115354"/>
                  </a:lnTo>
                  <a:lnTo>
                    <a:pt x="16890" y="114215"/>
                  </a:lnTo>
                  <a:lnTo>
                    <a:pt x="17609" y="112397"/>
                  </a:lnTo>
                  <a:lnTo>
                    <a:pt x="10323" y="65722"/>
                  </a:lnTo>
                  <a:lnTo>
                    <a:pt x="10819" y="36507"/>
                  </a:lnTo>
                  <a:lnTo>
                    <a:pt x="17757" y="16748"/>
                  </a:lnTo>
                  <a:lnTo>
                    <a:pt x="20305" y="17786"/>
                  </a:lnTo>
                  <a:lnTo>
                    <a:pt x="32945" y="29359"/>
                  </a:lnTo>
                  <a:lnTo>
                    <a:pt x="40396" y="40310"/>
                  </a:lnTo>
                  <a:lnTo>
                    <a:pt x="52047" y="85335"/>
                  </a:lnTo>
                  <a:lnTo>
                    <a:pt x="57705" y="93058"/>
                  </a:lnTo>
                  <a:lnTo>
                    <a:pt x="63746" y="96490"/>
                  </a:lnTo>
                  <a:lnTo>
                    <a:pt x="69960" y="98016"/>
                  </a:lnTo>
                  <a:lnTo>
                    <a:pt x="72040" y="96306"/>
                  </a:lnTo>
                  <a:lnTo>
                    <a:pt x="74351" y="88761"/>
                  </a:lnTo>
                  <a:lnTo>
                    <a:pt x="78779" y="53054"/>
                  </a:lnTo>
                  <a:lnTo>
                    <a:pt x="86489" y="35811"/>
                  </a:lnTo>
                  <a:lnTo>
                    <a:pt x="93519" y="25559"/>
                  </a:lnTo>
                  <a:lnTo>
                    <a:pt x="95155" y="25777"/>
                  </a:lnTo>
                  <a:lnTo>
                    <a:pt x="103570" y="32197"/>
                  </a:lnTo>
                  <a:lnTo>
                    <a:pt x="117941" y="44918"/>
                  </a:lnTo>
                  <a:lnTo>
                    <a:pt x="125796" y="48637"/>
                  </a:lnTo>
                  <a:lnTo>
                    <a:pt x="135637" y="47467"/>
                  </a:lnTo>
                  <a:lnTo>
                    <a:pt x="146008" y="43419"/>
                  </a:lnTo>
                  <a:lnTo>
                    <a:pt x="154144" y="38092"/>
                  </a:lnTo>
                  <a:lnTo>
                    <a:pt x="156738" y="34132"/>
                  </a:lnTo>
                  <a:lnTo>
                    <a:pt x="160388" y="19503"/>
                  </a:lnTo>
                  <a:lnTo>
                    <a:pt x="161790" y="0"/>
                  </a:lnTo>
                  <a:lnTo>
                    <a:pt x="164739" y="42282"/>
                  </a:lnTo>
                  <a:lnTo>
                    <a:pt x="180237" y="85281"/>
                  </a:lnTo>
                  <a:lnTo>
                    <a:pt x="199510" y="132036"/>
                  </a:lnTo>
                  <a:lnTo>
                    <a:pt x="209398" y="158696"/>
                  </a:lnTo>
                  <a:lnTo>
                    <a:pt x="219030" y="181765"/>
                  </a:lnTo>
                  <a:lnTo>
                    <a:pt x="225765" y="218233"/>
                  </a:lnTo>
                  <a:lnTo>
                    <a:pt x="224937" y="254086"/>
                  </a:lnTo>
                  <a:lnTo>
                    <a:pt x="222983" y="262794"/>
                  </a:lnTo>
                  <a:lnTo>
                    <a:pt x="215168" y="275293"/>
                  </a:lnTo>
                  <a:lnTo>
                    <a:pt x="210121" y="280107"/>
                  </a:lnTo>
                  <a:lnTo>
                    <a:pt x="203580" y="282258"/>
                  </a:lnTo>
                  <a:lnTo>
                    <a:pt x="187847" y="281826"/>
                  </a:lnTo>
                  <a:lnTo>
                    <a:pt x="166196" y="275633"/>
                  </a:lnTo>
                  <a:lnTo>
                    <a:pt x="155709" y="264418"/>
                  </a:lnTo>
                  <a:lnTo>
                    <a:pt x="148579" y="249909"/>
                  </a:lnTo>
                  <a:lnTo>
                    <a:pt x="152400" y="2040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4698"/>
            <p:cNvSpPr/>
            <p:nvPr>
              <p:custDataLst>
                <p:tags r:id="rId117"/>
              </p:custDataLst>
            </p:nvPr>
          </p:nvSpPr>
          <p:spPr>
            <a:xfrm>
              <a:off x="4848415" y="1734990"/>
              <a:ext cx="104586" cy="108891"/>
            </a:xfrm>
            <a:custGeom>
              <a:avLst/>
              <a:gdLst/>
              <a:ahLst/>
              <a:cxnLst/>
              <a:rect l="0" t="0" r="0" b="0"/>
              <a:pathLst>
                <a:path w="104586" h="108891">
                  <a:moveTo>
                    <a:pt x="37910" y="17610"/>
                  </a:moveTo>
                  <a:lnTo>
                    <a:pt x="37910" y="17610"/>
                  </a:lnTo>
                  <a:lnTo>
                    <a:pt x="43398" y="17610"/>
                  </a:lnTo>
                  <a:lnTo>
                    <a:pt x="41054" y="17610"/>
                  </a:lnTo>
                  <a:lnTo>
                    <a:pt x="44952" y="14788"/>
                  </a:lnTo>
                  <a:lnTo>
                    <a:pt x="48955" y="12554"/>
                  </a:lnTo>
                  <a:lnTo>
                    <a:pt x="49506" y="11064"/>
                  </a:lnTo>
                  <a:lnTo>
                    <a:pt x="47759" y="10071"/>
                  </a:lnTo>
                  <a:lnTo>
                    <a:pt x="44475" y="9409"/>
                  </a:lnTo>
                  <a:lnTo>
                    <a:pt x="30286" y="0"/>
                  </a:lnTo>
                  <a:lnTo>
                    <a:pt x="18835" y="4043"/>
                  </a:lnTo>
                  <a:lnTo>
                    <a:pt x="10735" y="11933"/>
                  </a:lnTo>
                  <a:lnTo>
                    <a:pt x="7093" y="17001"/>
                  </a:lnTo>
                  <a:lnTo>
                    <a:pt x="1968" y="44358"/>
                  </a:lnTo>
                  <a:lnTo>
                    <a:pt x="94" y="90747"/>
                  </a:lnTo>
                  <a:lnTo>
                    <a:pt x="0" y="98118"/>
                  </a:lnTo>
                  <a:lnTo>
                    <a:pt x="2053" y="103032"/>
                  </a:lnTo>
                  <a:lnTo>
                    <a:pt x="5539" y="106308"/>
                  </a:lnTo>
                  <a:lnTo>
                    <a:pt x="9979" y="108492"/>
                  </a:lnTo>
                  <a:lnTo>
                    <a:pt x="13998" y="108890"/>
                  </a:lnTo>
                  <a:lnTo>
                    <a:pt x="21285" y="106509"/>
                  </a:lnTo>
                  <a:lnTo>
                    <a:pt x="23652" y="103335"/>
                  </a:lnTo>
                  <a:lnTo>
                    <a:pt x="35648" y="60147"/>
                  </a:lnTo>
                  <a:lnTo>
                    <a:pt x="37851" y="13597"/>
                  </a:lnTo>
                  <a:lnTo>
                    <a:pt x="37871" y="11760"/>
                  </a:lnTo>
                  <a:lnTo>
                    <a:pt x="51164" y="48180"/>
                  </a:lnTo>
                  <a:lnTo>
                    <a:pt x="57932" y="76016"/>
                  </a:lnTo>
                  <a:lnTo>
                    <a:pt x="66564" y="85196"/>
                  </a:lnTo>
                  <a:lnTo>
                    <a:pt x="77456" y="89982"/>
                  </a:lnTo>
                  <a:lnTo>
                    <a:pt x="83323" y="91258"/>
                  </a:lnTo>
                  <a:lnTo>
                    <a:pt x="88296" y="91050"/>
                  </a:lnTo>
                  <a:lnTo>
                    <a:pt x="104585" y="747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4" name="SMARTInkShape-Group951"/>
          <p:cNvGrpSpPr/>
          <p:nvPr/>
        </p:nvGrpSpPr>
        <p:grpSpPr>
          <a:xfrm>
            <a:off x="7059387" y="1658401"/>
            <a:ext cx="339205" cy="266358"/>
            <a:chOff x="7059387" y="1658401"/>
            <a:chExt cx="339205" cy="266358"/>
          </a:xfrm>
        </p:grpSpPr>
        <p:sp>
          <p:nvSpPr>
            <p:cNvPr id="410" name="SMARTInkShape-4699"/>
            <p:cNvSpPr/>
            <p:nvPr>
              <p:custDataLst>
                <p:tags r:id="rId112"/>
              </p:custDataLst>
            </p:nvPr>
          </p:nvSpPr>
          <p:spPr>
            <a:xfrm>
              <a:off x="7305675" y="1658401"/>
              <a:ext cx="92917" cy="266358"/>
            </a:xfrm>
            <a:custGeom>
              <a:avLst/>
              <a:gdLst/>
              <a:ahLst/>
              <a:cxnLst/>
              <a:rect l="0" t="0" r="0" b="0"/>
              <a:pathLst>
                <a:path w="92917" h="266358">
                  <a:moveTo>
                    <a:pt x="28575" y="46574"/>
                  </a:moveTo>
                  <a:lnTo>
                    <a:pt x="28575" y="46574"/>
                  </a:lnTo>
                  <a:lnTo>
                    <a:pt x="28575" y="0"/>
                  </a:lnTo>
                  <a:lnTo>
                    <a:pt x="36179" y="16482"/>
                  </a:lnTo>
                  <a:lnTo>
                    <a:pt x="50695" y="58308"/>
                  </a:lnTo>
                  <a:lnTo>
                    <a:pt x="64763" y="94854"/>
                  </a:lnTo>
                  <a:lnTo>
                    <a:pt x="78998" y="135015"/>
                  </a:lnTo>
                  <a:lnTo>
                    <a:pt x="90943" y="177482"/>
                  </a:lnTo>
                  <a:lnTo>
                    <a:pt x="92916" y="207775"/>
                  </a:lnTo>
                  <a:lnTo>
                    <a:pt x="89626" y="227227"/>
                  </a:lnTo>
                  <a:lnTo>
                    <a:pt x="78992" y="243634"/>
                  </a:lnTo>
                  <a:lnTo>
                    <a:pt x="51351" y="266357"/>
                  </a:lnTo>
                  <a:lnTo>
                    <a:pt x="44817" y="266121"/>
                  </a:lnTo>
                  <a:lnTo>
                    <a:pt x="31914" y="257392"/>
                  </a:lnTo>
                  <a:lnTo>
                    <a:pt x="12748" y="239684"/>
                  </a:lnTo>
                  <a:lnTo>
                    <a:pt x="0" y="2084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4700"/>
            <p:cNvSpPr/>
            <p:nvPr>
              <p:custDataLst>
                <p:tags r:id="rId113"/>
              </p:custDataLst>
            </p:nvPr>
          </p:nvSpPr>
          <p:spPr>
            <a:xfrm>
              <a:off x="7267575" y="1668199"/>
              <a:ext cx="57151" cy="50285"/>
            </a:xfrm>
            <a:custGeom>
              <a:avLst/>
              <a:gdLst/>
              <a:ahLst/>
              <a:cxnLst/>
              <a:rect l="0" t="0" r="0" b="0"/>
              <a:pathLst>
                <a:path w="57151" h="50285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2822" y="9212"/>
                  </a:lnTo>
                  <a:lnTo>
                    <a:pt x="26569" y="42283"/>
                  </a:lnTo>
                  <a:lnTo>
                    <a:pt x="36856" y="49101"/>
                  </a:lnTo>
                  <a:lnTo>
                    <a:pt x="41504" y="50284"/>
                  </a:lnTo>
                  <a:lnTo>
                    <a:pt x="57150" y="463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4701"/>
            <p:cNvSpPr/>
            <p:nvPr>
              <p:custDataLst>
                <p:tags r:id="rId114"/>
              </p:custDataLst>
            </p:nvPr>
          </p:nvSpPr>
          <p:spPr>
            <a:xfrm>
              <a:off x="7182243" y="1683613"/>
              <a:ext cx="56758" cy="85362"/>
            </a:xfrm>
            <a:custGeom>
              <a:avLst/>
              <a:gdLst/>
              <a:ahLst/>
              <a:cxnLst/>
              <a:rect l="0" t="0" r="0" b="0"/>
              <a:pathLst>
                <a:path w="56758" h="85362">
                  <a:moveTo>
                    <a:pt x="9132" y="30887"/>
                  </a:moveTo>
                  <a:lnTo>
                    <a:pt x="9132" y="30887"/>
                  </a:lnTo>
                  <a:lnTo>
                    <a:pt x="4076" y="30887"/>
                  </a:lnTo>
                  <a:lnTo>
                    <a:pt x="2587" y="29829"/>
                  </a:lnTo>
                  <a:lnTo>
                    <a:pt x="1594" y="28065"/>
                  </a:lnTo>
                  <a:lnTo>
                    <a:pt x="932" y="25831"/>
                  </a:lnTo>
                  <a:lnTo>
                    <a:pt x="490" y="26458"/>
                  </a:lnTo>
                  <a:lnTo>
                    <a:pt x="0" y="32799"/>
                  </a:lnTo>
                  <a:lnTo>
                    <a:pt x="2604" y="39851"/>
                  </a:lnTo>
                  <a:lnTo>
                    <a:pt x="4780" y="43213"/>
                  </a:lnTo>
                  <a:lnTo>
                    <a:pt x="11381" y="74491"/>
                  </a:lnTo>
                  <a:lnTo>
                    <a:pt x="17220" y="85361"/>
                  </a:lnTo>
                  <a:lnTo>
                    <a:pt x="17699" y="85195"/>
                  </a:lnTo>
                  <a:lnTo>
                    <a:pt x="18373" y="78846"/>
                  </a:lnTo>
                  <a:lnTo>
                    <a:pt x="18632" y="38630"/>
                  </a:lnTo>
                  <a:lnTo>
                    <a:pt x="18654" y="2665"/>
                  </a:lnTo>
                  <a:lnTo>
                    <a:pt x="19714" y="431"/>
                  </a:lnTo>
                  <a:lnTo>
                    <a:pt x="21478" y="0"/>
                  </a:lnTo>
                  <a:lnTo>
                    <a:pt x="26261" y="2342"/>
                  </a:lnTo>
                  <a:lnTo>
                    <a:pt x="41047" y="15434"/>
                  </a:lnTo>
                  <a:lnTo>
                    <a:pt x="44483" y="27194"/>
                  </a:lnTo>
                  <a:lnTo>
                    <a:pt x="47929" y="60034"/>
                  </a:lnTo>
                  <a:lnTo>
                    <a:pt x="56757" y="689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4702"/>
            <p:cNvSpPr/>
            <p:nvPr>
              <p:custDataLst>
                <p:tags r:id="rId115"/>
              </p:custDataLst>
            </p:nvPr>
          </p:nvSpPr>
          <p:spPr>
            <a:xfrm>
              <a:off x="7059387" y="1685925"/>
              <a:ext cx="103414" cy="123385"/>
            </a:xfrm>
            <a:custGeom>
              <a:avLst/>
              <a:gdLst/>
              <a:ahLst/>
              <a:cxnLst/>
              <a:rect l="0" t="0" r="0" b="0"/>
              <a:pathLst>
                <a:path w="103414" h="123385">
                  <a:moveTo>
                    <a:pt x="55788" y="28575"/>
                  </a:moveTo>
                  <a:lnTo>
                    <a:pt x="55788" y="28575"/>
                  </a:lnTo>
                  <a:lnTo>
                    <a:pt x="55788" y="403"/>
                  </a:lnTo>
                  <a:lnTo>
                    <a:pt x="38063" y="0"/>
                  </a:lnTo>
                  <a:lnTo>
                    <a:pt x="37621" y="1058"/>
                  </a:lnTo>
                  <a:lnTo>
                    <a:pt x="37131" y="5056"/>
                  </a:lnTo>
                  <a:lnTo>
                    <a:pt x="35942" y="6546"/>
                  </a:lnTo>
                  <a:lnTo>
                    <a:pt x="31798" y="8201"/>
                  </a:lnTo>
                  <a:lnTo>
                    <a:pt x="30269" y="9701"/>
                  </a:lnTo>
                  <a:lnTo>
                    <a:pt x="24995" y="19712"/>
                  </a:lnTo>
                  <a:lnTo>
                    <a:pt x="20935" y="25694"/>
                  </a:lnTo>
                  <a:lnTo>
                    <a:pt x="17592" y="35012"/>
                  </a:lnTo>
                  <a:lnTo>
                    <a:pt x="11427" y="44476"/>
                  </a:lnTo>
                  <a:lnTo>
                    <a:pt x="9130" y="53983"/>
                  </a:lnTo>
                  <a:lnTo>
                    <a:pt x="8593" y="60328"/>
                  </a:lnTo>
                  <a:lnTo>
                    <a:pt x="5531" y="66677"/>
                  </a:lnTo>
                  <a:lnTo>
                    <a:pt x="1702" y="73026"/>
                  </a:lnTo>
                  <a:lnTo>
                    <a:pt x="0" y="79375"/>
                  </a:lnTo>
                  <a:lnTo>
                    <a:pt x="605" y="82550"/>
                  </a:lnTo>
                  <a:lnTo>
                    <a:pt x="6356" y="95250"/>
                  </a:lnTo>
                  <a:lnTo>
                    <a:pt x="7806" y="107950"/>
                  </a:lnTo>
                  <a:lnTo>
                    <a:pt x="8983" y="110067"/>
                  </a:lnTo>
                  <a:lnTo>
                    <a:pt x="10826" y="111478"/>
                  </a:lnTo>
                  <a:lnTo>
                    <a:pt x="13114" y="112419"/>
                  </a:lnTo>
                  <a:lnTo>
                    <a:pt x="14638" y="114104"/>
                  </a:lnTo>
                  <a:lnTo>
                    <a:pt x="17286" y="122336"/>
                  </a:lnTo>
                  <a:lnTo>
                    <a:pt x="20331" y="123163"/>
                  </a:lnTo>
                  <a:lnTo>
                    <a:pt x="22626" y="123384"/>
                  </a:lnTo>
                  <a:lnTo>
                    <a:pt x="24154" y="122473"/>
                  </a:lnTo>
                  <a:lnTo>
                    <a:pt x="25174" y="120807"/>
                  </a:lnTo>
                  <a:lnTo>
                    <a:pt x="25854" y="118638"/>
                  </a:lnTo>
                  <a:lnTo>
                    <a:pt x="27366" y="117192"/>
                  </a:lnTo>
                  <a:lnTo>
                    <a:pt x="31867" y="115585"/>
                  </a:lnTo>
                  <a:lnTo>
                    <a:pt x="33491" y="114099"/>
                  </a:lnTo>
                  <a:lnTo>
                    <a:pt x="44087" y="95053"/>
                  </a:lnTo>
                  <a:lnTo>
                    <a:pt x="47034" y="79349"/>
                  </a:lnTo>
                  <a:lnTo>
                    <a:pt x="53745" y="66670"/>
                  </a:lnTo>
                  <a:lnTo>
                    <a:pt x="55786" y="19246"/>
                  </a:lnTo>
                  <a:lnTo>
                    <a:pt x="55787" y="13934"/>
                  </a:lnTo>
                  <a:lnTo>
                    <a:pt x="55788" y="23224"/>
                  </a:lnTo>
                  <a:lnTo>
                    <a:pt x="69939" y="48214"/>
                  </a:lnTo>
                  <a:lnTo>
                    <a:pt x="103413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6" name="SMARTInkShape-Group952"/>
          <p:cNvGrpSpPr/>
          <p:nvPr/>
        </p:nvGrpSpPr>
        <p:grpSpPr>
          <a:xfrm>
            <a:off x="1095375" y="3895725"/>
            <a:ext cx="8629651" cy="1198264"/>
            <a:chOff x="1095375" y="3895725"/>
            <a:chExt cx="8629651" cy="1198264"/>
          </a:xfrm>
        </p:grpSpPr>
        <p:sp>
          <p:nvSpPr>
            <p:cNvPr id="415" name="SMARTInkShape-4703"/>
            <p:cNvSpPr/>
            <p:nvPr>
              <p:custDataLst>
                <p:tags r:id="rId101"/>
              </p:custDataLst>
            </p:nvPr>
          </p:nvSpPr>
          <p:spPr>
            <a:xfrm>
              <a:off x="1769587" y="4972050"/>
              <a:ext cx="449739" cy="121939"/>
            </a:xfrm>
            <a:custGeom>
              <a:avLst/>
              <a:gdLst/>
              <a:ahLst/>
              <a:cxnLst/>
              <a:rect l="0" t="0" r="0" b="0"/>
              <a:pathLst>
                <a:path w="449739" h="121939">
                  <a:moveTo>
                    <a:pt x="135413" y="66675"/>
                  </a:moveTo>
                  <a:lnTo>
                    <a:pt x="135413" y="66675"/>
                  </a:lnTo>
                  <a:lnTo>
                    <a:pt x="96790" y="84575"/>
                  </a:lnTo>
                  <a:lnTo>
                    <a:pt x="49619" y="101448"/>
                  </a:lnTo>
                  <a:lnTo>
                    <a:pt x="17219" y="114270"/>
                  </a:lnTo>
                  <a:lnTo>
                    <a:pt x="3731" y="120994"/>
                  </a:lnTo>
                  <a:lnTo>
                    <a:pt x="0" y="121938"/>
                  </a:lnTo>
                  <a:lnTo>
                    <a:pt x="39682" y="113215"/>
                  </a:lnTo>
                  <a:lnTo>
                    <a:pt x="83225" y="101386"/>
                  </a:lnTo>
                  <a:lnTo>
                    <a:pt x="120067" y="92011"/>
                  </a:lnTo>
                  <a:lnTo>
                    <a:pt x="162851" y="82531"/>
                  </a:lnTo>
                  <a:lnTo>
                    <a:pt x="209042" y="73019"/>
                  </a:lnTo>
                  <a:lnTo>
                    <a:pt x="256242" y="63498"/>
                  </a:lnTo>
                  <a:lnTo>
                    <a:pt x="303741" y="48918"/>
                  </a:lnTo>
                  <a:lnTo>
                    <a:pt x="346272" y="36249"/>
                  </a:lnTo>
                  <a:lnTo>
                    <a:pt x="390742" y="20735"/>
                  </a:lnTo>
                  <a:lnTo>
                    <a:pt x="449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4704"/>
            <p:cNvSpPr/>
            <p:nvPr>
              <p:custDataLst>
                <p:tags r:id="rId102"/>
              </p:custDataLst>
            </p:nvPr>
          </p:nvSpPr>
          <p:spPr>
            <a:xfrm>
              <a:off x="2381250" y="473392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4705"/>
            <p:cNvSpPr/>
            <p:nvPr>
              <p:custDataLst>
                <p:tags r:id="rId103"/>
              </p:custDataLst>
            </p:nvPr>
          </p:nvSpPr>
          <p:spPr>
            <a:xfrm>
              <a:off x="2397792" y="4867275"/>
              <a:ext cx="12034" cy="32037"/>
            </a:xfrm>
            <a:custGeom>
              <a:avLst/>
              <a:gdLst/>
              <a:ahLst/>
              <a:cxnLst/>
              <a:rect l="0" t="0" r="0" b="0"/>
              <a:pathLst>
                <a:path w="12034" h="32037">
                  <a:moveTo>
                    <a:pt x="12033" y="0"/>
                  </a:moveTo>
                  <a:lnTo>
                    <a:pt x="12033" y="0"/>
                  </a:lnTo>
                  <a:lnTo>
                    <a:pt x="12033" y="18314"/>
                  </a:lnTo>
                  <a:lnTo>
                    <a:pt x="9916" y="22794"/>
                  </a:lnTo>
                  <a:lnTo>
                    <a:pt x="0" y="32036"/>
                  </a:lnTo>
                  <a:lnTo>
                    <a:pt x="2508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4706"/>
            <p:cNvSpPr/>
            <p:nvPr>
              <p:custDataLst>
                <p:tags r:id="rId104"/>
              </p:custDataLst>
            </p:nvPr>
          </p:nvSpPr>
          <p:spPr>
            <a:xfrm>
              <a:off x="2095500" y="4772025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41445" y="8689"/>
                  </a:lnTo>
                  <a:lnTo>
                    <a:pt x="80013" y="2575"/>
                  </a:lnTo>
                  <a:lnTo>
                    <a:pt x="125284" y="50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4707"/>
            <p:cNvSpPr/>
            <p:nvPr>
              <p:custDataLst>
                <p:tags r:id="rId105"/>
              </p:custDataLst>
            </p:nvPr>
          </p:nvSpPr>
          <p:spPr>
            <a:xfrm>
              <a:off x="1627221" y="4962525"/>
              <a:ext cx="515905" cy="64959"/>
            </a:xfrm>
            <a:custGeom>
              <a:avLst/>
              <a:gdLst/>
              <a:ahLst/>
              <a:cxnLst/>
              <a:rect l="0" t="0" r="0" b="0"/>
              <a:pathLst>
                <a:path w="515905" h="64959">
                  <a:moveTo>
                    <a:pt x="30129" y="47625"/>
                  </a:moveTo>
                  <a:lnTo>
                    <a:pt x="30129" y="47625"/>
                  </a:lnTo>
                  <a:lnTo>
                    <a:pt x="811" y="62813"/>
                  </a:lnTo>
                  <a:lnTo>
                    <a:pt x="0" y="64100"/>
                  </a:lnTo>
                  <a:lnTo>
                    <a:pt x="518" y="64958"/>
                  </a:lnTo>
                  <a:lnTo>
                    <a:pt x="40968" y="56088"/>
                  </a:lnTo>
                  <a:lnTo>
                    <a:pt x="87668" y="47310"/>
                  </a:lnTo>
                  <a:lnTo>
                    <a:pt x="132197" y="40829"/>
                  </a:lnTo>
                  <a:lnTo>
                    <a:pt x="177847" y="36086"/>
                  </a:lnTo>
                  <a:lnTo>
                    <a:pt x="212198" y="30855"/>
                  </a:lnTo>
                  <a:lnTo>
                    <a:pt x="245104" y="25003"/>
                  </a:lnTo>
                  <a:lnTo>
                    <a:pt x="277368" y="21696"/>
                  </a:lnTo>
                  <a:lnTo>
                    <a:pt x="309346" y="19167"/>
                  </a:lnTo>
                  <a:lnTo>
                    <a:pt x="341198" y="14516"/>
                  </a:lnTo>
                  <a:lnTo>
                    <a:pt x="372993" y="11743"/>
                  </a:lnTo>
                  <a:lnTo>
                    <a:pt x="417821" y="10182"/>
                  </a:lnTo>
                  <a:lnTo>
                    <a:pt x="455092" y="6898"/>
                  </a:lnTo>
                  <a:lnTo>
                    <a:pt x="5159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4708"/>
            <p:cNvSpPr/>
            <p:nvPr>
              <p:custDataLst>
                <p:tags r:id="rId106"/>
              </p:custDataLst>
            </p:nvPr>
          </p:nvSpPr>
          <p:spPr>
            <a:xfrm>
              <a:off x="2173132" y="4537565"/>
              <a:ext cx="102020" cy="360042"/>
            </a:xfrm>
            <a:custGeom>
              <a:avLst/>
              <a:gdLst/>
              <a:ahLst/>
              <a:cxnLst/>
              <a:rect l="0" t="0" r="0" b="0"/>
              <a:pathLst>
                <a:path w="102020" h="360042">
                  <a:moveTo>
                    <a:pt x="93818" y="91585"/>
                  </a:moveTo>
                  <a:lnTo>
                    <a:pt x="93818" y="91585"/>
                  </a:lnTo>
                  <a:lnTo>
                    <a:pt x="98874" y="86529"/>
                  </a:lnTo>
                  <a:lnTo>
                    <a:pt x="101357" y="81224"/>
                  </a:lnTo>
                  <a:lnTo>
                    <a:pt x="102019" y="78328"/>
                  </a:lnTo>
                  <a:lnTo>
                    <a:pt x="97894" y="59082"/>
                  </a:lnTo>
                  <a:lnTo>
                    <a:pt x="74679" y="14891"/>
                  </a:lnTo>
                  <a:lnTo>
                    <a:pt x="71534" y="8706"/>
                  </a:lnTo>
                  <a:lnTo>
                    <a:pt x="67320" y="4582"/>
                  </a:lnTo>
                  <a:lnTo>
                    <a:pt x="56994" y="0"/>
                  </a:lnTo>
                  <a:lnTo>
                    <a:pt x="42527" y="3609"/>
                  </a:lnTo>
                  <a:lnTo>
                    <a:pt x="34224" y="7534"/>
                  </a:lnTo>
                  <a:lnTo>
                    <a:pt x="22176" y="23185"/>
                  </a:lnTo>
                  <a:lnTo>
                    <a:pt x="5819" y="67726"/>
                  </a:lnTo>
                  <a:lnTo>
                    <a:pt x="0" y="111802"/>
                  </a:lnTo>
                  <a:lnTo>
                    <a:pt x="51" y="154137"/>
                  </a:lnTo>
                  <a:lnTo>
                    <a:pt x="5240" y="197020"/>
                  </a:lnTo>
                  <a:lnTo>
                    <a:pt x="12774" y="244281"/>
                  </a:lnTo>
                  <a:lnTo>
                    <a:pt x="16980" y="286932"/>
                  </a:lnTo>
                  <a:lnTo>
                    <a:pt x="17534" y="331014"/>
                  </a:lnTo>
                  <a:lnTo>
                    <a:pt x="17610" y="360041"/>
                  </a:lnTo>
                  <a:lnTo>
                    <a:pt x="17618" y="348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4709"/>
            <p:cNvSpPr/>
            <p:nvPr>
              <p:custDataLst>
                <p:tags r:id="rId107"/>
              </p:custDataLst>
            </p:nvPr>
          </p:nvSpPr>
          <p:spPr>
            <a:xfrm>
              <a:off x="1878687" y="4810125"/>
              <a:ext cx="81035" cy="102195"/>
            </a:xfrm>
            <a:custGeom>
              <a:avLst/>
              <a:gdLst/>
              <a:ahLst/>
              <a:cxnLst/>
              <a:rect l="0" t="0" r="0" b="0"/>
              <a:pathLst>
                <a:path w="81035" h="102195">
                  <a:moveTo>
                    <a:pt x="54888" y="9525"/>
                  </a:moveTo>
                  <a:lnTo>
                    <a:pt x="54888" y="9525"/>
                  </a:lnTo>
                  <a:lnTo>
                    <a:pt x="49832" y="9525"/>
                  </a:lnTo>
                  <a:lnTo>
                    <a:pt x="48342" y="8467"/>
                  </a:lnTo>
                  <a:lnTo>
                    <a:pt x="47349" y="6703"/>
                  </a:lnTo>
                  <a:lnTo>
                    <a:pt x="46687" y="4469"/>
                  </a:lnTo>
                  <a:lnTo>
                    <a:pt x="45187" y="2980"/>
                  </a:lnTo>
                  <a:lnTo>
                    <a:pt x="40699" y="1324"/>
                  </a:lnTo>
                  <a:lnTo>
                    <a:pt x="32222" y="392"/>
                  </a:lnTo>
                  <a:lnTo>
                    <a:pt x="23295" y="5819"/>
                  </a:lnTo>
                  <a:lnTo>
                    <a:pt x="17951" y="10229"/>
                  </a:lnTo>
                  <a:lnTo>
                    <a:pt x="5373" y="31606"/>
                  </a:lnTo>
                  <a:lnTo>
                    <a:pt x="0" y="58048"/>
                  </a:lnTo>
                  <a:lnTo>
                    <a:pt x="4388" y="73777"/>
                  </a:lnTo>
                  <a:lnTo>
                    <a:pt x="13394" y="86765"/>
                  </a:lnTo>
                  <a:lnTo>
                    <a:pt x="24452" y="96065"/>
                  </a:lnTo>
                  <a:lnTo>
                    <a:pt x="36422" y="100904"/>
                  </a:lnTo>
                  <a:lnTo>
                    <a:pt x="42577" y="102194"/>
                  </a:lnTo>
                  <a:lnTo>
                    <a:pt x="48797" y="100938"/>
                  </a:lnTo>
                  <a:lnTo>
                    <a:pt x="61353" y="93898"/>
                  </a:lnTo>
                  <a:lnTo>
                    <a:pt x="75266" y="78034"/>
                  </a:lnTo>
                  <a:lnTo>
                    <a:pt x="81034" y="49815"/>
                  </a:lnTo>
                  <a:lnTo>
                    <a:pt x="77687" y="24755"/>
                  </a:lnTo>
                  <a:lnTo>
                    <a:pt x="644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4710"/>
            <p:cNvSpPr/>
            <p:nvPr>
              <p:custDataLst>
                <p:tags r:id="rId108"/>
              </p:custDataLst>
            </p:nvPr>
          </p:nvSpPr>
          <p:spPr>
            <a:xfrm>
              <a:off x="2015413" y="4733925"/>
              <a:ext cx="64733" cy="168519"/>
            </a:xfrm>
            <a:custGeom>
              <a:avLst/>
              <a:gdLst/>
              <a:ahLst/>
              <a:cxnLst/>
              <a:rect l="0" t="0" r="0" b="0"/>
              <a:pathLst>
                <a:path w="64733" h="168519">
                  <a:moveTo>
                    <a:pt x="41987" y="66675"/>
                  </a:moveTo>
                  <a:lnTo>
                    <a:pt x="41987" y="66675"/>
                  </a:lnTo>
                  <a:lnTo>
                    <a:pt x="28729" y="66675"/>
                  </a:lnTo>
                  <a:lnTo>
                    <a:pt x="22689" y="69497"/>
                  </a:lnTo>
                  <a:lnTo>
                    <a:pt x="10188" y="79932"/>
                  </a:lnTo>
                  <a:lnTo>
                    <a:pt x="697" y="94121"/>
                  </a:lnTo>
                  <a:lnTo>
                    <a:pt x="0" y="108507"/>
                  </a:lnTo>
                  <a:lnTo>
                    <a:pt x="4276" y="125483"/>
                  </a:lnTo>
                  <a:lnTo>
                    <a:pt x="25118" y="161555"/>
                  </a:lnTo>
                  <a:lnTo>
                    <a:pt x="34842" y="167052"/>
                  </a:lnTo>
                  <a:lnTo>
                    <a:pt x="40399" y="168518"/>
                  </a:lnTo>
                  <a:lnTo>
                    <a:pt x="45161" y="167379"/>
                  </a:lnTo>
                  <a:lnTo>
                    <a:pt x="53276" y="160468"/>
                  </a:lnTo>
                  <a:lnTo>
                    <a:pt x="63794" y="139621"/>
                  </a:lnTo>
                  <a:lnTo>
                    <a:pt x="64732" y="119557"/>
                  </a:lnTo>
                  <a:lnTo>
                    <a:pt x="56710" y="77238"/>
                  </a:lnTo>
                  <a:lnTo>
                    <a:pt x="37118" y="34356"/>
                  </a:lnTo>
                  <a:lnTo>
                    <a:pt x="324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4711"/>
            <p:cNvSpPr/>
            <p:nvPr>
              <p:custDataLst>
                <p:tags r:id="rId109"/>
              </p:custDataLst>
            </p:nvPr>
          </p:nvSpPr>
          <p:spPr>
            <a:xfrm>
              <a:off x="1095375" y="3895725"/>
              <a:ext cx="8629651" cy="542534"/>
            </a:xfrm>
            <a:custGeom>
              <a:avLst/>
              <a:gdLst/>
              <a:ahLst/>
              <a:cxnLst/>
              <a:rect l="0" t="0" r="0" b="0"/>
              <a:pathLst>
                <a:path w="8629651" h="542534">
                  <a:moveTo>
                    <a:pt x="0" y="533400"/>
                  </a:moveTo>
                  <a:lnTo>
                    <a:pt x="0" y="533400"/>
                  </a:lnTo>
                  <a:lnTo>
                    <a:pt x="5056" y="538457"/>
                  </a:lnTo>
                  <a:lnTo>
                    <a:pt x="47722" y="542042"/>
                  </a:lnTo>
                  <a:lnTo>
                    <a:pt x="80477" y="542533"/>
                  </a:lnTo>
                  <a:lnTo>
                    <a:pt x="119023" y="539928"/>
                  </a:lnTo>
                  <a:lnTo>
                    <a:pt x="158732" y="536301"/>
                  </a:lnTo>
                  <a:lnTo>
                    <a:pt x="194020" y="534689"/>
                  </a:lnTo>
                  <a:lnTo>
                    <a:pt x="227342" y="531151"/>
                  </a:lnTo>
                  <a:lnTo>
                    <a:pt x="260849" y="526050"/>
                  </a:lnTo>
                  <a:lnTo>
                    <a:pt x="296908" y="520255"/>
                  </a:lnTo>
                  <a:lnTo>
                    <a:pt x="331279" y="516975"/>
                  </a:lnTo>
                  <a:lnTo>
                    <a:pt x="365252" y="514459"/>
                  </a:lnTo>
                  <a:lnTo>
                    <a:pt x="401517" y="509812"/>
                  </a:lnTo>
                  <a:lnTo>
                    <a:pt x="438802" y="504219"/>
                  </a:lnTo>
                  <a:lnTo>
                    <a:pt x="477598" y="498206"/>
                  </a:lnTo>
                  <a:lnTo>
                    <a:pt x="519535" y="492006"/>
                  </a:lnTo>
                  <a:lnTo>
                    <a:pt x="562869" y="485722"/>
                  </a:lnTo>
                  <a:lnTo>
                    <a:pt x="607881" y="479401"/>
                  </a:lnTo>
                  <a:lnTo>
                    <a:pt x="631737" y="476234"/>
                  </a:lnTo>
                  <a:lnTo>
                    <a:pt x="656108" y="473065"/>
                  </a:lnTo>
                  <a:lnTo>
                    <a:pt x="680822" y="469893"/>
                  </a:lnTo>
                  <a:lnTo>
                    <a:pt x="705765" y="466720"/>
                  </a:lnTo>
                  <a:lnTo>
                    <a:pt x="730860" y="463547"/>
                  </a:lnTo>
                  <a:lnTo>
                    <a:pt x="756056" y="460373"/>
                  </a:lnTo>
                  <a:lnTo>
                    <a:pt x="781321" y="457199"/>
                  </a:lnTo>
                  <a:lnTo>
                    <a:pt x="806631" y="454025"/>
                  </a:lnTo>
                  <a:lnTo>
                    <a:pt x="833029" y="449791"/>
                  </a:lnTo>
                  <a:lnTo>
                    <a:pt x="860152" y="444852"/>
                  </a:lnTo>
                  <a:lnTo>
                    <a:pt x="887760" y="439443"/>
                  </a:lnTo>
                  <a:lnTo>
                    <a:pt x="916748" y="434779"/>
                  </a:lnTo>
                  <a:lnTo>
                    <a:pt x="946657" y="430611"/>
                  </a:lnTo>
                  <a:lnTo>
                    <a:pt x="977180" y="426774"/>
                  </a:lnTo>
                  <a:lnTo>
                    <a:pt x="1008112" y="422099"/>
                  </a:lnTo>
                  <a:lnTo>
                    <a:pt x="1039316" y="416866"/>
                  </a:lnTo>
                  <a:lnTo>
                    <a:pt x="1070702" y="411261"/>
                  </a:lnTo>
                  <a:lnTo>
                    <a:pt x="1102210" y="406465"/>
                  </a:lnTo>
                  <a:lnTo>
                    <a:pt x="1133798" y="402211"/>
                  </a:lnTo>
                  <a:lnTo>
                    <a:pt x="1165440" y="398316"/>
                  </a:lnTo>
                  <a:lnTo>
                    <a:pt x="1199235" y="393602"/>
                  </a:lnTo>
                  <a:lnTo>
                    <a:pt x="1234465" y="388343"/>
                  </a:lnTo>
                  <a:lnTo>
                    <a:pt x="1270652" y="382720"/>
                  </a:lnTo>
                  <a:lnTo>
                    <a:pt x="1306418" y="377913"/>
                  </a:lnTo>
                  <a:lnTo>
                    <a:pt x="1341904" y="373650"/>
                  </a:lnTo>
                  <a:lnTo>
                    <a:pt x="1377202" y="369750"/>
                  </a:lnTo>
                  <a:lnTo>
                    <a:pt x="1413435" y="365034"/>
                  </a:lnTo>
                  <a:lnTo>
                    <a:pt x="1450290" y="359772"/>
                  </a:lnTo>
                  <a:lnTo>
                    <a:pt x="1487560" y="354148"/>
                  </a:lnTo>
                  <a:lnTo>
                    <a:pt x="1526165" y="348282"/>
                  </a:lnTo>
                  <a:lnTo>
                    <a:pt x="1565660" y="342255"/>
                  </a:lnTo>
                  <a:lnTo>
                    <a:pt x="1605748" y="336119"/>
                  </a:lnTo>
                  <a:lnTo>
                    <a:pt x="1646232" y="330972"/>
                  </a:lnTo>
                  <a:lnTo>
                    <a:pt x="1686980" y="326481"/>
                  </a:lnTo>
                  <a:lnTo>
                    <a:pt x="1727903" y="322429"/>
                  </a:lnTo>
                  <a:lnTo>
                    <a:pt x="1767885" y="317611"/>
                  </a:lnTo>
                  <a:lnTo>
                    <a:pt x="1807240" y="312282"/>
                  </a:lnTo>
                  <a:lnTo>
                    <a:pt x="1846177" y="306613"/>
                  </a:lnTo>
                  <a:lnTo>
                    <a:pt x="1886951" y="300717"/>
                  </a:lnTo>
                  <a:lnTo>
                    <a:pt x="1928951" y="294670"/>
                  </a:lnTo>
                  <a:lnTo>
                    <a:pt x="1971767" y="288522"/>
                  </a:lnTo>
                  <a:lnTo>
                    <a:pt x="2015128" y="282306"/>
                  </a:lnTo>
                  <a:lnTo>
                    <a:pt x="2058852" y="276046"/>
                  </a:lnTo>
                  <a:lnTo>
                    <a:pt x="2102818" y="269755"/>
                  </a:lnTo>
                  <a:lnTo>
                    <a:pt x="2145887" y="263445"/>
                  </a:lnTo>
                  <a:lnTo>
                    <a:pt x="2188358" y="257122"/>
                  </a:lnTo>
                  <a:lnTo>
                    <a:pt x="2230431" y="250790"/>
                  </a:lnTo>
                  <a:lnTo>
                    <a:pt x="2273296" y="244451"/>
                  </a:lnTo>
                  <a:lnTo>
                    <a:pt x="2316688" y="238109"/>
                  </a:lnTo>
                  <a:lnTo>
                    <a:pt x="2360434" y="231765"/>
                  </a:lnTo>
                  <a:lnTo>
                    <a:pt x="2405473" y="225418"/>
                  </a:lnTo>
                  <a:lnTo>
                    <a:pt x="2451373" y="219070"/>
                  </a:lnTo>
                  <a:lnTo>
                    <a:pt x="2497849" y="212722"/>
                  </a:lnTo>
                  <a:lnTo>
                    <a:pt x="2544707" y="206373"/>
                  </a:lnTo>
                  <a:lnTo>
                    <a:pt x="2591822" y="200024"/>
                  </a:lnTo>
                  <a:lnTo>
                    <a:pt x="2639106" y="193674"/>
                  </a:lnTo>
                  <a:lnTo>
                    <a:pt x="2687562" y="188383"/>
                  </a:lnTo>
                  <a:lnTo>
                    <a:pt x="2736800" y="183797"/>
                  </a:lnTo>
                  <a:lnTo>
                    <a:pt x="2786558" y="179682"/>
                  </a:lnTo>
                  <a:lnTo>
                    <a:pt x="2836664" y="175879"/>
                  </a:lnTo>
                  <a:lnTo>
                    <a:pt x="2887001" y="172286"/>
                  </a:lnTo>
                  <a:lnTo>
                    <a:pt x="2937492" y="168832"/>
                  </a:lnTo>
                  <a:lnTo>
                    <a:pt x="2988087" y="164413"/>
                  </a:lnTo>
                  <a:lnTo>
                    <a:pt x="3038749" y="159350"/>
                  </a:lnTo>
                  <a:lnTo>
                    <a:pt x="3089458" y="153858"/>
                  </a:lnTo>
                  <a:lnTo>
                    <a:pt x="3139139" y="149139"/>
                  </a:lnTo>
                  <a:lnTo>
                    <a:pt x="3188134" y="144934"/>
                  </a:lnTo>
                  <a:lnTo>
                    <a:pt x="3236673" y="141073"/>
                  </a:lnTo>
                  <a:lnTo>
                    <a:pt x="3285965" y="137440"/>
                  </a:lnTo>
                  <a:lnTo>
                    <a:pt x="3335760" y="133960"/>
                  </a:lnTo>
                  <a:lnTo>
                    <a:pt x="3385890" y="130582"/>
                  </a:lnTo>
                  <a:lnTo>
                    <a:pt x="3436243" y="127271"/>
                  </a:lnTo>
                  <a:lnTo>
                    <a:pt x="3486746" y="124006"/>
                  </a:lnTo>
                  <a:lnTo>
                    <a:pt x="3537347" y="120771"/>
                  </a:lnTo>
                  <a:lnTo>
                    <a:pt x="3589073" y="117555"/>
                  </a:lnTo>
                  <a:lnTo>
                    <a:pt x="3641549" y="114354"/>
                  </a:lnTo>
                  <a:lnTo>
                    <a:pt x="3694524" y="111161"/>
                  </a:lnTo>
                  <a:lnTo>
                    <a:pt x="3747833" y="106916"/>
                  </a:lnTo>
                  <a:lnTo>
                    <a:pt x="3801364" y="101969"/>
                  </a:lnTo>
                  <a:lnTo>
                    <a:pt x="3855043" y="96554"/>
                  </a:lnTo>
                  <a:lnTo>
                    <a:pt x="3908820" y="91885"/>
                  </a:lnTo>
                  <a:lnTo>
                    <a:pt x="3962664" y="87716"/>
                  </a:lnTo>
                  <a:lnTo>
                    <a:pt x="4016551" y="83877"/>
                  </a:lnTo>
                  <a:lnTo>
                    <a:pt x="4068351" y="81318"/>
                  </a:lnTo>
                  <a:lnTo>
                    <a:pt x="4118759" y="79612"/>
                  </a:lnTo>
                  <a:lnTo>
                    <a:pt x="4168239" y="78475"/>
                  </a:lnTo>
                  <a:lnTo>
                    <a:pt x="4219217" y="76658"/>
                  </a:lnTo>
                  <a:lnTo>
                    <a:pt x="4271195" y="74389"/>
                  </a:lnTo>
                  <a:lnTo>
                    <a:pt x="4323838" y="71817"/>
                  </a:lnTo>
                  <a:lnTo>
                    <a:pt x="4376925" y="69045"/>
                  </a:lnTo>
                  <a:lnTo>
                    <a:pt x="4430308" y="66139"/>
                  </a:lnTo>
                  <a:lnTo>
                    <a:pt x="4483889" y="63142"/>
                  </a:lnTo>
                  <a:lnTo>
                    <a:pt x="4538659" y="60087"/>
                  </a:lnTo>
                  <a:lnTo>
                    <a:pt x="4594223" y="56991"/>
                  </a:lnTo>
                  <a:lnTo>
                    <a:pt x="4650316" y="53869"/>
                  </a:lnTo>
                  <a:lnTo>
                    <a:pt x="4705702" y="50729"/>
                  </a:lnTo>
                  <a:lnTo>
                    <a:pt x="4760618" y="47578"/>
                  </a:lnTo>
                  <a:lnTo>
                    <a:pt x="4815220" y="44418"/>
                  </a:lnTo>
                  <a:lnTo>
                    <a:pt x="4869614" y="41254"/>
                  </a:lnTo>
                  <a:lnTo>
                    <a:pt x="4923867" y="38086"/>
                  </a:lnTo>
                  <a:lnTo>
                    <a:pt x="4978028" y="34915"/>
                  </a:lnTo>
                  <a:lnTo>
                    <a:pt x="5032127" y="32802"/>
                  </a:lnTo>
                  <a:lnTo>
                    <a:pt x="5086185" y="31393"/>
                  </a:lnTo>
                  <a:lnTo>
                    <a:pt x="5140215" y="30454"/>
                  </a:lnTo>
                  <a:lnTo>
                    <a:pt x="5193168" y="28769"/>
                  </a:lnTo>
                  <a:lnTo>
                    <a:pt x="5245404" y="26588"/>
                  </a:lnTo>
                  <a:lnTo>
                    <a:pt x="5297161" y="24075"/>
                  </a:lnTo>
                  <a:lnTo>
                    <a:pt x="5350716" y="22400"/>
                  </a:lnTo>
                  <a:lnTo>
                    <a:pt x="5405469" y="21284"/>
                  </a:lnTo>
                  <a:lnTo>
                    <a:pt x="5461021" y="20539"/>
                  </a:lnTo>
                  <a:lnTo>
                    <a:pt x="5517106" y="20043"/>
                  </a:lnTo>
                  <a:lnTo>
                    <a:pt x="5573545" y="19712"/>
                  </a:lnTo>
                  <a:lnTo>
                    <a:pt x="5630221" y="19491"/>
                  </a:lnTo>
                  <a:lnTo>
                    <a:pt x="5687057" y="18285"/>
                  </a:lnTo>
                  <a:lnTo>
                    <a:pt x="5743996" y="16424"/>
                  </a:lnTo>
                  <a:lnTo>
                    <a:pt x="5801005" y="14124"/>
                  </a:lnTo>
                  <a:lnTo>
                    <a:pt x="5859121" y="12591"/>
                  </a:lnTo>
                  <a:lnTo>
                    <a:pt x="5917972" y="11569"/>
                  </a:lnTo>
                  <a:lnTo>
                    <a:pt x="5977315" y="10888"/>
                  </a:lnTo>
                  <a:lnTo>
                    <a:pt x="6034868" y="10434"/>
                  </a:lnTo>
                  <a:lnTo>
                    <a:pt x="6091229" y="10131"/>
                  </a:lnTo>
                  <a:lnTo>
                    <a:pt x="6146795" y="9929"/>
                  </a:lnTo>
                  <a:lnTo>
                    <a:pt x="6201830" y="9794"/>
                  </a:lnTo>
                  <a:lnTo>
                    <a:pt x="6256512" y="9704"/>
                  </a:lnTo>
                  <a:lnTo>
                    <a:pt x="6310957" y="9645"/>
                  </a:lnTo>
                  <a:lnTo>
                    <a:pt x="6364188" y="9605"/>
                  </a:lnTo>
                  <a:lnTo>
                    <a:pt x="6416609" y="9578"/>
                  </a:lnTo>
                  <a:lnTo>
                    <a:pt x="6468490" y="9560"/>
                  </a:lnTo>
                  <a:lnTo>
                    <a:pt x="6521068" y="9549"/>
                  </a:lnTo>
                  <a:lnTo>
                    <a:pt x="6574112" y="9541"/>
                  </a:lnTo>
                  <a:lnTo>
                    <a:pt x="6627466" y="9536"/>
                  </a:lnTo>
                  <a:lnTo>
                    <a:pt x="6681028" y="8474"/>
                  </a:lnTo>
                  <a:lnTo>
                    <a:pt x="6734727" y="6708"/>
                  </a:lnTo>
                  <a:lnTo>
                    <a:pt x="6788518" y="4472"/>
                  </a:lnTo>
                  <a:lnTo>
                    <a:pt x="6840253" y="2981"/>
                  </a:lnTo>
                  <a:lnTo>
                    <a:pt x="6890619" y="1987"/>
                  </a:lnTo>
                  <a:lnTo>
                    <a:pt x="6940071" y="1325"/>
                  </a:lnTo>
                  <a:lnTo>
                    <a:pt x="6988914" y="883"/>
                  </a:lnTo>
                  <a:lnTo>
                    <a:pt x="7037351" y="589"/>
                  </a:lnTo>
                  <a:lnTo>
                    <a:pt x="7085517" y="393"/>
                  </a:lnTo>
                  <a:lnTo>
                    <a:pt x="7132444" y="262"/>
                  </a:lnTo>
                  <a:lnTo>
                    <a:pt x="7178546" y="175"/>
                  </a:lnTo>
                  <a:lnTo>
                    <a:pt x="7224098" y="117"/>
                  </a:lnTo>
                  <a:lnTo>
                    <a:pt x="7271399" y="78"/>
                  </a:lnTo>
                  <a:lnTo>
                    <a:pt x="7319866" y="52"/>
                  </a:lnTo>
                  <a:lnTo>
                    <a:pt x="7369110" y="34"/>
                  </a:lnTo>
                  <a:lnTo>
                    <a:pt x="7417815" y="23"/>
                  </a:lnTo>
                  <a:lnTo>
                    <a:pt x="7466161" y="15"/>
                  </a:lnTo>
                  <a:lnTo>
                    <a:pt x="7514265" y="10"/>
                  </a:lnTo>
                  <a:lnTo>
                    <a:pt x="7561152" y="7"/>
                  </a:lnTo>
                  <a:lnTo>
                    <a:pt x="7607226" y="5"/>
                  </a:lnTo>
                  <a:lnTo>
                    <a:pt x="7652760" y="3"/>
                  </a:lnTo>
                  <a:lnTo>
                    <a:pt x="7697931" y="2"/>
                  </a:lnTo>
                  <a:lnTo>
                    <a:pt x="7742861" y="1"/>
                  </a:lnTo>
                  <a:lnTo>
                    <a:pt x="7787633" y="0"/>
                  </a:lnTo>
                  <a:lnTo>
                    <a:pt x="7830180" y="0"/>
                  </a:lnTo>
                  <a:lnTo>
                    <a:pt x="7871246" y="0"/>
                  </a:lnTo>
                  <a:lnTo>
                    <a:pt x="7911323" y="0"/>
                  </a:lnTo>
                  <a:lnTo>
                    <a:pt x="7950740" y="0"/>
                  </a:lnTo>
                  <a:lnTo>
                    <a:pt x="7989718" y="0"/>
                  </a:lnTo>
                  <a:lnTo>
                    <a:pt x="8028404" y="0"/>
                  </a:lnTo>
                  <a:lnTo>
                    <a:pt x="8066894" y="1058"/>
                  </a:lnTo>
                  <a:lnTo>
                    <a:pt x="8105254" y="2822"/>
                  </a:lnTo>
                  <a:lnTo>
                    <a:pt x="8143528" y="5057"/>
                  </a:lnTo>
                  <a:lnTo>
                    <a:pt x="8180685" y="6546"/>
                  </a:lnTo>
                  <a:lnTo>
                    <a:pt x="8217098" y="7539"/>
                  </a:lnTo>
                  <a:lnTo>
                    <a:pt x="8253016" y="8201"/>
                  </a:lnTo>
                  <a:lnTo>
                    <a:pt x="8286486" y="8642"/>
                  </a:lnTo>
                  <a:lnTo>
                    <a:pt x="8318323" y="8936"/>
                  </a:lnTo>
                  <a:lnTo>
                    <a:pt x="8349074" y="9132"/>
                  </a:lnTo>
                  <a:lnTo>
                    <a:pt x="8378041" y="9263"/>
                  </a:lnTo>
                  <a:lnTo>
                    <a:pt x="8405819" y="9350"/>
                  </a:lnTo>
                  <a:lnTo>
                    <a:pt x="8432804" y="9408"/>
                  </a:lnTo>
                  <a:lnTo>
                    <a:pt x="8460320" y="10506"/>
                  </a:lnTo>
                  <a:lnTo>
                    <a:pt x="8488188" y="12295"/>
                  </a:lnTo>
                  <a:lnTo>
                    <a:pt x="8516292" y="14547"/>
                  </a:lnTo>
                  <a:lnTo>
                    <a:pt x="8541379" y="16048"/>
                  </a:lnTo>
                  <a:lnTo>
                    <a:pt x="8586185" y="17716"/>
                  </a:lnTo>
                  <a:lnTo>
                    <a:pt x="86296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4712"/>
            <p:cNvSpPr/>
            <p:nvPr>
              <p:custDataLst>
                <p:tags r:id="rId110"/>
              </p:custDataLst>
            </p:nvPr>
          </p:nvSpPr>
          <p:spPr>
            <a:xfrm>
              <a:off x="1485900" y="4575767"/>
              <a:ext cx="141255" cy="453901"/>
            </a:xfrm>
            <a:custGeom>
              <a:avLst/>
              <a:gdLst/>
              <a:ahLst/>
              <a:cxnLst/>
              <a:rect l="0" t="0" r="0" b="0"/>
              <a:pathLst>
                <a:path w="141255" h="453901">
                  <a:moveTo>
                    <a:pt x="0" y="205783"/>
                  </a:moveTo>
                  <a:lnTo>
                    <a:pt x="0" y="205783"/>
                  </a:lnTo>
                  <a:lnTo>
                    <a:pt x="5056" y="205783"/>
                  </a:lnTo>
                  <a:lnTo>
                    <a:pt x="10361" y="208605"/>
                  </a:lnTo>
                  <a:lnTo>
                    <a:pt x="13257" y="210839"/>
                  </a:lnTo>
                  <a:lnTo>
                    <a:pt x="16475" y="221788"/>
                  </a:lnTo>
                  <a:lnTo>
                    <a:pt x="26363" y="267382"/>
                  </a:lnTo>
                  <a:lnTo>
                    <a:pt x="35920" y="308963"/>
                  </a:lnTo>
                  <a:lnTo>
                    <a:pt x="38871" y="355190"/>
                  </a:lnTo>
                  <a:lnTo>
                    <a:pt x="46263" y="402409"/>
                  </a:lnTo>
                  <a:lnTo>
                    <a:pt x="54960" y="441119"/>
                  </a:lnTo>
                  <a:lnTo>
                    <a:pt x="60763" y="452546"/>
                  </a:lnTo>
                  <a:lnTo>
                    <a:pt x="63792" y="453900"/>
                  </a:lnTo>
                  <a:lnTo>
                    <a:pt x="66870" y="452687"/>
                  </a:lnTo>
                  <a:lnTo>
                    <a:pt x="69980" y="449760"/>
                  </a:lnTo>
                  <a:lnTo>
                    <a:pt x="73435" y="440865"/>
                  </a:lnTo>
                  <a:lnTo>
                    <a:pt x="75836" y="397607"/>
                  </a:lnTo>
                  <a:lnTo>
                    <a:pt x="75034" y="364925"/>
                  </a:lnTo>
                  <a:lnTo>
                    <a:pt x="71096" y="333663"/>
                  </a:lnTo>
                  <a:lnTo>
                    <a:pt x="65817" y="298602"/>
                  </a:lnTo>
                  <a:lnTo>
                    <a:pt x="59944" y="263970"/>
                  </a:lnTo>
                  <a:lnTo>
                    <a:pt x="51745" y="218555"/>
                  </a:lnTo>
                  <a:lnTo>
                    <a:pt x="49456" y="183942"/>
                  </a:lnTo>
                  <a:lnTo>
                    <a:pt x="43111" y="143926"/>
                  </a:lnTo>
                  <a:lnTo>
                    <a:pt x="39585" y="96791"/>
                  </a:lnTo>
                  <a:lnTo>
                    <a:pt x="43596" y="52721"/>
                  </a:lnTo>
                  <a:lnTo>
                    <a:pt x="49917" y="15300"/>
                  </a:lnTo>
                  <a:lnTo>
                    <a:pt x="52328" y="8944"/>
                  </a:lnTo>
                  <a:lnTo>
                    <a:pt x="57110" y="4707"/>
                  </a:lnTo>
                  <a:lnTo>
                    <a:pt x="70891" y="0"/>
                  </a:lnTo>
                  <a:lnTo>
                    <a:pt x="77952" y="1918"/>
                  </a:lnTo>
                  <a:lnTo>
                    <a:pt x="115994" y="31280"/>
                  </a:lnTo>
                  <a:lnTo>
                    <a:pt x="128458" y="49556"/>
                  </a:lnTo>
                  <a:lnTo>
                    <a:pt x="140027" y="80614"/>
                  </a:lnTo>
                  <a:lnTo>
                    <a:pt x="141254" y="117636"/>
                  </a:lnTo>
                  <a:lnTo>
                    <a:pt x="134046" y="141683"/>
                  </a:lnTo>
                  <a:lnTo>
                    <a:pt x="124487" y="159303"/>
                  </a:lnTo>
                  <a:lnTo>
                    <a:pt x="77334" y="197095"/>
                  </a:lnTo>
                  <a:lnTo>
                    <a:pt x="38100" y="205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4713"/>
            <p:cNvSpPr/>
            <p:nvPr>
              <p:custDataLst>
                <p:tags r:id="rId111"/>
              </p:custDataLst>
            </p:nvPr>
          </p:nvSpPr>
          <p:spPr>
            <a:xfrm>
              <a:off x="1714500" y="4772025"/>
              <a:ext cx="114301" cy="176064"/>
            </a:xfrm>
            <a:custGeom>
              <a:avLst/>
              <a:gdLst/>
              <a:ahLst/>
              <a:cxnLst/>
              <a:rect l="0" t="0" r="0" b="0"/>
              <a:pathLst>
                <a:path w="114301" h="176064">
                  <a:moveTo>
                    <a:pt x="0" y="66675"/>
                  </a:moveTo>
                  <a:lnTo>
                    <a:pt x="0" y="66675"/>
                  </a:lnTo>
                  <a:lnTo>
                    <a:pt x="0" y="61619"/>
                  </a:lnTo>
                  <a:lnTo>
                    <a:pt x="1058" y="60130"/>
                  </a:lnTo>
                  <a:lnTo>
                    <a:pt x="2822" y="59136"/>
                  </a:lnTo>
                  <a:lnTo>
                    <a:pt x="13183" y="57738"/>
                  </a:lnTo>
                  <a:lnTo>
                    <a:pt x="18314" y="57542"/>
                  </a:lnTo>
                  <a:lnTo>
                    <a:pt x="40704" y="67379"/>
                  </a:lnTo>
                  <a:lnTo>
                    <a:pt x="77165" y="105085"/>
                  </a:lnTo>
                  <a:lnTo>
                    <a:pt x="81920" y="121492"/>
                  </a:lnTo>
                  <a:lnTo>
                    <a:pt x="84974" y="161465"/>
                  </a:lnTo>
                  <a:lnTo>
                    <a:pt x="84166" y="167968"/>
                  </a:lnTo>
                  <a:lnTo>
                    <a:pt x="82569" y="172304"/>
                  </a:lnTo>
                  <a:lnTo>
                    <a:pt x="80446" y="175194"/>
                  </a:lnTo>
                  <a:lnTo>
                    <a:pt x="77972" y="176063"/>
                  </a:lnTo>
                  <a:lnTo>
                    <a:pt x="75265" y="175583"/>
                  </a:lnTo>
                  <a:lnTo>
                    <a:pt x="72401" y="174205"/>
                  </a:lnTo>
                  <a:lnTo>
                    <a:pt x="63315" y="162153"/>
                  </a:lnTo>
                  <a:lnTo>
                    <a:pt x="57962" y="117883"/>
                  </a:lnTo>
                  <a:lnTo>
                    <a:pt x="57310" y="79495"/>
                  </a:lnTo>
                  <a:lnTo>
                    <a:pt x="67533" y="36548"/>
                  </a:lnTo>
                  <a:lnTo>
                    <a:pt x="70421" y="27541"/>
                  </a:lnTo>
                  <a:lnTo>
                    <a:pt x="76581" y="2047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6" name="SMARTInkShape-Group953"/>
          <p:cNvGrpSpPr/>
          <p:nvPr/>
        </p:nvGrpSpPr>
        <p:grpSpPr>
          <a:xfrm>
            <a:off x="7524750" y="2400490"/>
            <a:ext cx="1133476" cy="1103729"/>
            <a:chOff x="7524750" y="2400490"/>
            <a:chExt cx="1133476" cy="1103729"/>
          </a:xfrm>
        </p:grpSpPr>
        <p:sp>
          <p:nvSpPr>
            <p:cNvPr id="427" name="SMARTInkShape-4714"/>
            <p:cNvSpPr/>
            <p:nvPr>
              <p:custDataLst>
                <p:tags r:id="rId92"/>
              </p:custDataLst>
            </p:nvPr>
          </p:nvSpPr>
          <p:spPr>
            <a:xfrm>
              <a:off x="7839075" y="3248025"/>
              <a:ext cx="209551" cy="17727"/>
            </a:xfrm>
            <a:custGeom>
              <a:avLst/>
              <a:gdLst/>
              <a:ahLst/>
              <a:cxnLst/>
              <a:rect l="0" t="0" r="0" b="0"/>
              <a:pathLst>
                <a:path w="209551" h="17727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26367" y="11337"/>
                  </a:lnTo>
                  <a:lnTo>
                    <a:pt x="69363" y="8705"/>
                  </a:lnTo>
                  <a:lnTo>
                    <a:pt x="114654" y="1356"/>
                  </a:lnTo>
                  <a:lnTo>
                    <a:pt x="153093" y="402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4715"/>
            <p:cNvSpPr/>
            <p:nvPr>
              <p:custDataLst>
                <p:tags r:id="rId93"/>
              </p:custDataLst>
            </p:nvPr>
          </p:nvSpPr>
          <p:spPr>
            <a:xfrm>
              <a:off x="7917146" y="3076575"/>
              <a:ext cx="121955" cy="427644"/>
            </a:xfrm>
            <a:custGeom>
              <a:avLst/>
              <a:gdLst/>
              <a:ahLst/>
              <a:cxnLst/>
              <a:rect l="0" t="0" r="0" b="0"/>
              <a:pathLst>
                <a:path w="121955" h="427644">
                  <a:moveTo>
                    <a:pt x="64804" y="0"/>
                  </a:moveTo>
                  <a:lnTo>
                    <a:pt x="64804" y="0"/>
                  </a:lnTo>
                  <a:lnTo>
                    <a:pt x="78061" y="0"/>
                  </a:lnTo>
                  <a:lnTo>
                    <a:pt x="79992" y="1058"/>
                  </a:lnTo>
                  <a:lnTo>
                    <a:pt x="81279" y="2822"/>
                  </a:lnTo>
                  <a:lnTo>
                    <a:pt x="82137" y="5056"/>
                  </a:lnTo>
                  <a:lnTo>
                    <a:pt x="83704" y="48905"/>
                  </a:lnTo>
                  <a:lnTo>
                    <a:pt x="73696" y="86692"/>
                  </a:lnTo>
                  <a:lnTo>
                    <a:pt x="65502" y="127230"/>
                  </a:lnTo>
                  <a:lnTo>
                    <a:pt x="57720" y="165874"/>
                  </a:lnTo>
                  <a:lnTo>
                    <a:pt x="45609" y="208449"/>
                  </a:lnTo>
                  <a:lnTo>
                    <a:pt x="36405" y="250484"/>
                  </a:lnTo>
                  <a:lnTo>
                    <a:pt x="26112" y="289132"/>
                  </a:lnTo>
                  <a:lnTo>
                    <a:pt x="17004" y="324852"/>
                  </a:lnTo>
                  <a:lnTo>
                    <a:pt x="4444" y="369792"/>
                  </a:lnTo>
                  <a:lnTo>
                    <a:pt x="0" y="389439"/>
                  </a:lnTo>
                  <a:lnTo>
                    <a:pt x="1783" y="398156"/>
                  </a:lnTo>
                  <a:lnTo>
                    <a:pt x="11551" y="417433"/>
                  </a:lnTo>
                  <a:lnTo>
                    <a:pt x="15543" y="421163"/>
                  </a:lnTo>
                  <a:lnTo>
                    <a:pt x="25624" y="425309"/>
                  </a:lnTo>
                  <a:lnTo>
                    <a:pt x="53312" y="427643"/>
                  </a:lnTo>
                  <a:lnTo>
                    <a:pt x="70632" y="422544"/>
                  </a:lnTo>
                  <a:lnTo>
                    <a:pt x="110022" y="397132"/>
                  </a:lnTo>
                  <a:lnTo>
                    <a:pt x="121954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4716"/>
            <p:cNvSpPr/>
            <p:nvPr>
              <p:custDataLst>
                <p:tags r:id="rId94"/>
              </p:custDataLst>
            </p:nvPr>
          </p:nvSpPr>
          <p:spPr>
            <a:xfrm>
              <a:off x="7524750" y="2933700"/>
              <a:ext cx="1133476" cy="47626"/>
            </a:xfrm>
            <a:custGeom>
              <a:avLst/>
              <a:gdLst/>
              <a:ahLst/>
              <a:cxnLst/>
              <a:rect l="0" t="0" r="0" b="0"/>
              <a:pathLst>
                <a:path w="1133476" h="47626">
                  <a:moveTo>
                    <a:pt x="0" y="0"/>
                  </a:moveTo>
                  <a:lnTo>
                    <a:pt x="0" y="0"/>
                  </a:lnTo>
                  <a:lnTo>
                    <a:pt x="29659" y="8201"/>
                  </a:lnTo>
                  <a:lnTo>
                    <a:pt x="76571" y="9264"/>
                  </a:lnTo>
                  <a:lnTo>
                    <a:pt x="113760" y="9409"/>
                  </a:lnTo>
                  <a:lnTo>
                    <a:pt x="149337" y="9473"/>
                  </a:lnTo>
                  <a:lnTo>
                    <a:pt x="182788" y="9502"/>
                  </a:lnTo>
                  <a:lnTo>
                    <a:pt x="215295" y="9515"/>
                  </a:lnTo>
                  <a:lnTo>
                    <a:pt x="250203" y="9520"/>
                  </a:lnTo>
                  <a:lnTo>
                    <a:pt x="287943" y="9523"/>
                  </a:lnTo>
                  <a:lnTo>
                    <a:pt x="329410" y="9524"/>
                  </a:lnTo>
                  <a:lnTo>
                    <a:pt x="372535" y="9525"/>
                  </a:lnTo>
                  <a:lnTo>
                    <a:pt x="417454" y="9525"/>
                  </a:lnTo>
                  <a:lnTo>
                    <a:pt x="441286" y="9525"/>
                  </a:lnTo>
                  <a:lnTo>
                    <a:pt x="465641" y="9525"/>
                  </a:lnTo>
                  <a:lnTo>
                    <a:pt x="512457" y="9525"/>
                  </a:lnTo>
                  <a:lnTo>
                    <a:pt x="559017" y="9525"/>
                  </a:lnTo>
                  <a:lnTo>
                    <a:pt x="583286" y="9525"/>
                  </a:lnTo>
                  <a:lnTo>
                    <a:pt x="607933" y="9525"/>
                  </a:lnTo>
                  <a:lnTo>
                    <a:pt x="655072" y="12347"/>
                  </a:lnTo>
                  <a:lnTo>
                    <a:pt x="700719" y="16071"/>
                  </a:lnTo>
                  <a:lnTo>
                    <a:pt x="745699" y="17726"/>
                  </a:lnTo>
                  <a:lnTo>
                    <a:pt x="787564" y="18461"/>
                  </a:lnTo>
                  <a:lnTo>
                    <a:pt x="827337" y="18789"/>
                  </a:lnTo>
                  <a:lnTo>
                    <a:pt x="866180" y="18934"/>
                  </a:lnTo>
                  <a:lnTo>
                    <a:pt x="901788" y="21820"/>
                  </a:lnTo>
                  <a:lnTo>
                    <a:pt x="935254" y="25573"/>
                  </a:lnTo>
                  <a:lnTo>
                    <a:pt x="982786" y="28744"/>
                  </a:lnTo>
                  <a:lnTo>
                    <a:pt x="1024151" y="35916"/>
                  </a:lnTo>
                  <a:lnTo>
                    <a:pt x="1064276" y="43685"/>
                  </a:lnTo>
                  <a:lnTo>
                    <a:pt x="113347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4717"/>
            <p:cNvSpPr/>
            <p:nvPr>
              <p:custDataLst>
                <p:tags r:id="rId95"/>
              </p:custDataLst>
            </p:nvPr>
          </p:nvSpPr>
          <p:spPr>
            <a:xfrm>
              <a:off x="8434546" y="2400490"/>
              <a:ext cx="156666" cy="333186"/>
            </a:xfrm>
            <a:custGeom>
              <a:avLst/>
              <a:gdLst/>
              <a:ahLst/>
              <a:cxnLst/>
              <a:rect l="0" t="0" r="0" b="0"/>
              <a:pathLst>
                <a:path w="156666" h="333186">
                  <a:moveTo>
                    <a:pt x="14129" y="18860"/>
                  </a:moveTo>
                  <a:lnTo>
                    <a:pt x="14129" y="18860"/>
                  </a:lnTo>
                  <a:lnTo>
                    <a:pt x="0" y="18860"/>
                  </a:lnTo>
                  <a:lnTo>
                    <a:pt x="1851" y="18860"/>
                  </a:lnTo>
                  <a:lnTo>
                    <a:pt x="27786" y="11321"/>
                  </a:lnTo>
                  <a:lnTo>
                    <a:pt x="69706" y="3051"/>
                  </a:lnTo>
                  <a:lnTo>
                    <a:pt x="117291" y="0"/>
                  </a:lnTo>
                  <a:lnTo>
                    <a:pt x="130888" y="953"/>
                  </a:lnTo>
                  <a:lnTo>
                    <a:pt x="143985" y="4904"/>
                  </a:lnTo>
                  <a:lnTo>
                    <a:pt x="148325" y="7439"/>
                  </a:lnTo>
                  <a:lnTo>
                    <a:pt x="153147" y="13079"/>
                  </a:lnTo>
                  <a:lnTo>
                    <a:pt x="156665" y="53068"/>
                  </a:lnTo>
                  <a:lnTo>
                    <a:pt x="150391" y="88764"/>
                  </a:lnTo>
                  <a:lnTo>
                    <a:pt x="147283" y="127532"/>
                  </a:lnTo>
                  <a:lnTo>
                    <a:pt x="140110" y="172971"/>
                  </a:lnTo>
                  <a:lnTo>
                    <a:pt x="137180" y="214289"/>
                  </a:lnTo>
                  <a:lnTo>
                    <a:pt x="129034" y="258423"/>
                  </a:lnTo>
                  <a:lnTo>
                    <a:pt x="128445" y="303811"/>
                  </a:lnTo>
                  <a:lnTo>
                    <a:pt x="128432" y="312096"/>
                  </a:lnTo>
                  <a:lnTo>
                    <a:pt x="127372" y="312775"/>
                  </a:lnTo>
                  <a:lnTo>
                    <a:pt x="81881" y="324473"/>
                  </a:lnTo>
                  <a:lnTo>
                    <a:pt x="42704" y="3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4718"/>
            <p:cNvSpPr/>
            <p:nvPr>
              <p:custDataLst>
                <p:tags r:id="rId96"/>
              </p:custDataLst>
            </p:nvPr>
          </p:nvSpPr>
          <p:spPr>
            <a:xfrm>
              <a:off x="8245670" y="2528162"/>
              <a:ext cx="155381" cy="176939"/>
            </a:xfrm>
            <a:custGeom>
              <a:avLst/>
              <a:gdLst/>
              <a:ahLst/>
              <a:cxnLst/>
              <a:rect l="0" t="0" r="0" b="0"/>
              <a:pathLst>
                <a:path w="155381" h="176939">
                  <a:moveTo>
                    <a:pt x="155380" y="5488"/>
                  </a:moveTo>
                  <a:lnTo>
                    <a:pt x="155380" y="5488"/>
                  </a:lnTo>
                  <a:lnTo>
                    <a:pt x="145267" y="432"/>
                  </a:lnTo>
                  <a:lnTo>
                    <a:pt x="142288" y="0"/>
                  </a:lnTo>
                  <a:lnTo>
                    <a:pt x="140302" y="771"/>
                  </a:lnTo>
                  <a:lnTo>
                    <a:pt x="138978" y="2343"/>
                  </a:lnTo>
                  <a:lnTo>
                    <a:pt x="131863" y="4090"/>
                  </a:lnTo>
                  <a:lnTo>
                    <a:pt x="127002" y="4556"/>
                  </a:lnTo>
                  <a:lnTo>
                    <a:pt x="115957" y="10718"/>
                  </a:lnTo>
                  <a:lnTo>
                    <a:pt x="72753" y="50244"/>
                  </a:lnTo>
                  <a:lnTo>
                    <a:pt x="41070" y="92089"/>
                  </a:lnTo>
                  <a:lnTo>
                    <a:pt x="10387" y="136837"/>
                  </a:lnTo>
                  <a:lnTo>
                    <a:pt x="1686" y="147826"/>
                  </a:lnTo>
                  <a:lnTo>
                    <a:pt x="0" y="153297"/>
                  </a:lnTo>
                  <a:lnTo>
                    <a:pt x="950" y="165020"/>
                  </a:lnTo>
                  <a:lnTo>
                    <a:pt x="2685" y="168993"/>
                  </a:lnTo>
                  <a:lnTo>
                    <a:pt x="12505" y="17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4719"/>
            <p:cNvSpPr/>
            <p:nvPr>
              <p:custDataLst>
                <p:tags r:id="rId97"/>
              </p:custDataLst>
            </p:nvPr>
          </p:nvSpPr>
          <p:spPr>
            <a:xfrm>
              <a:off x="8240450" y="2515924"/>
              <a:ext cx="141551" cy="189177"/>
            </a:xfrm>
            <a:custGeom>
              <a:avLst/>
              <a:gdLst/>
              <a:ahLst/>
              <a:cxnLst/>
              <a:rect l="0" t="0" r="0" b="0"/>
              <a:pathLst>
                <a:path w="141551" h="189177">
                  <a:moveTo>
                    <a:pt x="8200" y="8201"/>
                  </a:moveTo>
                  <a:lnTo>
                    <a:pt x="8200" y="8201"/>
                  </a:lnTo>
                  <a:lnTo>
                    <a:pt x="0" y="0"/>
                  </a:lnTo>
                  <a:lnTo>
                    <a:pt x="34357" y="42559"/>
                  </a:lnTo>
                  <a:lnTo>
                    <a:pt x="66710" y="89377"/>
                  </a:lnTo>
                  <a:lnTo>
                    <a:pt x="89529" y="122426"/>
                  </a:lnTo>
                  <a:lnTo>
                    <a:pt x="130653" y="167113"/>
                  </a:lnTo>
                  <a:lnTo>
                    <a:pt x="136707" y="175137"/>
                  </a:lnTo>
                  <a:lnTo>
                    <a:pt x="141550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4720"/>
            <p:cNvSpPr/>
            <p:nvPr>
              <p:custDataLst>
                <p:tags r:id="rId98"/>
              </p:custDataLst>
            </p:nvPr>
          </p:nvSpPr>
          <p:spPr>
            <a:xfrm>
              <a:off x="7953450" y="2410726"/>
              <a:ext cx="219001" cy="370462"/>
            </a:xfrm>
            <a:custGeom>
              <a:avLst/>
              <a:gdLst/>
              <a:ahLst/>
              <a:cxnLst/>
              <a:rect l="0" t="0" r="0" b="0"/>
              <a:pathLst>
                <a:path w="219001" h="370462">
                  <a:moveTo>
                    <a:pt x="219000" y="27674"/>
                  </a:moveTo>
                  <a:lnTo>
                    <a:pt x="219000" y="27674"/>
                  </a:lnTo>
                  <a:lnTo>
                    <a:pt x="219000" y="22618"/>
                  </a:lnTo>
                  <a:lnTo>
                    <a:pt x="213944" y="9360"/>
                  </a:lnTo>
                  <a:lnTo>
                    <a:pt x="211396" y="5940"/>
                  </a:lnTo>
                  <a:lnTo>
                    <a:pt x="205743" y="2139"/>
                  </a:lnTo>
                  <a:lnTo>
                    <a:pt x="196610" y="0"/>
                  </a:lnTo>
                  <a:lnTo>
                    <a:pt x="168834" y="335"/>
                  </a:lnTo>
                  <a:lnTo>
                    <a:pt x="129950" y="9495"/>
                  </a:lnTo>
                  <a:lnTo>
                    <a:pt x="85604" y="24614"/>
                  </a:lnTo>
                  <a:lnTo>
                    <a:pt x="59199" y="40389"/>
                  </a:lnTo>
                  <a:lnTo>
                    <a:pt x="55316" y="45676"/>
                  </a:lnTo>
                  <a:lnTo>
                    <a:pt x="51002" y="60016"/>
                  </a:lnTo>
                  <a:lnTo>
                    <a:pt x="48232" y="97210"/>
                  </a:lnTo>
                  <a:lnTo>
                    <a:pt x="47752" y="137295"/>
                  </a:lnTo>
                  <a:lnTo>
                    <a:pt x="47610" y="176453"/>
                  </a:lnTo>
                  <a:lnTo>
                    <a:pt x="47562" y="219144"/>
                  </a:lnTo>
                  <a:lnTo>
                    <a:pt x="42496" y="253879"/>
                  </a:lnTo>
                  <a:lnTo>
                    <a:pt x="23535" y="300761"/>
                  </a:lnTo>
                  <a:lnTo>
                    <a:pt x="18885" y="315205"/>
                  </a:lnTo>
                  <a:lnTo>
                    <a:pt x="2840" y="343109"/>
                  </a:lnTo>
                  <a:lnTo>
                    <a:pt x="0" y="368639"/>
                  </a:lnTo>
                  <a:lnTo>
                    <a:pt x="5603" y="369714"/>
                  </a:lnTo>
                  <a:lnTo>
                    <a:pt x="46573" y="370461"/>
                  </a:lnTo>
                  <a:lnTo>
                    <a:pt x="85457" y="367729"/>
                  </a:lnTo>
                  <a:lnTo>
                    <a:pt x="126703" y="355383"/>
                  </a:lnTo>
                  <a:lnTo>
                    <a:pt x="161850" y="351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4721"/>
            <p:cNvSpPr/>
            <p:nvPr>
              <p:custDataLst>
                <p:tags r:id="rId99"/>
              </p:custDataLst>
            </p:nvPr>
          </p:nvSpPr>
          <p:spPr>
            <a:xfrm>
              <a:off x="7600950" y="2600325"/>
              <a:ext cx="161926" cy="38101"/>
            </a:xfrm>
            <a:custGeom>
              <a:avLst/>
              <a:gdLst/>
              <a:ahLst/>
              <a:cxnLst/>
              <a:rect l="0" t="0" r="0" b="0"/>
              <a:pathLst>
                <a:path w="16192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48905" y="23911"/>
                  </a:lnTo>
                  <a:lnTo>
                    <a:pt x="86692" y="15434"/>
                  </a:lnTo>
                  <a:lnTo>
                    <a:pt x="126345" y="11276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4722"/>
            <p:cNvSpPr/>
            <p:nvPr>
              <p:custDataLst>
                <p:tags r:id="rId100"/>
              </p:custDataLst>
            </p:nvPr>
          </p:nvSpPr>
          <p:spPr>
            <a:xfrm>
              <a:off x="7602712" y="2448041"/>
              <a:ext cx="198264" cy="322086"/>
            </a:xfrm>
            <a:custGeom>
              <a:avLst/>
              <a:gdLst/>
              <a:ahLst/>
              <a:cxnLst/>
              <a:rect l="0" t="0" r="0" b="0"/>
              <a:pathLst>
                <a:path w="198264" h="322086">
                  <a:moveTo>
                    <a:pt x="198263" y="9409"/>
                  </a:moveTo>
                  <a:lnTo>
                    <a:pt x="198263" y="9409"/>
                  </a:lnTo>
                  <a:lnTo>
                    <a:pt x="198263" y="1208"/>
                  </a:lnTo>
                  <a:lnTo>
                    <a:pt x="168604" y="0"/>
                  </a:lnTo>
                  <a:lnTo>
                    <a:pt x="121617" y="16137"/>
                  </a:lnTo>
                  <a:lnTo>
                    <a:pt x="87498" y="31684"/>
                  </a:lnTo>
                  <a:lnTo>
                    <a:pt x="77420" y="40828"/>
                  </a:lnTo>
                  <a:lnTo>
                    <a:pt x="65797" y="60699"/>
                  </a:lnTo>
                  <a:lnTo>
                    <a:pt x="50212" y="106200"/>
                  </a:lnTo>
                  <a:lnTo>
                    <a:pt x="43900" y="150393"/>
                  </a:lnTo>
                  <a:lnTo>
                    <a:pt x="36276" y="194172"/>
                  </a:lnTo>
                  <a:lnTo>
                    <a:pt x="26174" y="236562"/>
                  </a:lnTo>
                  <a:lnTo>
                    <a:pt x="12752" y="283141"/>
                  </a:lnTo>
                  <a:lnTo>
                    <a:pt x="0" y="310506"/>
                  </a:lnTo>
                  <a:lnTo>
                    <a:pt x="1529" y="312799"/>
                  </a:lnTo>
                  <a:lnTo>
                    <a:pt x="8872" y="318168"/>
                  </a:lnTo>
                  <a:lnTo>
                    <a:pt x="19851" y="322085"/>
                  </a:lnTo>
                  <a:lnTo>
                    <a:pt x="61343" y="316862"/>
                  </a:lnTo>
                  <a:lnTo>
                    <a:pt x="102308" y="311911"/>
                  </a:lnTo>
                  <a:lnTo>
                    <a:pt x="149740" y="302496"/>
                  </a:lnTo>
                  <a:lnTo>
                    <a:pt x="179213" y="295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9" name="SMARTInkShape-Group954"/>
          <p:cNvGrpSpPr/>
          <p:nvPr/>
        </p:nvGrpSpPr>
        <p:grpSpPr>
          <a:xfrm>
            <a:off x="6839059" y="2562225"/>
            <a:ext cx="266592" cy="304141"/>
            <a:chOff x="6839059" y="2562225"/>
            <a:chExt cx="266592" cy="304141"/>
          </a:xfrm>
        </p:grpSpPr>
        <p:sp>
          <p:nvSpPr>
            <p:cNvPr id="437" name="SMARTInkShape-4723"/>
            <p:cNvSpPr/>
            <p:nvPr>
              <p:custDataLst>
                <p:tags r:id="rId90"/>
              </p:custDataLst>
            </p:nvPr>
          </p:nvSpPr>
          <p:spPr>
            <a:xfrm>
              <a:off x="6916867" y="2828925"/>
              <a:ext cx="179259" cy="37441"/>
            </a:xfrm>
            <a:custGeom>
              <a:avLst/>
              <a:gdLst/>
              <a:ahLst/>
              <a:cxnLst/>
              <a:rect l="0" t="0" r="0" b="0"/>
              <a:pathLst>
                <a:path w="179259" h="37441">
                  <a:moveTo>
                    <a:pt x="17333" y="0"/>
                  </a:moveTo>
                  <a:lnTo>
                    <a:pt x="17333" y="0"/>
                  </a:lnTo>
                  <a:lnTo>
                    <a:pt x="2145" y="16246"/>
                  </a:lnTo>
                  <a:lnTo>
                    <a:pt x="0" y="22390"/>
                  </a:lnTo>
                  <a:lnTo>
                    <a:pt x="3661" y="24452"/>
                  </a:lnTo>
                  <a:lnTo>
                    <a:pt x="42776" y="30583"/>
                  </a:lnTo>
                  <a:lnTo>
                    <a:pt x="85902" y="35872"/>
                  </a:lnTo>
                  <a:lnTo>
                    <a:pt x="126550" y="37440"/>
                  </a:lnTo>
                  <a:lnTo>
                    <a:pt x="179258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4724"/>
            <p:cNvSpPr/>
            <p:nvPr>
              <p:custDataLst>
                <p:tags r:id="rId91"/>
              </p:custDataLst>
            </p:nvPr>
          </p:nvSpPr>
          <p:spPr>
            <a:xfrm>
              <a:off x="6839059" y="2562225"/>
              <a:ext cx="266592" cy="200026"/>
            </a:xfrm>
            <a:custGeom>
              <a:avLst/>
              <a:gdLst/>
              <a:ahLst/>
              <a:cxnLst/>
              <a:rect l="0" t="0" r="0" b="0"/>
              <a:pathLst>
                <a:path w="266592" h="200026">
                  <a:moveTo>
                    <a:pt x="228491" y="0"/>
                  </a:moveTo>
                  <a:lnTo>
                    <a:pt x="228491" y="0"/>
                  </a:lnTo>
                  <a:lnTo>
                    <a:pt x="242680" y="0"/>
                  </a:lnTo>
                  <a:lnTo>
                    <a:pt x="243242" y="1058"/>
                  </a:lnTo>
                  <a:lnTo>
                    <a:pt x="242558" y="2822"/>
                  </a:lnTo>
                  <a:lnTo>
                    <a:pt x="241044" y="5056"/>
                  </a:lnTo>
                  <a:lnTo>
                    <a:pt x="199539" y="36188"/>
                  </a:lnTo>
                  <a:lnTo>
                    <a:pt x="152908" y="60269"/>
                  </a:lnTo>
                  <a:lnTo>
                    <a:pt x="109805" y="75562"/>
                  </a:lnTo>
                  <a:lnTo>
                    <a:pt x="64930" y="99595"/>
                  </a:lnTo>
                  <a:lnTo>
                    <a:pt x="20360" y="123536"/>
                  </a:lnTo>
                  <a:lnTo>
                    <a:pt x="5814" y="132868"/>
                  </a:lnTo>
                  <a:lnTo>
                    <a:pt x="1723" y="137262"/>
                  </a:lnTo>
                  <a:lnTo>
                    <a:pt x="54" y="141250"/>
                  </a:lnTo>
                  <a:lnTo>
                    <a:pt x="0" y="144966"/>
                  </a:lnTo>
                  <a:lnTo>
                    <a:pt x="2761" y="151919"/>
                  </a:lnTo>
                  <a:lnTo>
                    <a:pt x="4980" y="155254"/>
                  </a:lnTo>
                  <a:lnTo>
                    <a:pt x="38441" y="165005"/>
                  </a:lnTo>
                  <a:lnTo>
                    <a:pt x="83515" y="174597"/>
                  </a:lnTo>
                  <a:lnTo>
                    <a:pt x="117491" y="178140"/>
                  </a:lnTo>
                  <a:lnTo>
                    <a:pt x="161029" y="182957"/>
                  </a:lnTo>
                  <a:lnTo>
                    <a:pt x="195802" y="191087"/>
                  </a:lnTo>
                  <a:lnTo>
                    <a:pt x="266591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3" name="SMARTInkShape-Group955"/>
          <p:cNvGrpSpPr/>
          <p:nvPr/>
        </p:nvGrpSpPr>
        <p:grpSpPr>
          <a:xfrm>
            <a:off x="5954449" y="2395695"/>
            <a:ext cx="377344" cy="423706"/>
            <a:chOff x="5954449" y="2395695"/>
            <a:chExt cx="377344" cy="423706"/>
          </a:xfrm>
        </p:grpSpPr>
        <p:sp>
          <p:nvSpPr>
            <p:cNvPr id="440" name="SMARTInkShape-4725"/>
            <p:cNvSpPr/>
            <p:nvPr>
              <p:custDataLst>
                <p:tags r:id="rId87"/>
              </p:custDataLst>
            </p:nvPr>
          </p:nvSpPr>
          <p:spPr>
            <a:xfrm>
              <a:off x="6219825" y="2395695"/>
              <a:ext cx="111968" cy="423706"/>
            </a:xfrm>
            <a:custGeom>
              <a:avLst/>
              <a:gdLst/>
              <a:ahLst/>
              <a:cxnLst/>
              <a:rect l="0" t="0" r="0" b="0"/>
              <a:pathLst>
                <a:path w="111968" h="423706">
                  <a:moveTo>
                    <a:pt x="0" y="14130"/>
                  </a:moveTo>
                  <a:lnTo>
                    <a:pt x="0" y="14130"/>
                  </a:lnTo>
                  <a:lnTo>
                    <a:pt x="0" y="872"/>
                  </a:lnTo>
                  <a:lnTo>
                    <a:pt x="1058" y="0"/>
                  </a:lnTo>
                  <a:lnTo>
                    <a:pt x="2822" y="477"/>
                  </a:lnTo>
                  <a:lnTo>
                    <a:pt x="5056" y="1853"/>
                  </a:lnTo>
                  <a:lnTo>
                    <a:pt x="35648" y="44136"/>
                  </a:lnTo>
                  <a:lnTo>
                    <a:pt x="58350" y="80029"/>
                  </a:lnTo>
                  <a:lnTo>
                    <a:pt x="75692" y="125323"/>
                  </a:lnTo>
                  <a:lnTo>
                    <a:pt x="87809" y="171254"/>
                  </a:lnTo>
                  <a:lnTo>
                    <a:pt x="98101" y="209910"/>
                  </a:lnTo>
                  <a:lnTo>
                    <a:pt x="110003" y="254592"/>
                  </a:lnTo>
                  <a:lnTo>
                    <a:pt x="111967" y="300220"/>
                  </a:lnTo>
                  <a:lnTo>
                    <a:pt x="105260" y="337375"/>
                  </a:lnTo>
                  <a:lnTo>
                    <a:pt x="87388" y="384976"/>
                  </a:lnTo>
                  <a:lnTo>
                    <a:pt x="66675" y="423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4726"/>
            <p:cNvSpPr/>
            <p:nvPr>
              <p:custDataLst>
                <p:tags r:id="rId88"/>
              </p:custDataLst>
            </p:nvPr>
          </p:nvSpPr>
          <p:spPr>
            <a:xfrm>
              <a:off x="5954449" y="2600325"/>
              <a:ext cx="208227" cy="36777"/>
            </a:xfrm>
            <a:custGeom>
              <a:avLst/>
              <a:gdLst/>
              <a:ahLst/>
              <a:cxnLst/>
              <a:rect l="0" t="0" r="0" b="0"/>
              <a:pathLst>
                <a:path w="208227" h="36777">
                  <a:moveTo>
                    <a:pt x="8201" y="28575"/>
                  </a:moveTo>
                  <a:lnTo>
                    <a:pt x="8201" y="28575"/>
                  </a:lnTo>
                  <a:lnTo>
                    <a:pt x="0" y="36776"/>
                  </a:lnTo>
                  <a:lnTo>
                    <a:pt x="47493" y="28322"/>
                  </a:lnTo>
                  <a:lnTo>
                    <a:pt x="87458" y="21195"/>
                  </a:lnTo>
                  <a:lnTo>
                    <a:pt x="130750" y="14418"/>
                  </a:lnTo>
                  <a:lnTo>
                    <a:pt x="174766" y="7347"/>
                  </a:lnTo>
                  <a:lnTo>
                    <a:pt x="2082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4727"/>
            <p:cNvSpPr/>
            <p:nvPr>
              <p:custDataLst>
                <p:tags r:id="rId89"/>
              </p:custDataLst>
            </p:nvPr>
          </p:nvSpPr>
          <p:spPr>
            <a:xfrm>
              <a:off x="6040212" y="2439724"/>
              <a:ext cx="93889" cy="375933"/>
            </a:xfrm>
            <a:custGeom>
              <a:avLst/>
              <a:gdLst/>
              <a:ahLst/>
              <a:cxnLst/>
              <a:rect l="0" t="0" r="0" b="0"/>
              <a:pathLst>
                <a:path w="93889" h="375933">
                  <a:moveTo>
                    <a:pt x="27213" y="8201"/>
                  </a:moveTo>
                  <a:lnTo>
                    <a:pt x="27213" y="8201"/>
                  </a:lnTo>
                  <a:lnTo>
                    <a:pt x="27213" y="0"/>
                  </a:lnTo>
                  <a:lnTo>
                    <a:pt x="27213" y="39910"/>
                  </a:lnTo>
                  <a:lnTo>
                    <a:pt x="24391" y="85647"/>
                  </a:lnTo>
                  <a:lnTo>
                    <a:pt x="19012" y="130391"/>
                  </a:lnTo>
                  <a:lnTo>
                    <a:pt x="13024" y="170229"/>
                  </a:lnTo>
                  <a:lnTo>
                    <a:pt x="9123" y="209344"/>
                  </a:lnTo>
                  <a:lnTo>
                    <a:pt x="5531" y="249369"/>
                  </a:lnTo>
                  <a:lnTo>
                    <a:pt x="0" y="287614"/>
                  </a:lnTo>
                  <a:lnTo>
                    <a:pt x="5453" y="334131"/>
                  </a:lnTo>
                  <a:lnTo>
                    <a:pt x="6958" y="348145"/>
                  </a:lnTo>
                  <a:lnTo>
                    <a:pt x="16094" y="360723"/>
                  </a:lnTo>
                  <a:lnTo>
                    <a:pt x="29680" y="371252"/>
                  </a:lnTo>
                  <a:lnTo>
                    <a:pt x="42773" y="375932"/>
                  </a:lnTo>
                  <a:lnTo>
                    <a:pt x="55648" y="375190"/>
                  </a:lnTo>
                  <a:lnTo>
                    <a:pt x="68426" y="370274"/>
                  </a:lnTo>
                  <a:lnTo>
                    <a:pt x="93888" y="351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4" name="SMARTInkShape-4728"/>
          <p:cNvSpPr/>
          <p:nvPr>
            <p:custDataLst>
              <p:tags r:id="rId20"/>
            </p:custDataLst>
          </p:nvPr>
        </p:nvSpPr>
        <p:spPr>
          <a:xfrm>
            <a:off x="5296982" y="2572142"/>
            <a:ext cx="272722" cy="304409"/>
          </a:xfrm>
          <a:custGeom>
            <a:avLst/>
            <a:gdLst/>
            <a:ahLst/>
            <a:cxnLst/>
            <a:rect l="0" t="0" r="0" b="0"/>
            <a:pathLst>
              <a:path w="272722" h="304409">
                <a:moveTo>
                  <a:pt x="17968" y="9133"/>
                </a:moveTo>
                <a:lnTo>
                  <a:pt x="17968" y="9133"/>
                </a:lnTo>
                <a:lnTo>
                  <a:pt x="12912" y="4077"/>
                </a:lnTo>
                <a:lnTo>
                  <a:pt x="7607" y="1594"/>
                </a:lnTo>
                <a:lnTo>
                  <a:pt x="4711" y="932"/>
                </a:lnTo>
                <a:lnTo>
                  <a:pt x="3837" y="491"/>
                </a:lnTo>
                <a:lnTo>
                  <a:pt x="4315" y="197"/>
                </a:lnTo>
                <a:lnTo>
                  <a:pt x="5691" y="0"/>
                </a:lnTo>
                <a:lnTo>
                  <a:pt x="5550" y="928"/>
                </a:lnTo>
                <a:lnTo>
                  <a:pt x="1354" y="7290"/>
                </a:lnTo>
                <a:lnTo>
                  <a:pt x="0" y="12900"/>
                </a:lnTo>
                <a:lnTo>
                  <a:pt x="698" y="15878"/>
                </a:lnTo>
                <a:lnTo>
                  <a:pt x="4296" y="22008"/>
                </a:lnTo>
                <a:lnTo>
                  <a:pt x="27439" y="36466"/>
                </a:lnTo>
                <a:lnTo>
                  <a:pt x="74245" y="52711"/>
                </a:lnTo>
                <a:lnTo>
                  <a:pt x="114841" y="62850"/>
                </a:lnTo>
                <a:lnTo>
                  <a:pt x="154774" y="78579"/>
                </a:lnTo>
                <a:lnTo>
                  <a:pt x="197744" y="96699"/>
                </a:lnTo>
                <a:lnTo>
                  <a:pt x="222655" y="104982"/>
                </a:lnTo>
                <a:lnTo>
                  <a:pt x="240659" y="117025"/>
                </a:lnTo>
                <a:lnTo>
                  <a:pt x="262883" y="124989"/>
                </a:lnTo>
                <a:lnTo>
                  <a:pt x="266970" y="127646"/>
                </a:lnTo>
                <a:lnTo>
                  <a:pt x="271511" y="133419"/>
                </a:lnTo>
                <a:lnTo>
                  <a:pt x="272721" y="136441"/>
                </a:lnTo>
                <a:lnTo>
                  <a:pt x="271413" y="140571"/>
                </a:lnTo>
                <a:lnTo>
                  <a:pt x="248416" y="168467"/>
                </a:lnTo>
                <a:lnTo>
                  <a:pt x="208872" y="193398"/>
                </a:lnTo>
                <a:lnTo>
                  <a:pt x="163118" y="218706"/>
                </a:lnTo>
                <a:lnTo>
                  <a:pt x="116148" y="241707"/>
                </a:lnTo>
                <a:lnTo>
                  <a:pt x="80754" y="263918"/>
                </a:lnTo>
                <a:lnTo>
                  <a:pt x="65029" y="282416"/>
                </a:lnTo>
                <a:lnTo>
                  <a:pt x="56068" y="3044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0" name="SMARTInkShape-Group957"/>
          <p:cNvGrpSpPr/>
          <p:nvPr/>
        </p:nvGrpSpPr>
        <p:grpSpPr>
          <a:xfrm>
            <a:off x="3829443" y="2422045"/>
            <a:ext cx="990208" cy="502131"/>
            <a:chOff x="3829443" y="2422045"/>
            <a:chExt cx="990208" cy="502131"/>
          </a:xfrm>
        </p:grpSpPr>
        <p:sp>
          <p:nvSpPr>
            <p:cNvPr id="445" name="SMARTInkShape-4729"/>
            <p:cNvSpPr/>
            <p:nvPr>
              <p:custDataLst>
                <p:tags r:id="rId82"/>
              </p:custDataLst>
            </p:nvPr>
          </p:nvSpPr>
          <p:spPr>
            <a:xfrm>
              <a:off x="4643434" y="2585312"/>
              <a:ext cx="176217" cy="262664"/>
            </a:xfrm>
            <a:custGeom>
              <a:avLst/>
              <a:gdLst/>
              <a:ahLst/>
              <a:cxnLst/>
              <a:rect l="0" t="0" r="0" b="0"/>
              <a:pathLst>
                <a:path w="176217" h="262664">
                  <a:moveTo>
                    <a:pt x="176216" y="5488"/>
                  </a:moveTo>
                  <a:lnTo>
                    <a:pt x="176216" y="5488"/>
                  </a:lnTo>
                  <a:lnTo>
                    <a:pt x="171159" y="432"/>
                  </a:lnTo>
                  <a:lnTo>
                    <a:pt x="168612" y="0"/>
                  </a:lnTo>
                  <a:lnTo>
                    <a:pt x="165855" y="771"/>
                  </a:lnTo>
                  <a:lnTo>
                    <a:pt x="153826" y="9613"/>
                  </a:lnTo>
                  <a:lnTo>
                    <a:pt x="121669" y="54311"/>
                  </a:lnTo>
                  <a:lnTo>
                    <a:pt x="95132" y="91462"/>
                  </a:lnTo>
                  <a:lnTo>
                    <a:pt x="66008" y="137006"/>
                  </a:lnTo>
                  <a:lnTo>
                    <a:pt x="41001" y="178683"/>
                  </a:lnTo>
                  <a:lnTo>
                    <a:pt x="8420" y="225401"/>
                  </a:lnTo>
                  <a:lnTo>
                    <a:pt x="792" y="241627"/>
                  </a:lnTo>
                  <a:lnTo>
                    <a:pt x="0" y="246522"/>
                  </a:lnTo>
                  <a:lnTo>
                    <a:pt x="4766" y="262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4730"/>
            <p:cNvSpPr/>
            <p:nvPr>
              <p:custDataLst>
                <p:tags r:id="rId83"/>
              </p:custDataLst>
            </p:nvPr>
          </p:nvSpPr>
          <p:spPr>
            <a:xfrm>
              <a:off x="4610100" y="2611174"/>
              <a:ext cx="200026" cy="246327"/>
            </a:xfrm>
            <a:custGeom>
              <a:avLst/>
              <a:gdLst/>
              <a:ahLst/>
              <a:cxnLst/>
              <a:rect l="0" t="0" r="0" b="0"/>
              <a:pathLst>
                <a:path w="200026" h="2463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113" y="4125"/>
                  </a:lnTo>
                  <a:lnTo>
                    <a:pt x="26515" y="17106"/>
                  </a:lnTo>
                  <a:lnTo>
                    <a:pt x="55397" y="57932"/>
                  </a:lnTo>
                  <a:lnTo>
                    <a:pt x="85143" y="99830"/>
                  </a:lnTo>
                  <a:lnTo>
                    <a:pt x="106228" y="136328"/>
                  </a:lnTo>
                  <a:lnTo>
                    <a:pt x="135519" y="178619"/>
                  </a:lnTo>
                  <a:lnTo>
                    <a:pt x="178578" y="224754"/>
                  </a:lnTo>
                  <a:lnTo>
                    <a:pt x="200025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4731"/>
            <p:cNvSpPr/>
            <p:nvPr>
              <p:custDataLst>
                <p:tags r:id="rId84"/>
              </p:custDataLst>
            </p:nvPr>
          </p:nvSpPr>
          <p:spPr>
            <a:xfrm>
              <a:off x="4281755" y="2486141"/>
              <a:ext cx="118796" cy="438035"/>
            </a:xfrm>
            <a:custGeom>
              <a:avLst/>
              <a:gdLst/>
              <a:ahLst/>
              <a:cxnLst/>
              <a:rect l="0" t="0" r="0" b="0"/>
              <a:pathLst>
                <a:path w="118796" h="438035">
                  <a:moveTo>
                    <a:pt x="80695" y="9409"/>
                  </a:moveTo>
                  <a:lnTo>
                    <a:pt x="80695" y="9409"/>
                  </a:lnTo>
                  <a:lnTo>
                    <a:pt x="80695" y="4353"/>
                  </a:lnTo>
                  <a:lnTo>
                    <a:pt x="79637" y="2863"/>
                  </a:lnTo>
                  <a:lnTo>
                    <a:pt x="77873" y="1870"/>
                  </a:lnTo>
                  <a:lnTo>
                    <a:pt x="63362" y="0"/>
                  </a:lnTo>
                  <a:lnTo>
                    <a:pt x="57097" y="10032"/>
                  </a:lnTo>
                  <a:lnTo>
                    <a:pt x="39299" y="52868"/>
                  </a:lnTo>
                  <a:lnTo>
                    <a:pt x="23529" y="95840"/>
                  </a:lnTo>
                  <a:lnTo>
                    <a:pt x="14214" y="136306"/>
                  </a:lnTo>
                  <a:lnTo>
                    <a:pt x="3906" y="180408"/>
                  </a:lnTo>
                  <a:lnTo>
                    <a:pt x="0" y="212408"/>
                  </a:lnTo>
                  <a:lnTo>
                    <a:pt x="2692" y="259116"/>
                  </a:lnTo>
                  <a:lnTo>
                    <a:pt x="5019" y="299179"/>
                  </a:lnTo>
                  <a:lnTo>
                    <a:pt x="13000" y="331628"/>
                  </a:lnTo>
                  <a:lnTo>
                    <a:pt x="29357" y="361351"/>
                  </a:lnTo>
                  <a:lnTo>
                    <a:pt x="61822" y="404339"/>
                  </a:lnTo>
                  <a:lnTo>
                    <a:pt x="75483" y="415297"/>
                  </a:lnTo>
                  <a:lnTo>
                    <a:pt x="118795" y="438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4732"/>
            <p:cNvSpPr/>
            <p:nvPr>
              <p:custDataLst>
                <p:tags r:id="rId85"/>
              </p:custDataLst>
            </p:nvPr>
          </p:nvSpPr>
          <p:spPr>
            <a:xfrm>
              <a:off x="3944674" y="2647950"/>
              <a:ext cx="141552" cy="226623"/>
            </a:xfrm>
            <a:custGeom>
              <a:avLst/>
              <a:gdLst/>
              <a:ahLst/>
              <a:cxnLst/>
              <a:rect l="0" t="0" r="0" b="0"/>
              <a:pathLst>
                <a:path w="141552" h="226623">
                  <a:moveTo>
                    <a:pt x="8201" y="95250"/>
                  </a:moveTo>
                  <a:lnTo>
                    <a:pt x="8201" y="95250"/>
                  </a:lnTo>
                  <a:lnTo>
                    <a:pt x="3144" y="90194"/>
                  </a:lnTo>
                  <a:lnTo>
                    <a:pt x="662" y="84889"/>
                  </a:lnTo>
                  <a:lnTo>
                    <a:pt x="0" y="81993"/>
                  </a:lnTo>
                  <a:lnTo>
                    <a:pt x="617" y="79004"/>
                  </a:lnTo>
                  <a:lnTo>
                    <a:pt x="4125" y="72860"/>
                  </a:lnTo>
                  <a:lnTo>
                    <a:pt x="6542" y="70798"/>
                  </a:lnTo>
                  <a:lnTo>
                    <a:pt x="12050" y="68507"/>
                  </a:lnTo>
                  <a:lnTo>
                    <a:pt x="20848" y="70312"/>
                  </a:lnTo>
                  <a:lnTo>
                    <a:pt x="26157" y="72275"/>
                  </a:lnTo>
                  <a:lnTo>
                    <a:pt x="43743" y="90206"/>
                  </a:lnTo>
                  <a:lnTo>
                    <a:pt x="64879" y="131923"/>
                  </a:lnTo>
                  <a:lnTo>
                    <a:pt x="71914" y="171615"/>
                  </a:lnTo>
                  <a:lnTo>
                    <a:pt x="68942" y="201720"/>
                  </a:lnTo>
                  <a:lnTo>
                    <a:pt x="61359" y="224046"/>
                  </a:lnTo>
                  <a:lnTo>
                    <a:pt x="58456" y="226622"/>
                  </a:lnTo>
                  <a:lnTo>
                    <a:pt x="55463" y="226223"/>
                  </a:lnTo>
                  <a:lnTo>
                    <a:pt x="52409" y="223840"/>
                  </a:lnTo>
                  <a:lnTo>
                    <a:pt x="43054" y="205318"/>
                  </a:lnTo>
                  <a:lnTo>
                    <a:pt x="38636" y="174664"/>
                  </a:lnTo>
                  <a:lnTo>
                    <a:pt x="44748" y="138414"/>
                  </a:lnTo>
                  <a:lnTo>
                    <a:pt x="55248" y="99455"/>
                  </a:lnTo>
                  <a:lnTo>
                    <a:pt x="83346" y="53473"/>
                  </a:lnTo>
                  <a:lnTo>
                    <a:pt x="141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4733"/>
            <p:cNvSpPr/>
            <p:nvPr>
              <p:custDataLst>
                <p:tags r:id="rId86"/>
              </p:custDataLst>
            </p:nvPr>
          </p:nvSpPr>
          <p:spPr>
            <a:xfrm>
              <a:off x="3829443" y="2422045"/>
              <a:ext cx="127505" cy="486874"/>
            </a:xfrm>
            <a:custGeom>
              <a:avLst/>
              <a:gdLst/>
              <a:ahLst/>
              <a:cxnLst/>
              <a:rect l="0" t="0" r="0" b="0"/>
              <a:pathLst>
                <a:path w="127505" h="486874">
                  <a:moveTo>
                    <a:pt x="9132" y="149705"/>
                  </a:moveTo>
                  <a:lnTo>
                    <a:pt x="9132" y="149705"/>
                  </a:lnTo>
                  <a:lnTo>
                    <a:pt x="931" y="141504"/>
                  </a:lnTo>
                  <a:lnTo>
                    <a:pt x="0" y="150686"/>
                  </a:lnTo>
                  <a:lnTo>
                    <a:pt x="2481" y="189189"/>
                  </a:lnTo>
                  <a:lnTo>
                    <a:pt x="8256" y="231183"/>
                  </a:lnTo>
                  <a:lnTo>
                    <a:pt x="9931" y="270625"/>
                  </a:lnTo>
                  <a:lnTo>
                    <a:pt x="16659" y="313709"/>
                  </a:lnTo>
                  <a:lnTo>
                    <a:pt x="25593" y="360606"/>
                  </a:lnTo>
                  <a:lnTo>
                    <a:pt x="27670" y="405266"/>
                  </a:lnTo>
                  <a:lnTo>
                    <a:pt x="28081" y="445719"/>
                  </a:lnTo>
                  <a:lnTo>
                    <a:pt x="28173" y="486873"/>
                  </a:lnTo>
                  <a:lnTo>
                    <a:pt x="27123" y="445531"/>
                  </a:lnTo>
                  <a:lnTo>
                    <a:pt x="20577" y="401987"/>
                  </a:lnTo>
                  <a:lnTo>
                    <a:pt x="12994" y="357687"/>
                  </a:lnTo>
                  <a:lnTo>
                    <a:pt x="10276" y="320338"/>
                  </a:lnTo>
                  <a:lnTo>
                    <a:pt x="10529" y="273641"/>
                  </a:lnTo>
                  <a:lnTo>
                    <a:pt x="15778" y="236169"/>
                  </a:lnTo>
                  <a:lnTo>
                    <a:pt x="18862" y="194609"/>
                  </a:lnTo>
                  <a:lnTo>
                    <a:pt x="26008" y="159129"/>
                  </a:lnTo>
                  <a:lnTo>
                    <a:pt x="34828" y="116044"/>
                  </a:lnTo>
                  <a:lnTo>
                    <a:pt x="44145" y="71880"/>
                  </a:lnTo>
                  <a:lnTo>
                    <a:pt x="56774" y="30263"/>
                  </a:lnTo>
                  <a:lnTo>
                    <a:pt x="69460" y="6402"/>
                  </a:lnTo>
                  <a:lnTo>
                    <a:pt x="73693" y="3370"/>
                  </a:lnTo>
                  <a:lnTo>
                    <a:pt x="84039" y="0"/>
                  </a:lnTo>
                  <a:lnTo>
                    <a:pt x="88703" y="1219"/>
                  </a:lnTo>
                  <a:lnTo>
                    <a:pt x="96708" y="8217"/>
                  </a:lnTo>
                  <a:lnTo>
                    <a:pt x="118450" y="48262"/>
                  </a:lnTo>
                  <a:lnTo>
                    <a:pt x="127504" y="81101"/>
                  </a:lnTo>
                  <a:lnTo>
                    <a:pt x="125334" y="125178"/>
                  </a:lnTo>
                  <a:lnTo>
                    <a:pt x="118626" y="161435"/>
                  </a:lnTo>
                  <a:lnTo>
                    <a:pt x="113878" y="168109"/>
                  </a:lnTo>
                  <a:lnTo>
                    <a:pt x="78535" y="193541"/>
                  </a:lnTo>
                  <a:lnTo>
                    <a:pt x="55802" y="202440"/>
                  </a:lnTo>
                  <a:lnTo>
                    <a:pt x="28182" y="206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3" name="SMARTInkShape-Group958"/>
          <p:cNvGrpSpPr/>
          <p:nvPr/>
        </p:nvGrpSpPr>
        <p:grpSpPr>
          <a:xfrm>
            <a:off x="8067709" y="1658134"/>
            <a:ext cx="407182" cy="290752"/>
            <a:chOff x="8067709" y="1658134"/>
            <a:chExt cx="407182" cy="290752"/>
          </a:xfrm>
        </p:grpSpPr>
        <p:sp>
          <p:nvSpPr>
            <p:cNvPr id="451" name="SMARTInkShape-4734"/>
            <p:cNvSpPr/>
            <p:nvPr>
              <p:custDataLst>
                <p:tags r:id="rId80"/>
              </p:custDataLst>
            </p:nvPr>
          </p:nvSpPr>
          <p:spPr>
            <a:xfrm>
              <a:off x="8306364" y="1746115"/>
              <a:ext cx="168527" cy="202771"/>
            </a:xfrm>
            <a:custGeom>
              <a:avLst/>
              <a:gdLst/>
              <a:ahLst/>
              <a:cxnLst/>
              <a:rect l="0" t="0" r="0" b="0"/>
              <a:pathLst>
                <a:path w="168527" h="202771">
                  <a:moveTo>
                    <a:pt x="104211" y="25535"/>
                  </a:moveTo>
                  <a:lnTo>
                    <a:pt x="104211" y="25535"/>
                  </a:lnTo>
                  <a:lnTo>
                    <a:pt x="99155" y="20479"/>
                  </a:lnTo>
                  <a:lnTo>
                    <a:pt x="96673" y="12352"/>
                  </a:lnTo>
                  <a:lnTo>
                    <a:pt x="96011" y="7221"/>
                  </a:lnTo>
                  <a:lnTo>
                    <a:pt x="93453" y="3800"/>
                  </a:lnTo>
                  <a:lnTo>
                    <a:pt x="84965" y="0"/>
                  </a:lnTo>
                  <a:lnTo>
                    <a:pt x="80798" y="1104"/>
                  </a:lnTo>
                  <a:lnTo>
                    <a:pt x="60859" y="15261"/>
                  </a:lnTo>
                  <a:lnTo>
                    <a:pt x="53085" y="18685"/>
                  </a:lnTo>
                  <a:lnTo>
                    <a:pt x="41624" y="30957"/>
                  </a:lnTo>
                  <a:lnTo>
                    <a:pt x="15551" y="76125"/>
                  </a:lnTo>
                  <a:lnTo>
                    <a:pt x="3717" y="98754"/>
                  </a:lnTo>
                  <a:lnTo>
                    <a:pt x="0" y="145753"/>
                  </a:lnTo>
                  <a:lnTo>
                    <a:pt x="4660" y="171810"/>
                  </a:lnTo>
                  <a:lnTo>
                    <a:pt x="17800" y="192936"/>
                  </a:lnTo>
                  <a:lnTo>
                    <a:pt x="31939" y="200477"/>
                  </a:lnTo>
                  <a:lnTo>
                    <a:pt x="48806" y="202770"/>
                  </a:lnTo>
                  <a:lnTo>
                    <a:pt x="82684" y="195619"/>
                  </a:lnTo>
                  <a:lnTo>
                    <a:pt x="115127" y="178959"/>
                  </a:lnTo>
                  <a:lnTo>
                    <a:pt x="132610" y="161423"/>
                  </a:lnTo>
                  <a:lnTo>
                    <a:pt x="154545" y="127871"/>
                  </a:lnTo>
                  <a:lnTo>
                    <a:pt x="165574" y="93722"/>
                  </a:lnTo>
                  <a:lnTo>
                    <a:pt x="168526" y="69246"/>
                  </a:lnTo>
                  <a:lnTo>
                    <a:pt x="167196" y="59967"/>
                  </a:lnTo>
                  <a:lnTo>
                    <a:pt x="160073" y="46835"/>
                  </a:lnTo>
                  <a:lnTo>
                    <a:pt x="147031" y="37471"/>
                  </a:lnTo>
                  <a:lnTo>
                    <a:pt x="104211" y="16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4735"/>
            <p:cNvSpPr/>
            <p:nvPr>
              <p:custDataLst>
                <p:tags r:id="rId81"/>
              </p:custDataLst>
            </p:nvPr>
          </p:nvSpPr>
          <p:spPr>
            <a:xfrm>
              <a:off x="8067709" y="1658134"/>
              <a:ext cx="189592" cy="256392"/>
            </a:xfrm>
            <a:custGeom>
              <a:avLst/>
              <a:gdLst/>
              <a:ahLst/>
              <a:cxnLst/>
              <a:rect l="0" t="0" r="0" b="0"/>
              <a:pathLst>
                <a:path w="189592" h="256392">
                  <a:moveTo>
                    <a:pt x="9491" y="18266"/>
                  </a:moveTo>
                  <a:lnTo>
                    <a:pt x="9491" y="18266"/>
                  </a:lnTo>
                  <a:lnTo>
                    <a:pt x="359" y="0"/>
                  </a:lnTo>
                  <a:lnTo>
                    <a:pt x="0" y="12542"/>
                  </a:lnTo>
                  <a:lnTo>
                    <a:pt x="2105" y="15509"/>
                  </a:lnTo>
                  <a:lnTo>
                    <a:pt x="33519" y="40724"/>
                  </a:lnTo>
                  <a:lnTo>
                    <a:pt x="80429" y="68541"/>
                  </a:lnTo>
                  <a:lnTo>
                    <a:pt x="126151" y="96685"/>
                  </a:lnTo>
                  <a:lnTo>
                    <a:pt x="169610" y="125450"/>
                  </a:lnTo>
                  <a:lnTo>
                    <a:pt x="183816" y="137748"/>
                  </a:lnTo>
                  <a:lnTo>
                    <a:pt x="187511" y="144747"/>
                  </a:lnTo>
                  <a:lnTo>
                    <a:pt x="189591" y="159694"/>
                  </a:lnTo>
                  <a:lnTo>
                    <a:pt x="187255" y="168612"/>
                  </a:lnTo>
                  <a:lnTo>
                    <a:pt x="185150" y="172472"/>
                  </a:lnTo>
                  <a:lnTo>
                    <a:pt x="174345" y="179582"/>
                  </a:lnTo>
                  <a:lnTo>
                    <a:pt x="133506" y="202532"/>
                  </a:lnTo>
                  <a:lnTo>
                    <a:pt x="93777" y="221063"/>
                  </a:lnTo>
                  <a:lnTo>
                    <a:pt x="50224" y="237288"/>
                  </a:lnTo>
                  <a:lnTo>
                    <a:pt x="16553" y="251362"/>
                  </a:lnTo>
                  <a:lnTo>
                    <a:pt x="15257" y="253038"/>
                  </a:lnTo>
                  <a:lnTo>
                    <a:pt x="19016" y="256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7" name="SMARTInkShape-Group959"/>
          <p:cNvGrpSpPr/>
          <p:nvPr/>
        </p:nvGrpSpPr>
        <p:grpSpPr>
          <a:xfrm>
            <a:off x="7621717" y="1485900"/>
            <a:ext cx="150684" cy="346330"/>
            <a:chOff x="7621717" y="1485900"/>
            <a:chExt cx="150684" cy="346330"/>
          </a:xfrm>
        </p:grpSpPr>
        <p:sp>
          <p:nvSpPr>
            <p:cNvPr id="454" name="SMARTInkShape-4736"/>
            <p:cNvSpPr/>
            <p:nvPr>
              <p:custDataLst>
                <p:tags r:id="rId77"/>
              </p:custDataLst>
            </p:nvPr>
          </p:nvSpPr>
          <p:spPr>
            <a:xfrm>
              <a:off x="7686675" y="1485900"/>
              <a:ext cx="38101" cy="238126"/>
            </a:xfrm>
            <a:custGeom>
              <a:avLst/>
              <a:gdLst/>
              <a:ahLst/>
              <a:cxnLst/>
              <a:rect l="0" t="0" r="0" b="0"/>
              <a:pathLst>
                <a:path w="38101" h="238126">
                  <a:moveTo>
                    <a:pt x="38100" y="0"/>
                  </a:moveTo>
                  <a:lnTo>
                    <a:pt x="38100" y="0"/>
                  </a:lnTo>
                  <a:lnTo>
                    <a:pt x="37042" y="24909"/>
                  </a:lnTo>
                  <a:lnTo>
                    <a:pt x="28399" y="64681"/>
                  </a:lnTo>
                  <a:lnTo>
                    <a:pt x="20490" y="108772"/>
                  </a:lnTo>
                  <a:lnTo>
                    <a:pt x="12788" y="151269"/>
                  </a:lnTo>
                  <a:lnTo>
                    <a:pt x="7347" y="194784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4737"/>
            <p:cNvSpPr/>
            <p:nvPr>
              <p:custDataLst>
                <p:tags r:id="rId78"/>
              </p:custDataLst>
            </p:nvPr>
          </p:nvSpPr>
          <p:spPr>
            <a:xfrm>
              <a:off x="7621717" y="1676400"/>
              <a:ext cx="150684" cy="28576"/>
            </a:xfrm>
            <a:custGeom>
              <a:avLst/>
              <a:gdLst/>
              <a:ahLst/>
              <a:cxnLst/>
              <a:rect l="0" t="0" r="0" b="0"/>
              <a:pathLst>
                <a:path w="150684" h="28576">
                  <a:moveTo>
                    <a:pt x="17333" y="28575"/>
                  </a:moveTo>
                  <a:lnTo>
                    <a:pt x="17333" y="28575"/>
                  </a:lnTo>
                  <a:lnTo>
                    <a:pt x="0" y="28575"/>
                  </a:lnTo>
                  <a:lnTo>
                    <a:pt x="8905" y="23519"/>
                  </a:lnTo>
                  <a:lnTo>
                    <a:pt x="30877" y="19933"/>
                  </a:lnTo>
                  <a:lnTo>
                    <a:pt x="72006" y="14110"/>
                  </a:lnTo>
                  <a:lnTo>
                    <a:pt x="1506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4738"/>
            <p:cNvSpPr/>
            <p:nvPr>
              <p:custDataLst>
                <p:tags r:id="rId79"/>
              </p:custDataLst>
            </p:nvPr>
          </p:nvSpPr>
          <p:spPr>
            <a:xfrm>
              <a:off x="7679027" y="1647825"/>
              <a:ext cx="45749" cy="184405"/>
            </a:xfrm>
            <a:custGeom>
              <a:avLst/>
              <a:gdLst/>
              <a:ahLst/>
              <a:cxnLst/>
              <a:rect l="0" t="0" r="0" b="0"/>
              <a:pathLst>
                <a:path w="45749" h="184405">
                  <a:moveTo>
                    <a:pt x="45748" y="0"/>
                  </a:moveTo>
                  <a:lnTo>
                    <a:pt x="45748" y="0"/>
                  </a:lnTo>
                  <a:lnTo>
                    <a:pt x="42926" y="18828"/>
                  </a:lnTo>
                  <a:lnTo>
                    <a:pt x="32491" y="62163"/>
                  </a:lnTo>
                  <a:lnTo>
                    <a:pt x="17099" y="108989"/>
                  </a:lnTo>
                  <a:lnTo>
                    <a:pt x="4458" y="151351"/>
                  </a:lnTo>
                  <a:lnTo>
                    <a:pt x="0" y="170551"/>
                  </a:lnTo>
                  <a:lnTo>
                    <a:pt x="1779" y="179164"/>
                  </a:lnTo>
                  <a:lnTo>
                    <a:pt x="3736" y="182943"/>
                  </a:lnTo>
                  <a:lnTo>
                    <a:pt x="7157" y="184404"/>
                  </a:lnTo>
                  <a:lnTo>
                    <a:pt x="16602" y="183204"/>
                  </a:lnTo>
                  <a:lnTo>
                    <a:pt x="45748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0" name="SMARTInkShape-Group960"/>
          <p:cNvGrpSpPr/>
          <p:nvPr/>
        </p:nvGrpSpPr>
        <p:grpSpPr>
          <a:xfrm>
            <a:off x="6507900" y="1689611"/>
            <a:ext cx="369151" cy="243965"/>
            <a:chOff x="6507900" y="1689611"/>
            <a:chExt cx="369151" cy="243965"/>
          </a:xfrm>
        </p:grpSpPr>
        <p:sp>
          <p:nvSpPr>
            <p:cNvPr id="458" name="SMARTInkShape-4739"/>
            <p:cNvSpPr/>
            <p:nvPr>
              <p:custDataLst>
                <p:tags r:id="rId75"/>
              </p:custDataLst>
            </p:nvPr>
          </p:nvSpPr>
          <p:spPr>
            <a:xfrm>
              <a:off x="6858000" y="189547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4740"/>
            <p:cNvSpPr/>
            <p:nvPr>
              <p:custDataLst>
                <p:tags r:id="rId76"/>
              </p:custDataLst>
            </p:nvPr>
          </p:nvSpPr>
          <p:spPr>
            <a:xfrm>
              <a:off x="6507900" y="1689611"/>
              <a:ext cx="156876" cy="203170"/>
            </a:xfrm>
            <a:custGeom>
              <a:avLst/>
              <a:gdLst/>
              <a:ahLst/>
              <a:cxnLst/>
              <a:rect l="0" t="0" r="0" b="0"/>
              <a:pathLst>
                <a:path w="156876" h="203170">
                  <a:moveTo>
                    <a:pt x="111975" y="24889"/>
                  </a:moveTo>
                  <a:lnTo>
                    <a:pt x="111975" y="24889"/>
                  </a:lnTo>
                  <a:lnTo>
                    <a:pt x="111975" y="19833"/>
                  </a:lnTo>
                  <a:lnTo>
                    <a:pt x="109153" y="14528"/>
                  </a:lnTo>
                  <a:lnTo>
                    <a:pt x="106919" y="11631"/>
                  </a:lnTo>
                  <a:lnTo>
                    <a:pt x="95970" y="8413"/>
                  </a:lnTo>
                  <a:lnTo>
                    <a:pt x="81578" y="8042"/>
                  </a:lnTo>
                  <a:lnTo>
                    <a:pt x="68127" y="11404"/>
                  </a:lnTo>
                  <a:lnTo>
                    <a:pt x="48653" y="24304"/>
                  </a:lnTo>
                  <a:lnTo>
                    <a:pt x="18592" y="65098"/>
                  </a:lnTo>
                  <a:lnTo>
                    <a:pt x="2904" y="106993"/>
                  </a:lnTo>
                  <a:lnTo>
                    <a:pt x="0" y="123469"/>
                  </a:lnTo>
                  <a:lnTo>
                    <a:pt x="8476" y="154757"/>
                  </a:lnTo>
                  <a:lnTo>
                    <a:pt x="24394" y="180726"/>
                  </a:lnTo>
                  <a:lnTo>
                    <a:pt x="39183" y="192222"/>
                  </a:lnTo>
                  <a:lnTo>
                    <a:pt x="64435" y="203169"/>
                  </a:lnTo>
                  <a:lnTo>
                    <a:pt x="91304" y="194952"/>
                  </a:lnTo>
                  <a:lnTo>
                    <a:pt x="108433" y="181964"/>
                  </a:lnTo>
                  <a:lnTo>
                    <a:pt x="142200" y="138550"/>
                  </a:lnTo>
                  <a:lnTo>
                    <a:pt x="153974" y="109366"/>
                  </a:lnTo>
                  <a:lnTo>
                    <a:pt x="156875" y="74378"/>
                  </a:lnTo>
                  <a:lnTo>
                    <a:pt x="151180" y="27186"/>
                  </a:lnTo>
                  <a:lnTo>
                    <a:pt x="144922" y="14974"/>
                  </a:lnTo>
                  <a:lnTo>
                    <a:pt x="136143" y="4607"/>
                  </a:lnTo>
                  <a:lnTo>
                    <a:pt x="128714" y="0"/>
                  </a:lnTo>
                  <a:lnTo>
                    <a:pt x="119062" y="774"/>
                  </a:lnTo>
                  <a:lnTo>
                    <a:pt x="107716" y="5705"/>
                  </a:lnTo>
                  <a:lnTo>
                    <a:pt x="83400" y="24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SMARTInkShape-Group961"/>
          <p:cNvGrpSpPr/>
          <p:nvPr/>
        </p:nvGrpSpPr>
        <p:grpSpPr>
          <a:xfrm>
            <a:off x="5867400" y="1638300"/>
            <a:ext cx="371476" cy="323851"/>
            <a:chOff x="5867400" y="1638300"/>
            <a:chExt cx="371476" cy="323851"/>
          </a:xfrm>
        </p:grpSpPr>
        <p:sp>
          <p:nvSpPr>
            <p:cNvPr id="461" name="SMARTInkShape-4741"/>
            <p:cNvSpPr/>
            <p:nvPr>
              <p:custDataLst>
                <p:tags r:id="rId73"/>
              </p:custDataLst>
            </p:nvPr>
          </p:nvSpPr>
          <p:spPr>
            <a:xfrm>
              <a:off x="5962650" y="1838325"/>
              <a:ext cx="276226" cy="123826"/>
            </a:xfrm>
            <a:custGeom>
              <a:avLst/>
              <a:gdLst/>
              <a:ahLst/>
              <a:cxnLst/>
              <a:rect l="0" t="0" r="0" b="0"/>
              <a:pathLst>
                <a:path w="276226" h="123826">
                  <a:moveTo>
                    <a:pt x="276225" y="0"/>
                  </a:moveTo>
                  <a:lnTo>
                    <a:pt x="276225" y="0"/>
                  </a:lnTo>
                  <a:lnTo>
                    <a:pt x="262968" y="13258"/>
                  </a:lnTo>
                  <a:lnTo>
                    <a:pt x="257862" y="14130"/>
                  </a:lnTo>
                  <a:lnTo>
                    <a:pt x="228024" y="10340"/>
                  </a:lnTo>
                  <a:lnTo>
                    <a:pt x="182000" y="25999"/>
                  </a:lnTo>
                  <a:lnTo>
                    <a:pt x="143117" y="43275"/>
                  </a:lnTo>
                  <a:lnTo>
                    <a:pt x="100315" y="64248"/>
                  </a:lnTo>
                  <a:lnTo>
                    <a:pt x="60737" y="78896"/>
                  </a:lnTo>
                  <a:lnTo>
                    <a:pt x="22933" y="98526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4742"/>
            <p:cNvSpPr/>
            <p:nvPr>
              <p:custDataLst>
                <p:tags r:id="rId74"/>
              </p:custDataLst>
            </p:nvPr>
          </p:nvSpPr>
          <p:spPr>
            <a:xfrm>
              <a:off x="5867400" y="1638300"/>
              <a:ext cx="269819" cy="190501"/>
            </a:xfrm>
            <a:custGeom>
              <a:avLst/>
              <a:gdLst/>
              <a:ahLst/>
              <a:cxnLst/>
              <a:rect l="0" t="0" r="0" b="0"/>
              <a:pathLst>
                <a:path w="269819" h="1905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5645" y="10361"/>
                  </a:lnTo>
                  <a:lnTo>
                    <a:pt x="10113" y="13258"/>
                  </a:lnTo>
                  <a:lnTo>
                    <a:pt x="51779" y="21109"/>
                  </a:lnTo>
                  <a:lnTo>
                    <a:pt x="98580" y="34138"/>
                  </a:lnTo>
                  <a:lnTo>
                    <a:pt x="138516" y="40140"/>
                  </a:lnTo>
                  <a:lnTo>
                    <a:pt x="169100" y="45407"/>
                  </a:lnTo>
                  <a:lnTo>
                    <a:pt x="206032" y="49790"/>
                  </a:lnTo>
                  <a:lnTo>
                    <a:pt x="231438" y="57792"/>
                  </a:lnTo>
                  <a:lnTo>
                    <a:pt x="259666" y="74168"/>
                  </a:lnTo>
                  <a:lnTo>
                    <a:pt x="268159" y="84469"/>
                  </a:lnTo>
                  <a:lnTo>
                    <a:pt x="269789" y="89121"/>
                  </a:lnTo>
                  <a:lnTo>
                    <a:pt x="269818" y="93281"/>
                  </a:lnTo>
                  <a:lnTo>
                    <a:pt x="268779" y="97112"/>
                  </a:lnTo>
                  <a:lnTo>
                    <a:pt x="259157" y="104192"/>
                  </a:lnTo>
                  <a:lnTo>
                    <a:pt x="221144" y="123774"/>
                  </a:lnTo>
                  <a:lnTo>
                    <a:pt x="176326" y="136515"/>
                  </a:lnTo>
                  <a:lnTo>
                    <a:pt x="133255" y="149223"/>
                  </a:lnTo>
                  <a:lnTo>
                    <a:pt x="87900" y="161925"/>
                  </a:lnTo>
                  <a:lnTo>
                    <a:pt x="2857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6" name="SMARTInkShape-Group962"/>
          <p:cNvGrpSpPr/>
          <p:nvPr/>
        </p:nvGrpSpPr>
        <p:grpSpPr>
          <a:xfrm>
            <a:off x="5362575" y="1552575"/>
            <a:ext cx="257176" cy="295276"/>
            <a:chOff x="5362575" y="1552575"/>
            <a:chExt cx="257176" cy="295276"/>
          </a:xfrm>
        </p:grpSpPr>
        <p:sp>
          <p:nvSpPr>
            <p:cNvPr id="464" name="SMARTInkShape-4743"/>
            <p:cNvSpPr/>
            <p:nvPr>
              <p:custDataLst>
                <p:tags r:id="rId71"/>
              </p:custDataLst>
            </p:nvPr>
          </p:nvSpPr>
          <p:spPr>
            <a:xfrm>
              <a:off x="5362575" y="1552575"/>
              <a:ext cx="257176" cy="285751"/>
            </a:xfrm>
            <a:custGeom>
              <a:avLst/>
              <a:gdLst/>
              <a:ahLst/>
              <a:cxnLst/>
              <a:rect l="0" t="0" r="0" b="0"/>
              <a:pathLst>
                <a:path w="257176" h="285751">
                  <a:moveTo>
                    <a:pt x="257175" y="0"/>
                  </a:moveTo>
                  <a:lnTo>
                    <a:pt x="257175" y="0"/>
                  </a:lnTo>
                  <a:lnTo>
                    <a:pt x="252119" y="0"/>
                  </a:lnTo>
                  <a:lnTo>
                    <a:pt x="246814" y="2822"/>
                  </a:lnTo>
                  <a:lnTo>
                    <a:pt x="203918" y="35648"/>
                  </a:lnTo>
                  <a:lnTo>
                    <a:pt x="177941" y="62585"/>
                  </a:lnTo>
                  <a:lnTo>
                    <a:pt x="146069" y="108496"/>
                  </a:lnTo>
                  <a:lnTo>
                    <a:pt x="114108" y="149098"/>
                  </a:lnTo>
                  <a:lnTo>
                    <a:pt x="73287" y="194165"/>
                  </a:lnTo>
                  <a:lnTo>
                    <a:pt x="36007" y="240368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4744"/>
            <p:cNvSpPr/>
            <p:nvPr>
              <p:custDataLst>
                <p:tags r:id="rId72"/>
              </p:custDataLst>
            </p:nvPr>
          </p:nvSpPr>
          <p:spPr>
            <a:xfrm>
              <a:off x="5410316" y="1552968"/>
              <a:ext cx="171335" cy="294883"/>
            </a:xfrm>
            <a:custGeom>
              <a:avLst/>
              <a:gdLst/>
              <a:ahLst/>
              <a:cxnLst/>
              <a:rect l="0" t="0" r="0" b="0"/>
              <a:pathLst>
                <a:path w="171335" h="294883">
                  <a:moveTo>
                    <a:pt x="9409" y="9132"/>
                  </a:moveTo>
                  <a:lnTo>
                    <a:pt x="9409" y="9132"/>
                  </a:lnTo>
                  <a:lnTo>
                    <a:pt x="4353" y="9132"/>
                  </a:lnTo>
                  <a:lnTo>
                    <a:pt x="2864" y="8074"/>
                  </a:lnTo>
                  <a:lnTo>
                    <a:pt x="1870" y="6310"/>
                  </a:lnTo>
                  <a:lnTo>
                    <a:pt x="0" y="0"/>
                  </a:lnTo>
                  <a:lnTo>
                    <a:pt x="10031" y="9836"/>
                  </a:lnTo>
                  <a:lnTo>
                    <a:pt x="30945" y="42935"/>
                  </a:lnTo>
                  <a:lnTo>
                    <a:pt x="42264" y="54847"/>
                  </a:lnTo>
                  <a:lnTo>
                    <a:pt x="69599" y="96988"/>
                  </a:lnTo>
                  <a:lnTo>
                    <a:pt x="100434" y="143429"/>
                  </a:lnTo>
                  <a:lnTo>
                    <a:pt x="130051" y="185678"/>
                  </a:lnTo>
                  <a:lnTo>
                    <a:pt x="153994" y="226827"/>
                  </a:lnTo>
                  <a:lnTo>
                    <a:pt x="166811" y="257333"/>
                  </a:lnTo>
                  <a:lnTo>
                    <a:pt x="171334" y="29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8" name="SMARTInkShape-Group963"/>
          <p:cNvGrpSpPr/>
          <p:nvPr/>
        </p:nvGrpSpPr>
        <p:grpSpPr>
          <a:xfrm>
            <a:off x="1383773" y="1438275"/>
            <a:ext cx="3207278" cy="523875"/>
            <a:chOff x="1383773" y="1438275"/>
            <a:chExt cx="3207278" cy="523875"/>
          </a:xfrm>
        </p:grpSpPr>
        <p:sp>
          <p:nvSpPr>
            <p:cNvPr id="467" name="SMARTInkShape-4745"/>
            <p:cNvSpPr/>
            <p:nvPr>
              <p:custDataLst>
                <p:tags r:id="rId60"/>
              </p:custDataLst>
            </p:nvPr>
          </p:nvSpPr>
          <p:spPr>
            <a:xfrm>
              <a:off x="4572000" y="177165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11446" y="8662"/>
                  </a:lnTo>
                  <a:lnTo>
                    <a:pt x="3862" y="2279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4746"/>
            <p:cNvSpPr/>
            <p:nvPr>
              <p:custDataLst>
                <p:tags r:id="rId61"/>
              </p:custDataLst>
            </p:nvPr>
          </p:nvSpPr>
          <p:spPr>
            <a:xfrm>
              <a:off x="4572000" y="16383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936" y="13183"/>
                  </a:lnTo>
                  <a:lnTo>
                    <a:pt x="952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4747"/>
            <p:cNvSpPr/>
            <p:nvPr>
              <p:custDataLst>
                <p:tags r:id="rId62"/>
              </p:custDataLst>
            </p:nvPr>
          </p:nvSpPr>
          <p:spPr>
            <a:xfrm>
              <a:off x="1383773" y="1847850"/>
              <a:ext cx="3092978" cy="114300"/>
            </a:xfrm>
            <a:custGeom>
              <a:avLst/>
              <a:gdLst/>
              <a:ahLst/>
              <a:cxnLst/>
              <a:rect l="0" t="0" r="0" b="0"/>
              <a:pathLst>
                <a:path w="3092978" h="114300">
                  <a:moveTo>
                    <a:pt x="16402" y="104775"/>
                  </a:moveTo>
                  <a:lnTo>
                    <a:pt x="16402" y="104775"/>
                  </a:lnTo>
                  <a:lnTo>
                    <a:pt x="0" y="112976"/>
                  </a:lnTo>
                  <a:lnTo>
                    <a:pt x="47305" y="114222"/>
                  </a:lnTo>
                  <a:lnTo>
                    <a:pt x="90867" y="114285"/>
                  </a:lnTo>
                  <a:lnTo>
                    <a:pt x="135416" y="114297"/>
                  </a:lnTo>
                  <a:lnTo>
                    <a:pt x="171250" y="114299"/>
                  </a:lnTo>
                  <a:lnTo>
                    <a:pt x="212223" y="113241"/>
                  </a:lnTo>
                  <a:lnTo>
                    <a:pt x="248073" y="109243"/>
                  </a:lnTo>
                  <a:lnTo>
                    <a:pt x="281644" y="106761"/>
                  </a:lnTo>
                  <a:lnTo>
                    <a:pt x="314204" y="105658"/>
                  </a:lnTo>
                  <a:lnTo>
                    <a:pt x="346314" y="105167"/>
                  </a:lnTo>
                  <a:lnTo>
                    <a:pt x="381046" y="102127"/>
                  </a:lnTo>
                  <a:lnTo>
                    <a:pt x="418708" y="98307"/>
                  </a:lnTo>
                  <a:lnTo>
                    <a:pt x="460141" y="96608"/>
                  </a:lnTo>
                  <a:lnTo>
                    <a:pt x="500427" y="93032"/>
                  </a:lnTo>
                  <a:lnTo>
                    <a:pt x="540558" y="88972"/>
                  </a:lnTo>
                  <a:lnTo>
                    <a:pt x="583088" y="87168"/>
                  </a:lnTo>
                  <a:lnTo>
                    <a:pt x="626685" y="83544"/>
                  </a:lnTo>
                  <a:lnTo>
                    <a:pt x="671814" y="79464"/>
                  </a:lnTo>
                  <a:lnTo>
                    <a:pt x="695701" y="78376"/>
                  </a:lnTo>
                  <a:lnTo>
                    <a:pt x="720093" y="77651"/>
                  </a:lnTo>
                  <a:lnTo>
                    <a:pt x="744821" y="77167"/>
                  </a:lnTo>
                  <a:lnTo>
                    <a:pt x="769773" y="76845"/>
                  </a:lnTo>
                  <a:lnTo>
                    <a:pt x="794874" y="76630"/>
                  </a:lnTo>
                  <a:lnTo>
                    <a:pt x="819017" y="75428"/>
                  </a:lnTo>
                  <a:lnTo>
                    <a:pt x="865597" y="71271"/>
                  </a:lnTo>
                  <a:lnTo>
                    <a:pt x="890507" y="69739"/>
                  </a:lnTo>
                  <a:lnTo>
                    <a:pt x="916639" y="68718"/>
                  </a:lnTo>
                  <a:lnTo>
                    <a:pt x="943585" y="68037"/>
                  </a:lnTo>
                  <a:lnTo>
                    <a:pt x="970015" y="67583"/>
                  </a:lnTo>
                  <a:lnTo>
                    <a:pt x="996103" y="67280"/>
                  </a:lnTo>
                  <a:lnTo>
                    <a:pt x="1021961" y="67078"/>
                  </a:lnTo>
                  <a:lnTo>
                    <a:pt x="1047666" y="65886"/>
                  </a:lnTo>
                  <a:lnTo>
                    <a:pt x="1073270" y="64032"/>
                  </a:lnTo>
                  <a:lnTo>
                    <a:pt x="1098806" y="61738"/>
                  </a:lnTo>
                  <a:lnTo>
                    <a:pt x="1125354" y="60209"/>
                  </a:lnTo>
                  <a:lnTo>
                    <a:pt x="1152579" y="59189"/>
                  </a:lnTo>
                  <a:lnTo>
                    <a:pt x="1180253" y="58509"/>
                  </a:lnTo>
                  <a:lnTo>
                    <a:pt x="1207169" y="58056"/>
                  </a:lnTo>
                  <a:lnTo>
                    <a:pt x="1233580" y="57754"/>
                  </a:lnTo>
                  <a:lnTo>
                    <a:pt x="1259654" y="57553"/>
                  </a:lnTo>
                  <a:lnTo>
                    <a:pt x="1286562" y="56360"/>
                  </a:lnTo>
                  <a:lnTo>
                    <a:pt x="1314025" y="54507"/>
                  </a:lnTo>
                  <a:lnTo>
                    <a:pt x="1341859" y="52213"/>
                  </a:lnTo>
                  <a:lnTo>
                    <a:pt x="1368882" y="50684"/>
                  </a:lnTo>
                  <a:lnTo>
                    <a:pt x="1395364" y="49664"/>
                  </a:lnTo>
                  <a:lnTo>
                    <a:pt x="1421485" y="48984"/>
                  </a:lnTo>
                  <a:lnTo>
                    <a:pt x="1448424" y="48531"/>
                  </a:lnTo>
                  <a:lnTo>
                    <a:pt x="1475908" y="48229"/>
                  </a:lnTo>
                  <a:lnTo>
                    <a:pt x="1503756" y="48028"/>
                  </a:lnTo>
                  <a:lnTo>
                    <a:pt x="1530788" y="47893"/>
                  </a:lnTo>
                  <a:lnTo>
                    <a:pt x="1557276" y="47804"/>
                  </a:lnTo>
                  <a:lnTo>
                    <a:pt x="1583402" y="47744"/>
                  </a:lnTo>
                  <a:lnTo>
                    <a:pt x="1609285" y="46646"/>
                  </a:lnTo>
                  <a:lnTo>
                    <a:pt x="1635007" y="44856"/>
                  </a:lnTo>
                  <a:lnTo>
                    <a:pt x="1660622" y="42604"/>
                  </a:lnTo>
                  <a:lnTo>
                    <a:pt x="1686165" y="41103"/>
                  </a:lnTo>
                  <a:lnTo>
                    <a:pt x="1711661" y="40102"/>
                  </a:lnTo>
                  <a:lnTo>
                    <a:pt x="1737125" y="39435"/>
                  </a:lnTo>
                  <a:lnTo>
                    <a:pt x="1762567" y="38990"/>
                  </a:lnTo>
                  <a:lnTo>
                    <a:pt x="1787995" y="38693"/>
                  </a:lnTo>
                  <a:lnTo>
                    <a:pt x="1813414" y="38496"/>
                  </a:lnTo>
                  <a:lnTo>
                    <a:pt x="1838827" y="37305"/>
                  </a:lnTo>
                  <a:lnTo>
                    <a:pt x="1864235" y="35454"/>
                  </a:lnTo>
                  <a:lnTo>
                    <a:pt x="1889641" y="33161"/>
                  </a:lnTo>
                  <a:lnTo>
                    <a:pt x="1915045" y="31632"/>
                  </a:lnTo>
                  <a:lnTo>
                    <a:pt x="1940447" y="30613"/>
                  </a:lnTo>
                  <a:lnTo>
                    <a:pt x="1965849" y="29934"/>
                  </a:lnTo>
                  <a:lnTo>
                    <a:pt x="1990191" y="29481"/>
                  </a:lnTo>
                  <a:lnTo>
                    <a:pt x="2036995" y="28977"/>
                  </a:lnTo>
                  <a:lnTo>
                    <a:pt x="2060906" y="27785"/>
                  </a:lnTo>
                  <a:lnTo>
                    <a:pt x="2085313" y="25932"/>
                  </a:lnTo>
                  <a:lnTo>
                    <a:pt x="2110051" y="23638"/>
                  </a:lnTo>
                  <a:lnTo>
                    <a:pt x="2157293" y="21089"/>
                  </a:lnTo>
                  <a:lnTo>
                    <a:pt x="2202984" y="18898"/>
                  </a:lnTo>
                  <a:lnTo>
                    <a:pt x="2247986" y="14396"/>
                  </a:lnTo>
                  <a:lnTo>
                    <a:pt x="2292681" y="11690"/>
                  </a:lnTo>
                  <a:lnTo>
                    <a:pt x="2337240" y="10487"/>
                  </a:lnTo>
                  <a:lnTo>
                    <a:pt x="2381739" y="9953"/>
                  </a:lnTo>
                  <a:lnTo>
                    <a:pt x="2420565" y="6893"/>
                  </a:lnTo>
                  <a:lnTo>
                    <a:pt x="2456519" y="3063"/>
                  </a:lnTo>
                  <a:lnTo>
                    <a:pt x="2493665" y="1362"/>
                  </a:lnTo>
                  <a:lnTo>
                    <a:pt x="2531341" y="605"/>
                  </a:lnTo>
                  <a:lnTo>
                    <a:pt x="2568194" y="269"/>
                  </a:lnTo>
                  <a:lnTo>
                    <a:pt x="2602212" y="120"/>
                  </a:lnTo>
                  <a:lnTo>
                    <a:pt x="2646058" y="35"/>
                  </a:lnTo>
                  <a:lnTo>
                    <a:pt x="2690916" y="10"/>
                  </a:lnTo>
                  <a:lnTo>
                    <a:pt x="2732666" y="3"/>
                  </a:lnTo>
                  <a:lnTo>
                    <a:pt x="2771847" y="1"/>
                  </a:lnTo>
                  <a:lnTo>
                    <a:pt x="2810267" y="0"/>
                  </a:lnTo>
                  <a:lnTo>
                    <a:pt x="2841387" y="0"/>
                  </a:lnTo>
                  <a:lnTo>
                    <a:pt x="2886140" y="0"/>
                  </a:lnTo>
                  <a:lnTo>
                    <a:pt x="2925153" y="0"/>
                  </a:lnTo>
                  <a:lnTo>
                    <a:pt x="2967404" y="0"/>
                  </a:lnTo>
                  <a:lnTo>
                    <a:pt x="3006734" y="0"/>
                  </a:lnTo>
                  <a:lnTo>
                    <a:pt x="3047837" y="0"/>
                  </a:lnTo>
                  <a:lnTo>
                    <a:pt x="309297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4748"/>
            <p:cNvSpPr/>
            <p:nvPr>
              <p:custDataLst>
                <p:tags r:id="rId63"/>
              </p:custDataLst>
            </p:nvPr>
          </p:nvSpPr>
          <p:spPr>
            <a:xfrm>
              <a:off x="4116908" y="1610162"/>
              <a:ext cx="216968" cy="334728"/>
            </a:xfrm>
            <a:custGeom>
              <a:avLst/>
              <a:gdLst/>
              <a:ahLst/>
              <a:cxnLst/>
              <a:rect l="0" t="0" r="0" b="0"/>
              <a:pathLst>
                <a:path w="216968" h="334728">
                  <a:moveTo>
                    <a:pt x="26467" y="37663"/>
                  </a:moveTo>
                  <a:lnTo>
                    <a:pt x="26467" y="37663"/>
                  </a:lnTo>
                  <a:lnTo>
                    <a:pt x="8567" y="30124"/>
                  </a:lnTo>
                  <a:lnTo>
                    <a:pt x="0" y="28530"/>
                  </a:lnTo>
                  <a:lnTo>
                    <a:pt x="37497" y="28153"/>
                  </a:lnTo>
                  <a:lnTo>
                    <a:pt x="68893" y="25320"/>
                  </a:lnTo>
                  <a:lnTo>
                    <a:pt x="116326" y="10804"/>
                  </a:lnTo>
                  <a:lnTo>
                    <a:pt x="148043" y="0"/>
                  </a:lnTo>
                  <a:lnTo>
                    <a:pt x="146470" y="5402"/>
                  </a:lnTo>
                  <a:lnTo>
                    <a:pt x="133729" y="42892"/>
                  </a:lnTo>
                  <a:lnTo>
                    <a:pt x="132900" y="47499"/>
                  </a:lnTo>
                  <a:lnTo>
                    <a:pt x="136790" y="69153"/>
                  </a:lnTo>
                  <a:lnTo>
                    <a:pt x="144645" y="85564"/>
                  </a:lnTo>
                  <a:lnTo>
                    <a:pt x="150604" y="90702"/>
                  </a:lnTo>
                  <a:lnTo>
                    <a:pt x="153675" y="92072"/>
                  </a:lnTo>
                  <a:lnTo>
                    <a:pt x="162732" y="90773"/>
                  </a:lnTo>
                  <a:lnTo>
                    <a:pt x="173812" y="85609"/>
                  </a:lnTo>
                  <a:lnTo>
                    <a:pt x="204438" y="59094"/>
                  </a:lnTo>
                  <a:lnTo>
                    <a:pt x="211399" y="49657"/>
                  </a:lnTo>
                  <a:lnTo>
                    <a:pt x="216641" y="38365"/>
                  </a:lnTo>
                  <a:lnTo>
                    <a:pt x="216948" y="85406"/>
                  </a:lnTo>
                  <a:lnTo>
                    <a:pt x="216964" y="127919"/>
                  </a:lnTo>
                  <a:lnTo>
                    <a:pt x="216967" y="173726"/>
                  </a:lnTo>
                  <a:lnTo>
                    <a:pt x="215909" y="212857"/>
                  </a:lnTo>
                  <a:lnTo>
                    <a:pt x="203710" y="260445"/>
                  </a:lnTo>
                  <a:lnTo>
                    <a:pt x="177957" y="304851"/>
                  </a:lnTo>
                  <a:lnTo>
                    <a:pt x="165763" y="321513"/>
                  </a:lnTo>
                  <a:lnTo>
                    <a:pt x="153287" y="332446"/>
                  </a:lnTo>
                  <a:lnTo>
                    <a:pt x="146997" y="334727"/>
                  </a:lnTo>
                  <a:lnTo>
                    <a:pt x="134364" y="334439"/>
                  </a:lnTo>
                  <a:lnTo>
                    <a:pt x="129090" y="330764"/>
                  </a:lnTo>
                  <a:lnTo>
                    <a:pt x="120408" y="318213"/>
                  </a:lnTo>
                  <a:lnTo>
                    <a:pt x="118728" y="311480"/>
                  </a:lnTo>
                  <a:lnTo>
                    <a:pt x="119683" y="298354"/>
                  </a:lnTo>
                  <a:lnTo>
                    <a:pt x="131242" y="256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4749"/>
            <p:cNvSpPr/>
            <p:nvPr>
              <p:custDataLst>
                <p:tags r:id="rId64"/>
              </p:custDataLst>
            </p:nvPr>
          </p:nvSpPr>
          <p:spPr>
            <a:xfrm>
              <a:off x="4172787" y="1438275"/>
              <a:ext cx="75364" cy="311414"/>
            </a:xfrm>
            <a:custGeom>
              <a:avLst/>
              <a:gdLst/>
              <a:ahLst/>
              <a:cxnLst/>
              <a:rect l="0" t="0" r="0" b="0"/>
              <a:pathLst>
                <a:path w="75364" h="311414">
                  <a:moveTo>
                    <a:pt x="75363" y="0"/>
                  </a:moveTo>
                  <a:lnTo>
                    <a:pt x="75363" y="0"/>
                  </a:lnTo>
                  <a:lnTo>
                    <a:pt x="52570" y="41156"/>
                  </a:lnTo>
                  <a:lnTo>
                    <a:pt x="37778" y="81311"/>
                  </a:lnTo>
                  <a:lnTo>
                    <a:pt x="24665" y="125422"/>
                  </a:lnTo>
                  <a:lnTo>
                    <a:pt x="15069" y="169689"/>
                  </a:lnTo>
                  <a:lnTo>
                    <a:pt x="3402" y="211358"/>
                  </a:lnTo>
                  <a:lnTo>
                    <a:pt x="0" y="252515"/>
                  </a:lnTo>
                  <a:lnTo>
                    <a:pt x="332" y="293799"/>
                  </a:lnTo>
                  <a:lnTo>
                    <a:pt x="4269" y="304497"/>
                  </a:lnTo>
                  <a:lnTo>
                    <a:pt x="7858" y="307773"/>
                  </a:lnTo>
                  <a:lnTo>
                    <a:pt x="17492" y="311413"/>
                  </a:lnTo>
                  <a:lnTo>
                    <a:pt x="21965" y="310267"/>
                  </a:lnTo>
                  <a:lnTo>
                    <a:pt x="37263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4750"/>
            <p:cNvSpPr/>
            <p:nvPr>
              <p:custDataLst>
                <p:tags r:id="rId65"/>
              </p:custDataLst>
            </p:nvPr>
          </p:nvSpPr>
          <p:spPr>
            <a:xfrm>
              <a:off x="4057650" y="15621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991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4751"/>
            <p:cNvSpPr/>
            <p:nvPr>
              <p:custDataLst>
                <p:tags r:id="rId66"/>
              </p:custDataLst>
            </p:nvPr>
          </p:nvSpPr>
          <p:spPr>
            <a:xfrm>
              <a:off x="4029075" y="167640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589" y="45124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4752"/>
            <p:cNvSpPr/>
            <p:nvPr>
              <p:custDataLst>
                <p:tags r:id="rId67"/>
              </p:custDataLst>
            </p:nvPr>
          </p:nvSpPr>
          <p:spPr>
            <a:xfrm>
              <a:off x="3507242" y="1450933"/>
              <a:ext cx="517425" cy="504282"/>
            </a:xfrm>
            <a:custGeom>
              <a:avLst/>
              <a:gdLst/>
              <a:ahLst/>
              <a:cxnLst/>
              <a:rect l="0" t="0" r="0" b="0"/>
              <a:pathLst>
                <a:path w="517425" h="504282">
                  <a:moveTo>
                    <a:pt x="102733" y="244517"/>
                  </a:moveTo>
                  <a:lnTo>
                    <a:pt x="102733" y="244517"/>
                  </a:lnTo>
                  <a:lnTo>
                    <a:pt x="97676" y="239461"/>
                  </a:lnTo>
                  <a:lnTo>
                    <a:pt x="95128" y="239029"/>
                  </a:lnTo>
                  <a:lnTo>
                    <a:pt x="92372" y="239800"/>
                  </a:lnTo>
                  <a:lnTo>
                    <a:pt x="89476" y="241372"/>
                  </a:lnTo>
                  <a:lnTo>
                    <a:pt x="86486" y="241362"/>
                  </a:lnTo>
                  <a:lnTo>
                    <a:pt x="71262" y="236564"/>
                  </a:lnTo>
                  <a:lnTo>
                    <a:pt x="60171" y="236749"/>
                  </a:lnTo>
                  <a:lnTo>
                    <a:pt x="48186" y="240359"/>
                  </a:lnTo>
                  <a:lnTo>
                    <a:pt x="15664" y="265610"/>
                  </a:lnTo>
                  <a:lnTo>
                    <a:pt x="4851" y="280988"/>
                  </a:lnTo>
                  <a:lnTo>
                    <a:pt x="0" y="298950"/>
                  </a:lnTo>
                  <a:lnTo>
                    <a:pt x="1688" y="311396"/>
                  </a:lnTo>
                  <a:lnTo>
                    <a:pt x="5966" y="321866"/>
                  </a:lnTo>
                  <a:lnTo>
                    <a:pt x="8588" y="324658"/>
                  </a:lnTo>
                  <a:lnTo>
                    <a:pt x="11395" y="326519"/>
                  </a:lnTo>
                  <a:lnTo>
                    <a:pt x="15383" y="325643"/>
                  </a:lnTo>
                  <a:lnTo>
                    <a:pt x="43030" y="308457"/>
                  </a:lnTo>
                  <a:lnTo>
                    <a:pt x="52562" y="296218"/>
                  </a:lnTo>
                  <a:lnTo>
                    <a:pt x="77184" y="252987"/>
                  </a:lnTo>
                  <a:lnTo>
                    <a:pt x="79350" y="251222"/>
                  </a:lnTo>
                  <a:lnTo>
                    <a:pt x="80794" y="251104"/>
                  </a:lnTo>
                  <a:lnTo>
                    <a:pt x="81757" y="252083"/>
                  </a:lnTo>
                  <a:lnTo>
                    <a:pt x="81341" y="253794"/>
                  </a:lnTo>
                  <a:lnTo>
                    <a:pt x="76756" y="262317"/>
                  </a:lnTo>
                  <a:lnTo>
                    <a:pt x="67840" y="309915"/>
                  </a:lnTo>
                  <a:lnTo>
                    <a:pt x="62444" y="349039"/>
                  </a:lnTo>
                  <a:lnTo>
                    <a:pt x="55015" y="390338"/>
                  </a:lnTo>
                  <a:lnTo>
                    <a:pt x="41978" y="435405"/>
                  </a:lnTo>
                  <a:lnTo>
                    <a:pt x="36837" y="467615"/>
                  </a:lnTo>
                  <a:lnTo>
                    <a:pt x="36212" y="492374"/>
                  </a:lnTo>
                  <a:lnTo>
                    <a:pt x="38949" y="500373"/>
                  </a:lnTo>
                  <a:lnTo>
                    <a:pt x="41160" y="503987"/>
                  </a:lnTo>
                  <a:lnTo>
                    <a:pt x="44751" y="504281"/>
                  </a:lnTo>
                  <a:lnTo>
                    <a:pt x="54386" y="498962"/>
                  </a:lnTo>
                  <a:lnTo>
                    <a:pt x="66653" y="484067"/>
                  </a:lnTo>
                  <a:lnTo>
                    <a:pt x="86757" y="439362"/>
                  </a:lnTo>
                  <a:lnTo>
                    <a:pt x="105899" y="391994"/>
                  </a:lnTo>
                  <a:lnTo>
                    <a:pt x="124094" y="352357"/>
                  </a:lnTo>
                  <a:lnTo>
                    <a:pt x="140471" y="305076"/>
                  </a:lnTo>
                  <a:lnTo>
                    <a:pt x="154547" y="258074"/>
                  </a:lnTo>
                  <a:lnTo>
                    <a:pt x="159180" y="234047"/>
                  </a:lnTo>
                  <a:lnTo>
                    <a:pt x="159414" y="234362"/>
                  </a:lnTo>
                  <a:lnTo>
                    <a:pt x="159744" y="244918"/>
                  </a:lnTo>
                  <a:lnTo>
                    <a:pt x="152326" y="286746"/>
                  </a:lnTo>
                  <a:lnTo>
                    <a:pt x="151675" y="331452"/>
                  </a:lnTo>
                  <a:lnTo>
                    <a:pt x="158593" y="359852"/>
                  </a:lnTo>
                  <a:lnTo>
                    <a:pt x="161140" y="360565"/>
                  </a:lnTo>
                  <a:lnTo>
                    <a:pt x="169614" y="355714"/>
                  </a:lnTo>
                  <a:lnTo>
                    <a:pt x="192301" y="326689"/>
                  </a:lnTo>
                  <a:lnTo>
                    <a:pt x="223471" y="279144"/>
                  </a:lnTo>
                  <a:lnTo>
                    <a:pt x="245118" y="245146"/>
                  </a:lnTo>
                  <a:lnTo>
                    <a:pt x="238965" y="259850"/>
                  </a:lnTo>
                  <a:lnTo>
                    <a:pt x="236462" y="289313"/>
                  </a:lnTo>
                  <a:lnTo>
                    <a:pt x="239074" y="298999"/>
                  </a:lnTo>
                  <a:lnTo>
                    <a:pt x="241252" y="303063"/>
                  </a:lnTo>
                  <a:lnTo>
                    <a:pt x="244820" y="305773"/>
                  </a:lnTo>
                  <a:lnTo>
                    <a:pt x="254430" y="308784"/>
                  </a:lnTo>
                  <a:lnTo>
                    <a:pt x="271741" y="310478"/>
                  </a:lnTo>
                  <a:lnTo>
                    <a:pt x="295332" y="305924"/>
                  </a:lnTo>
                  <a:lnTo>
                    <a:pt x="317373" y="292815"/>
                  </a:lnTo>
                  <a:lnTo>
                    <a:pt x="351566" y="262054"/>
                  </a:lnTo>
                  <a:lnTo>
                    <a:pt x="356200" y="254781"/>
                  </a:lnTo>
                  <a:lnTo>
                    <a:pt x="357436" y="251359"/>
                  </a:lnTo>
                  <a:lnTo>
                    <a:pt x="357202" y="249079"/>
                  </a:lnTo>
                  <a:lnTo>
                    <a:pt x="355987" y="247558"/>
                  </a:lnTo>
                  <a:lnTo>
                    <a:pt x="354119" y="246545"/>
                  </a:lnTo>
                  <a:lnTo>
                    <a:pt x="346399" y="248240"/>
                  </a:lnTo>
                  <a:lnTo>
                    <a:pt x="335912" y="253580"/>
                  </a:lnTo>
                  <a:lnTo>
                    <a:pt x="324196" y="263009"/>
                  </a:lnTo>
                  <a:lnTo>
                    <a:pt x="310756" y="285274"/>
                  </a:lnTo>
                  <a:lnTo>
                    <a:pt x="304338" y="306033"/>
                  </a:lnTo>
                  <a:lnTo>
                    <a:pt x="303460" y="313485"/>
                  </a:lnTo>
                  <a:lnTo>
                    <a:pt x="305343" y="315896"/>
                  </a:lnTo>
                  <a:lnTo>
                    <a:pt x="313079" y="318574"/>
                  </a:lnTo>
                  <a:lnTo>
                    <a:pt x="317047" y="317172"/>
                  </a:lnTo>
                  <a:lnTo>
                    <a:pt x="344090" y="288098"/>
                  </a:lnTo>
                  <a:lnTo>
                    <a:pt x="359229" y="264648"/>
                  </a:lnTo>
                  <a:lnTo>
                    <a:pt x="359606" y="266870"/>
                  </a:lnTo>
                  <a:lnTo>
                    <a:pt x="359707" y="268944"/>
                  </a:lnTo>
                  <a:lnTo>
                    <a:pt x="351690" y="307444"/>
                  </a:lnTo>
                  <a:lnTo>
                    <a:pt x="355826" y="326897"/>
                  </a:lnTo>
                  <a:lnTo>
                    <a:pt x="359303" y="331187"/>
                  </a:lnTo>
                  <a:lnTo>
                    <a:pt x="368812" y="335953"/>
                  </a:lnTo>
                  <a:lnTo>
                    <a:pt x="380093" y="335250"/>
                  </a:lnTo>
                  <a:lnTo>
                    <a:pt x="392162" y="330351"/>
                  </a:lnTo>
                  <a:lnTo>
                    <a:pt x="418418" y="309077"/>
                  </a:lnTo>
                  <a:lnTo>
                    <a:pt x="440179" y="272714"/>
                  </a:lnTo>
                  <a:lnTo>
                    <a:pt x="462038" y="230410"/>
                  </a:lnTo>
                  <a:lnTo>
                    <a:pt x="480210" y="186763"/>
                  </a:lnTo>
                  <a:lnTo>
                    <a:pt x="493189" y="143503"/>
                  </a:lnTo>
                  <a:lnTo>
                    <a:pt x="502763" y="105579"/>
                  </a:lnTo>
                  <a:lnTo>
                    <a:pt x="510422" y="59263"/>
                  </a:lnTo>
                  <a:lnTo>
                    <a:pt x="517424" y="19070"/>
                  </a:lnTo>
                  <a:lnTo>
                    <a:pt x="513191" y="0"/>
                  </a:lnTo>
                  <a:lnTo>
                    <a:pt x="502456" y="12965"/>
                  </a:lnTo>
                  <a:lnTo>
                    <a:pt x="487470" y="54453"/>
                  </a:lnTo>
                  <a:lnTo>
                    <a:pt x="477550" y="95186"/>
                  </a:lnTo>
                  <a:lnTo>
                    <a:pt x="467908" y="130421"/>
                  </a:lnTo>
                  <a:lnTo>
                    <a:pt x="459406" y="173434"/>
                  </a:lnTo>
                  <a:lnTo>
                    <a:pt x="456416" y="216517"/>
                  </a:lnTo>
                  <a:lnTo>
                    <a:pt x="455406" y="257291"/>
                  </a:lnTo>
                  <a:lnTo>
                    <a:pt x="455172" y="303360"/>
                  </a:lnTo>
                  <a:lnTo>
                    <a:pt x="455162" y="313928"/>
                  </a:lnTo>
                  <a:lnTo>
                    <a:pt x="456219" y="316191"/>
                  </a:lnTo>
                  <a:lnTo>
                    <a:pt x="464683" y="32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4753"/>
            <p:cNvSpPr/>
            <p:nvPr>
              <p:custDataLst>
                <p:tags r:id="rId68"/>
              </p:custDataLst>
            </p:nvPr>
          </p:nvSpPr>
          <p:spPr>
            <a:xfrm>
              <a:off x="3374001" y="1662977"/>
              <a:ext cx="74050" cy="139335"/>
            </a:xfrm>
            <a:custGeom>
              <a:avLst/>
              <a:gdLst/>
              <a:ahLst/>
              <a:cxnLst/>
              <a:rect l="0" t="0" r="0" b="0"/>
              <a:pathLst>
                <a:path w="74050" h="139335">
                  <a:moveTo>
                    <a:pt x="7374" y="61048"/>
                  </a:moveTo>
                  <a:lnTo>
                    <a:pt x="7374" y="61048"/>
                  </a:lnTo>
                  <a:lnTo>
                    <a:pt x="12431" y="66104"/>
                  </a:lnTo>
                  <a:lnTo>
                    <a:pt x="17735" y="68587"/>
                  </a:lnTo>
                  <a:lnTo>
                    <a:pt x="20631" y="69249"/>
                  </a:lnTo>
                  <a:lnTo>
                    <a:pt x="34820" y="65124"/>
                  </a:lnTo>
                  <a:lnTo>
                    <a:pt x="47373" y="57199"/>
                  </a:lnTo>
                  <a:lnTo>
                    <a:pt x="61097" y="37435"/>
                  </a:lnTo>
                  <a:lnTo>
                    <a:pt x="67587" y="25506"/>
                  </a:lnTo>
                  <a:lnTo>
                    <a:pt x="68683" y="20420"/>
                  </a:lnTo>
                  <a:lnTo>
                    <a:pt x="68355" y="15971"/>
                  </a:lnTo>
                  <a:lnTo>
                    <a:pt x="65169" y="8206"/>
                  </a:lnTo>
                  <a:lnTo>
                    <a:pt x="60225" y="1226"/>
                  </a:lnTo>
                  <a:lnTo>
                    <a:pt x="57424" y="0"/>
                  </a:lnTo>
                  <a:lnTo>
                    <a:pt x="54499" y="241"/>
                  </a:lnTo>
                  <a:lnTo>
                    <a:pt x="31454" y="12079"/>
                  </a:lnTo>
                  <a:lnTo>
                    <a:pt x="15450" y="26548"/>
                  </a:lnTo>
                  <a:lnTo>
                    <a:pt x="8708" y="40125"/>
                  </a:lnTo>
                  <a:lnTo>
                    <a:pt x="308" y="72085"/>
                  </a:lnTo>
                  <a:lnTo>
                    <a:pt x="0" y="90295"/>
                  </a:lnTo>
                  <a:lnTo>
                    <a:pt x="5777" y="116280"/>
                  </a:lnTo>
                  <a:lnTo>
                    <a:pt x="11251" y="127223"/>
                  </a:lnTo>
                  <a:lnTo>
                    <a:pt x="25338" y="139334"/>
                  </a:lnTo>
                  <a:lnTo>
                    <a:pt x="74049" y="137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4754"/>
            <p:cNvSpPr/>
            <p:nvPr>
              <p:custDataLst>
                <p:tags r:id="rId69"/>
              </p:custDataLst>
            </p:nvPr>
          </p:nvSpPr>
          <p:spPr>
            <a:xfrm>
              <a:off x="3228975" y="1659848"/>
              <a:ext cx="85726" cy="156451"/>
            </a:xfrm>
            <a:custGeom>
              <a:avLst/>
              <a:gdLst/>
              <a:ahLst/>
              <a:cxnLst/>
              <a:rect l="0" t="0" r="0" b="0"/>
              <a:pathLst>
                <a:path w="85726" h="156451">
                  <a:moveTo>
                    <a:pt x="0" y="35602"/>
                  </a:moveTo>
                  <a:lnTo>
                    <a:pt x="0" y="35602"/>
                  </a:lnTo>
                  <a:lnTo>
                    <a:pt x="8201" y="27401"/>
                  </a:lnTo>
                  <a:lnTo>
                    <a:pt x="8642" y="28018"/>
                  </a:lnTo>
                  <a:lnTo>
                    <a:pt x="9510" y="67924"/>
                  </a:lnTo>
                  <a:lnTo>
                    <a:pt x="6698" y="93862"/>
                  </a:lnTo>
                  <a:lnTo>
                    <a:pt x="882" y="138406"/>
                  </a:lnTo>
                  <a:lnTo>
                    <a:pt x="116" y="156450"/>
                  </a:lnTo>
                  <a:lnTo>
                    <a:pt x="77" y="156384"/>
                  </a:lnTo>
                  <a:lnTo>
                    <a:pt x="5" y="108930"/>
                  </a:lnTo>
                  <a:lnTo>
                    <a:pt x="5058" y="65491"/>
                  </a:lnTo>
                  <a:lnTo>
                    <a:pt x="9133" y="20400"/>
                  </a:lnTo>
                  <a:lnTo>
                    <a:pt x="11381" y="14884"/>
                  </a:lnTo>
                  <a:lnTo>
                    <a:pt x="19522" y="5933"/>
                  </a:lnTo>
                  <a:lnTo>
                    <a:pt x="27374" y="1249"/>
                  </a:lnTo>
                  <a:lnTo>
                    <a:pt x="30949" y="0"/>
                  </a:lnTo>
                  <a:lnTo>
                    <a:pt x="40566" y="1435"/>
                  </a:lnTo>
                  <a:lnTo>
                    <a:pt x="46094" y="3299"/>
                  </a:lnTo>
                  <a:lnTo>
                    <a:pt x="55058" y="11015"/>
                  </a:lnTo>
                  <a:lnTo>
                    <a:pt x="78237" y="45848"/>
                  </a:lnTo>
                  <a:lnTo>
                    <a:pt x="83506" y="67683"/>
                  </a:lnTo>
                  <a:lnTo>
                    <a:pt x="85433" y="112264"/>
                  </a:lnTo>
                  <a:lnTo>
                    <a:pt x="85725" y="149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4755"/>
            <p:cNvSpPr/>
            <p:nvPr>
              <p:custDataLst>
                <p:tags r:id="rId70"/>
              </p:custDataLst>
            </p:nvPr>
          </p:nvSpPr>
          <p:spPr>
            <a:xfrm>
              <a:off x="3133725" y="1466850"/>
              <a:ext cx="9526" cy="371476"/>
            </a:xfrm>
            <a:custGeom>
              <a:avLst/>
              <a:gdLst/>
              <a:ahLst/>
              <a:cxnLst/>
              <a:rect l="0" t="0" r="0" b="0"/>
              <a:pathLst>
                <a:path w="9526" h="371476">
                  <a:moveTo>
                    <a:pt x="0" y="0"/>
                  </a:moveTo>
                  <a:lnTo>
                    <a:pt x="0" y="0"/>
                  </a:lnTo>
                  <a:lnTo>
                    <a:pt x="1058" y="16267"/>
                  </a:lnTo>
                  <a:lnTo>
                    <a:pt x="8201" y="63094"/>
                  </a:lnTo>
                  <a:lnTo>
                    <a:pt x="9133" y="104302"/>
                  </a:lnTo>
                  <a:lnTo>
                    <a:pt x="9409" y="139912"/>
                  </a:lnTo>
                  <a:lnTo>
                    <a:pt x="9490" y="180685"/>
                  </a:lnTo>
                  <a:lnTo>
                    <a:pt x="9518" y="227720"/>
                  </a:lnTo>
                  <a:lnTo>
                    <a:pt x="9523" y="265263"/>
                  </a:lnTo>
                  <a:lnTo>
                    <a:pt x="9524" y="306256"/>
                  </a:lnTo>
                  <a:lnTo>
                    <a:pt x="9525" y="353555"/>
                  </a:lnTo>
                  <a:lnTo>
                    <a:pt x="9525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8" name="SMARTInkShape-Group964"/>
          <p:cNvGrpSpPr/>
          <p:nvPr/>
        </p:nvGrpSpPr>
        <p:grpSpPr>
          <a:xfrm>
            <a:off x="1485900" y="1440645"/>
            <a:ext cx="1233024" cy="405866"/>
            <a:chOff x="1485900" y="1440645"/>
            <a:chExt cx="1233024" cy="405866"/>
          </a:xfrm>
        </p:grpSpPr>
        <p:sp>
          <p:nvSpPr>
            <p:cNvPr id="479" name="SMARTInkShape-4756"/>
            <p:cNvSpPr/>
            <p:nvPr>
              <p:custDataLst>
                <p:tags r:id="rId51"/>
              </p:custDataLst>
            </p:nvPr>
          </p:nvSpPr>
          <p:spPr>
            <a:xfrm>
              <a:off x="2667000" y="1611708"/>
              <a:ext cx="51924" cy="169468"/>
            </a:xfrm>
            <a:custGeom>
              <a:avLst/>
              <a:gdLst/>
              <a:ahLst/>
              <a:cxnLst/>
              <a:rect l="0" t="0" r="0" b="0"/>
              <a:pathLst>
                <a:path w="51924" h="169468">
                  <a:moveTo>
                    <a:pt x="47625" y="45642"/>
                  </a:moveTo>
                  <a:lnTo>
                    <a:pt x="47625" y="45642"/>
                  </a:lnTo>
                  <a:lnTo>
                    <a:pt x="47625" y="27328"/>
                  </a:lnTo>
                  <a:lnTo>
                    <a:pt x="44803" y="18805"/>
                  </a:lnTo>
                  <a:lnTo>
                    <a:pt x="34367" y="4710"/>
                  </a:lnTo>
                  <a:lnTo>
                    <a:pt x="28328" y="992"/>
                  </a:lnTo>
                  <a:lnTo>
                    <a:pt x="25235" y="0"/>
                  </a:lnTo>
                  <a:lnTo>
                    <a:pt x="16154" y="1721"/>
                  </a:lnTo>
                  <a:lnTo>
                    <a:pt x="10769" y="3661"/>
                  </a:lnTo>
                  <a:lnTo>
                    <a:pt x="7179" y="6013"/>
                  </a:lnTo>
                  <a:lnTo>
                    <a:pt x="3191" y="11449"/>
                  </a:lnTo>
                  <a:lnTo>
                    <a:pt x="4241" y="23037"/>
                  </a:lnTo>
                  <a:lnTo>
                    <a:pt x="19422" y="67202"/>
                  </a:lnTo>
                  <a:lnTo>
                    <a:pt x="26624" y="83799"/>
                  </a:lnTo>
                  <a:lnTo>
                    <a:pt x="42849" y="108879"/>
                  </a:lnTo>
                  <a:lnTo>
                    <a:pt x="51738" y="129394"/>
                  </a:lnTo>
                  <a:lnTo>
                    <a:pt x="51923" y="141426"/>
                  </a:lnTo>
                  <a:lnTo>
                    <a:pt x="48477" y="152771"/>
                  </a:lnTo>
                  <a:lnTo>
                    <a:pt x="43418" y="161341"/>
                  </a:lnTo>
                  <a:lnTo>
                    <a:pt x="39528" y="164050"/>
                  </a:lnTo>
                  <a:lnTo>
                    <a:pt x="29563" y="167059"/>
                  </a:lnTo>
                  <a:lnTo>
                    <a:pt x="0" y="16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4757"/>
            <p:cNvSpPr/>
            <p:nvPr>
              <p:custDataLst>
                <p:tags r:id="rId52"/>
              </p:custDataLst>
            </p:nvPr>
          </p:nvSpPr>
          <p:spPr>
            <a:xfrm>
              <a:off x="2600325" y="1500345"/>
              <a:ext cx="19051" cy="52231"/>
            </a:xfrm>
            <a:custGeom>
              <a:avLst/>
              <a:gdLst/>
              <a:ahLst/>
              <a:cxnLst/>
              <a:rect l="0" t="0" r="0" b="0"/>
              <a:pathLst>
                <a:path w="19051" h="52231">
                  <a:moveTo>
                    <a:pt x="0" y="14130"/>
                  </a:moveTo>
                  <a:lnTo>
                    <a:pt x="0" y="14130"/>
                  </a:lnTo>
                  <a:lnTo>
                    <a:pt x="0" y="0"/>
                  </a:lnTo>
                  <a:lnTo>
                    <a:pt x="0" y="1853"/>
                  </a:lnTo>
                  <a:lnTo>
                    <a:pt x="19050" y="52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4758"/>
            <p:cNvSpPr/>
            <p:nvPr>
              <p:custDataLst>
                <p:tags r:id="rId53"/>
              </p:custDataLst>
            </p:nvPr>
          </p:nvSpPr>
          <p:spPr>
            <a:xfrm>
              <a:off x="2438400" y="1609725"/>
              <a:ext cx="95251" cy="164369"/>
            </a:xfrm>
            <a:custGeom>
              <a:avLst/>
              <a:gdLst/>
              <a:ahLst/>
              <a:cxnLst/>
              <a:rect l="0" t="0" r="0" b="0"/>
              <a:pathLst>
                <a:path w="95251" h="164369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5488" y="31554"/>
                  </a:lnTo>
                  <a:lnTo>
                    <a:pt x="4717" y="30561"/>
                  </a:lnTo>
                  <a:lnTo>
                    <a:pt x="932" y="28967"/>
                  </a:lnTo>
                  <a:lnTo>
                    <a:pt x="22415" y="56032"/>
                  </a:lnTo>
                  <a:lnTo>
                    <a:pt x="33904" y="86327"/>
                  </a:lnTo>
                  <a:lnTo>
                    <a:pt x="45336" y="127832"/>
                  </a:lnTo>
                  <a:lnTo>
                    <a:pt x="57325" y="157072"/>
                  </a:lnTo>
                  <a:lnTo>
                    <a:pt x="60442" y="161865"/>
                  </a:lnTo>
                  <a:lnTo>
                    <a:pt x="63578" y="164001"/>
                  </a:lnTo>
                  <a:lnTo>
                    <a:pt x="66727" y="164368"/>
                  </a:lnTo>
                  <a:lnTo>
                    <a:pt x="69884" y="163554"/>
                  </a:lnTo>
                  <a:lnTo>
                    <a:pt x="76215" y="154182"/>
                  </a:lnTo>
                  <a:lnTo>
                    <a:pt x="81498" y="139434"/>
                  </a:lnTo>
                  <a:lnTo>
                    <a:pt x="84890" y="101273"/>
                  </a:lnTo>
                  <a:lnTo>
                    <a:pt x="88474" y="5370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4759"/>
            <p:cNvSpPr/>
            <p:nvPr>
              <p:custDataLst>
                <p:tags r:id="rId54"/>
              </p:custDataLst>
            </p:nvPr>
          </p:nvSpPr>
          <p:spPr>
            <a:xfrm>
              <a:off x="2311396" y="1638692"/>
              <a:ext cx="72872" cy="117176"/>
            </a:xfrm>
            <a:custGeom>
              <a:avLst/>
              <a:gdLst/>
              <a:ahLst/>
              <a:cxnLst/>
              <a:rect l="0" t="0" r="0" b="0"/>
              <a:pathLst>
                <a:path w="72872" h="117176">
                  <a:moveTo>
                    <a:pt x="50804" y="9133"/>
                  </a:moveTo>
                  <a:lnTo>
                    <a:pt x="50804" y="9133"/>
                  </a:lnTo>
                  <a:lnTo>
                    <a:pt x="45748" y="4077"/>
                  </a:lnTo>
                  <a:lnTo>
                    <a:pt x="40443" y="1594"/>
                  </a:lnTo>
                  <a:lnTo>
                    <a:pt x="28414" y="0"/>
                  </a:lnTo>
                  <a:lnTo>
                    <a:pt x="25294" y="1986"/>
                  </a:lnTo>
                  <a:lnTo>
                    <a:pt x="12682" y="20382"/>
                  </a:lnTo>
                  <a:lnTo>
                    <a:pt x="0" y="49455"/>
                  </a:lnTo>
                  <a:lnTo>
                    <a:pt x="591" y="81523"/>
                  </a:lnTo>
                  <a:lnTo>
                    <a:pt x="7469" y="102666"/>
                  </a:lnTo>
                  <a:lnTo>
                    <a:pt x="16022" y="111734"/>
                  </a:lnTo>
                  <a:lnTo>
                    <a:pt x="21266" y="115633"/>
                  </a:lnTo>
                  <a:lnTo>
                    <a:pt x="26879" y="117175"/>
                  </a:lnTo>
                  <a:lnTo>
                    <a:pt x="38759" y="116065"/>
                  </a:lnTo>
                  <a:lnTo>
                    <a:pt x="57348" y="104434"/>
                  </a:lnTo>
                  <a:lnTo>
                    <a:pt x="67118" y="87825"/>
                  </a:lnTo>
                  <a:lnTo>
                    <a:pt x="72871" y="68449"/>
                  </a:lnTo>
                  <a:lnTo>
                    <a:pt x="70160" y="44582"/>
                  </a:lnTo>
                  <a:lnTo>
                    <a:pt x="62654" y="21048"/>
                  </a:lnTo>
                  <a:lnTo>
                    <a:pt x="56776" y="14428"/>
                  </a:lnTo>
                  <a:lnTo>
                    <a:pt x="52669" y="13722"/>
                  </a:lnTo>
                  <a:lnTo>
                    <a:pt x="42461" y="15759"/>
                  </a:lnTo>
                  <a:lnTo>
                    <a:pt x="38892" y="17783"/>
                  </a:lnTo>
                  <a:lnTo>
                    <a:pt x="31754" y="28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4760"/>
            <p:cNvSpPr/>
            <p:nvPr>
              <p:custDataLst>
                <p:tags r:id="rId55"/>
              </p:custDataLst>
            </p:nvPr>
          </p:nvSpPr>
          <p:spPr>
            <a:xfrm>
              <a:off x="2148262" y="1566569"/>
              <a:ext cx="90114" cy="205082"/>
            </a:xfrm>
            <a:custGeom>
              <a:avLst/>
              <a:gdLst/>
              <a:ahLst/>
              <a:cxnLst/>
              <a:rect l="0" t="0" r="0" b="0"/>
              <a:pathLst>
                <a:path w="90114" h="205082">
                  <a:moveTo>
                    <a:pt x="90113" y="5056"/>
                  </a:moveTo>
                  <a:lnTo>
                    <a:pt x="90113" y="5056"/>
                  </a:lnTo>
                  <a:lnTo>
                    <a:pt x="90113" y="0"/>
                  </a:lnTo>
                  <a:lnTo>
                    <a:pt x="56999" y="47250"/>
                  </a:lnTo>
                  <a:lnTo>
                    <a:pt x="22260" y="83453"/>
                  </a:lnTo>
                  <a:lnTo>
                    <a:pt x="981" y="129246"/>
                  </a:lnTo>
                  <a:lnTo>
                    <a:pt x="0" y="134416"/>
                  </a:lnTo>
                  <a:lnTo>
                    <a:pt x="1732" y="145805"/>
                  </a:lnTo>
                  <a:lnTo>
                    <a:pt x="8658" y="164117"/>
                  </a:lnTo>
                  <a:lnTo>
                    <a:pt x="14399" y="171000"/>
                  </a:lnTo>
                  <a:lnTo>
                    <a:pt x="43367" y="191100"/>
                  </a:lnTo>
                  <a:lnTo>
                    <a:pt x="90113" y="205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4761"/>
            <p:cNvSpPr/>
            <p:nvPr>
              <p:custDataLst>
                <p:tags r:id="rId56"/>
              </p:custDataLst>
            </p:nvPr>
          </p:nvSpPr>
          <p:spPr>
            <a:xfrm>
              <a:off x="2152650" y="1478600"/>
              <a:ext cx="19051" cy="312101"/>
            </a:xfrm>
            <a:custGeom>
              <a:avLst/>
              <a:gdLst/>
              <a:ahLst/>
              <a:cxnLst/>
              <a:rect l="0" t="0" r="0" b="0"/>
              <a:pathLst>
                <a:path w="19051" h="312101">
                  <a:moveTo>
                    <a:pt x="19050" y="35875"/>
                  </a:moveTo>
                  <a:lnTo>
                    <a:pt x="19050" y="35875"/>
                  </a:lnTo>
                  <a:lnTo>
                    <a:pt x="19050" y="0"/>
                  </a:lnTo>
                  <a:lnTo>
                    <a:pt x="19050" y="37743"/>
                  </a:lnTo>
                  <a:lnTo>
                    <a:pt x="19050" y="83007"/>
                  </a:lnTo>
                  <a:lnTo>
                    <a:pt x="19050" y="123335"/>
                  </a:lnTo>
                  <a:lnTo>
                    <a:pt x="19050" y="166001"/>
                  </a:lnTo>
                  <a:lnTo>
                    <a:pt x="16228" y="206370"/>
                  </a:lnTo>
                  <a:lnTo>
                    <a:pt x="10849" y="247823"/>
                  </a:lnTo>
                  <a:lnTo>
                    <a:pt x="1440" y="292673"/>
                  </a:lnTo>
                  <a:lnTo>
                    <a:pt x="0" y="31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4762"/>
            <p:cNvSpPr/>
            <p:nvPr>
              <p:custDataLst>
                <p:tags r:id="rId57"/>
              </p:custDataLst>
            </p:nvPr>
          </p:nvSpPr>
          <p:spPr>
            <a:xfrm>
              <a:off x="1981592" y="1628775"/>
              <a:ext cx="85334" cy="140517"/>
            </a:xfrm>
            <a:custGeom>
              <a:avLst/>
              <a:gdLst/>
              <a:ahLst/>
              <a:cxnLst/>
              <a:rect l="0" t="0" r="0" b="0"/>
              <a:pathLst>
                <a:path w="85334" h="140517">
                  <a:moveTo>
                    <a:pt x="9133" y="28575"/>
                  </a:moveTo>
                  <a:lnTo>
                    <a:pt x="9133" y="28575"/>
                  </a:lnTo>
                  <a:lnTo>
                    <a:pt x="0" y="19442"/>
                  </a:lnTo>
                  <a:lnTo>
                    <a:pt x="4781" y="19166"/>
                  </a:lnTo>
                  <a:lnTo>
                    <a:pt x="17956" y="24141"/>
                  </a:lnTo>
                  <a:lnTo>
                    <a:pt x="35266" y="42431"/>
                  </a:lnTo>
                  <a:lnTo>
                    <a:pt x="56018" y="78756"/>
                  </a:lnTo>
                  <a:lnTo>
                    <a:pt x="64255" y="104692"/>
                  </a:lnTo>
                  <a:lnTo>
                    <a:pt x="62560" y="115674"/>
                  </a:lnTo>
                  <a:lnTo>
                    <a:pt x="55655" y="130935"/>
                  </a:lnTo>
                  <a:lnTo>
                    <a:pt x="49918" y="137568"/>
                  </a:lnTo>
                  <a:lnTo>
                    <a:pt x="43840" y="140516"/>
                  </a:lnTo>
                  <a:lnTo>
                    <a:pt x="40738" y="139186"/>
                  </a:lnTo>
                  <a:lnTo>
                    <a:pt x="34468" y="132063"/>
                  </a:lnTo>
                  <a:lnTo>
                    <a:pt x="30045" y="111097"/>
                  </a:lnTo>
                  <a:lnTo>
                    <a:pt x="36155" y="69021"/>
                  </a:lnTo>
                  <a:lnTo>
                    <a:pt x="45597" y="39854"/>
                  </a:lnTo>
                  <a:lnTo>
                    <a:pt x="60272" y="19452"/>
                  </a:lnTo>
                  <a:lnTo>
                    <a:pt x="853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4763"/>
            <p:cNvSpPr/>
            <p:nvPr>
              <p:custDataLst>
                <p:tags r:id="rId58"/>
              </p:custDataLst>
            </p:nvPr>
          </p:nvSpPr>
          <p:spPr>
            <a:xfrm>
              <a:off x="1809952" y="1659111"/>
              <a:ext cx="133149" cy="134211"/>
            </a:xfrm>
            <a:custGeom>
              <a:avLst/>
              <a:gdLst/>
              <a:ahLst/>
              <a:cxnLst/>
              <a:rect l="0" t="0" r="0" b="0"/>
              <a:pathLst>
                <a:path w="133149" h="134211">
                  <a:moveTo>
                    <a:pt x="56948" y="36339"/>
                  </a:moveTo>
                  <a:lnTo>
                    <a:pt x="56948" y="36339"/>
                  </a:lnTo>
                  <a:lnTo>
                    <a:pt x="56948" y="31283"/>
                  </a:lnTo>
                  <a:lnTo>
                    <a:pt x="59770" y="25978"/>
                  </a:lnTo>
                  <a:lnTo>
                    <a:pt x="65149" y="19005"/>
                  </a:lnTo>
                  <a:lnTo>
                    <a:pt x="64532" y="17375"/>
                  </a:lnTo>
                  <a:lnTo>
                    <a:pt x="59665" y="10024"/>
                  </a:lnTo>
                  <a:lnTo>
                    <a:pt x="58156" y="4182"/>
                  </a:lnTo>
                  <a:lnTo>
                    <a:pt x="55637" y="2201"/>
                  </a:lnTo>
                  <a:lnTo>
                    <a:pt x="47193" y="0"/>
                  </a:lnTo>
                  <a:lnTo>
                    <a:pt x="43036" y="471"/>
                  </a:lnTo>
                  <a:lnTo>
                    <a:pt x="35596" y="3817"/>
                  </a:lnTo>
                  <a:lnTo>
                    <a:pt x="20400" y="16707"/>
                  </a:lnTo>
                  <a:lnTo>
                    <a:pt x="7548" y="38989"/>
                  </a:lnTo>
                  <a:lnTo>
                    <a:pt x="1329" y="74962"/>
                  </a:lnTo>
                  <a:lnTo>
                    <a:pt x="0" y="117077"/>
                  </a:lnTo>
                  <a:lnTo>
                    <a:pt x="2049" y="122972"/>
                  </a:lnTo>
                  <a:lnTo>
                    <a:pt x="9971" y="132346"/>
                  </a:lnTo>
                  <a:lnTo>
                    <a:pt x="15046" y="134210"/>
                  </a:lnTo>
                  <a:lnTo>
                    <a:pt x="26331" y="133460"/>
                  </a:lnTo>
                  <a:lnTo>
                    <a:pt x="38401" y="123954"/>
                  </a:lnTo>
                  <a:lnTo>
                    <a:pt x="49763" y="109146"/>
                  </a:lnTo>
                  <a:lnTo>
                    <a:pt x="65681" y="70946"/>
                  </a:lnTo>
                  <a:lnTo>
                    <a:pt x="75763" y="43771"/>
                  </a:lnTo>
                  <a:lnTo>
                    <a:pt x="82631" y="29016"/>
                  </a:lnTo>
                  <a:lnTo>
                    <a:pt x="84238" y="23559"/>
                  </a:lnTo>
                  <a:lnTo>
                    <a:pt x="84666" y="23586"/>
                  </a:lnTo>
                  <a:lnTo>
                    <a:pt x="96249" y="66786"/>
                  </a:lnTo>
                  <a:lnTo>
                    <a:pt x="133148" y="112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4764"/>
            <p:cNvSpPr/>
            <p:nvPr>
              <p:custDataLst>
                <p:tags r:id="rId59"/>
              </p:custDataLst>
            </p:nvPr>
          </p:nvSpPr>
          <p:spPr>
            <a:xfrm>
              <a:off x="1485900" y="1440645"/>
              <a:ext cx="257169" cy="405866"/>
            </a:xfrm>
            <a:custGeom>
              <a:avLst/>
              <a:gdLst/>
              <a:ahLst/>
              <a:cxnLst/>
              <a:rect l="0" t="0" r="0" b="0"/>
              <a:pathLst>
                <a:path w="257169" h="405866">
                  <a:moveTo>
                    <a:pt x="0" y="140505"/>
                  </a:moveTo>
                  <a:lnTo>
                    <a:pt x="0" y="140505"/>
                  </a:lnTo>
                  <a:lnTo>
                    <a:pt x="9491" y="131014"/>
                  </a:lnTo>
                  <a:lnTo>
                    <a:pt x="9524" y="171700"/>
                  </a:lnTo>
                  <a:lnTo>
                    <a:pt x="9525" y="210520"/>
                  </a:lnTo>
                  <a:lnTo>
                    <a:pt x="9525" y="258028"/>
                  </a:lnTo>
                  <a:lnTo>
                    <a:pt x="9525" y="303694"/>
                  </a:lnTo>
                  <a:lnTo>
                    <a:pt x="9525" y="346459"/>
                  </a:lnTo>
                  <a:lnTo>
                    <a:pt x="9525" y="391941"/>
                  </a:lnTo>
                  <a:lnTo>
                    <a:pt x="9525" y="405865"/>
                  </a:lnTo>
                  <a:lnTo>
                    <a:pt x="12347" y="364311"/>
                  </a:lnTo>
                  <a:lnTo>
                    <a:pt x="19886" y="326762"/>
                  </a:lnTo>
                  <a:lnTo>
                    <a:pt x="28823" y="282123"/>
                  </a:lnTo>
                  <a:lnTo>
                    <a:pt x="36268" y="234801"/>
                  </a:lnTo>
                  <a:lnTo>
                    <a:pt x="37557" y="196784"/>
                  </a:lnTo>
                  <a:lnTo>
                    <a:pt x="48052" y="152006"/>
                  </a:lnTo>
                  <a:lnTo>
                    <a:pt x="54454" y="115338"/>
                  </a:lnTo>
                  <a:lnTo>
                    <a:pt x="61408" y="79308"/>
                  </a:lnTo>
                  <a:lnTo>
                    <a:pt x="73239" y="32383"/>
                  </a:lnTo>
                  <a:lnTo>
                    <a:pt x="85176" y="0"/>
                  </a:lnTo>
                  <a:lnTo>
                    <a:pt x="98934" y="42667"/>
                  </a:lnTo>
                  <a:lnTo>
                    <a:pt x="111226" y="89390"/>
                  </a:lnTo>
                  <a:lnTo>
                    <a:pt x="124696" y="135574"/>
                  </a:lnTo>
                  <a:lnTo>
                    <a:pt x="150176" y="166092"/>
                  </a:lnTo>
                  <a:lnTo>
                    <a:pt x="155151" y="169204"/>
                  </a:lnTo>
                  <a:lnTo>
                    <a:pt x="159525" y="170221"/>
                  </a:lnTo>
                  <a:lnTo>
                    <a:pt x="163500" y="169841"/>
                  </a:lnTo>
                  <a:lnTo>
                    <a:pt x="179207" y="159192"/>
                  </a:lnTo>
                  <a:lnTo>
                    <a:pt x="197267" y="132519"/>
                  </a:lnTo>
                  <a:lnTo>
                    <a:pt x="213577" y="91097"/>
                  </a:lnTo>
                  <a:lnTo>
                    <a:pt x="233168" y="47137"/>
                  </a:lnTo>
                  <a:lnTo>
                    <a:pt x="237715" y="31819"/>
                  </a:lnTo>
                  <a:lnTo>
                    <a:pt x="245374" y="17162"/>
                  </a:lnTo>
                  <a:lnTo>
                    <a:pt x="246132" y="13826"/>
                  </a:lnTo>
                  <a:lnTo>
                    <a:pt x="247697" y="12661"/>
                  </a:lnTo>
                  <a:lnTo>
                    <a:pt x="249798" y="12942"/>
                  </a:lnTo>
                  <a:lnTo>
                    <a:pt x="252257" y="14188"/>
                  </a:lnTo>
                  <a:lnTo>
                    <a:pt x="254989" y="24039"/>
                  </a:lnTo>
                  <a:lnTo>
                    <a:pt x="256743" y="66347"/>
                  </a:lnTo>
                  <a:lnTo>
                    <a:pt x="257047" y="105244"/>
                  </a:lnTo>
                  <a:lnTo>
                    <a:pt x="257150" y="144280"/>
                  </a:lnTo>
                  <a:lnTo>
                    <a:pt x="257168" y="184780"/>
                  </a:lnTo>
                  <a:lnTo>
                    <a:pt x="256114" y="227119"/>
                  </a:lnTo>
                  <a:lnTo>
                    <a:pt x="249636" y="267641"/>
                  </a:lnTo>
                  <a:lnTo>
                    <a:pt x="248238" y="306233"/>
                  </a:lnTo>
                  <a:lnTo>
                    <a:pt x="247824" y="345537"/>
                  </a:lnTo>
                  <a:lnTo>
                    <a:pt x="247650" y="388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1" name="SMARTInkShape-Group965"/>
          <p:cNvGrpSpPr/>
          <p:nvPr/>
        </p:nvGrpSpPr>
        <p:grpSpPr>
          <a:xfrm>
            <a:off x="705153" y="1413283"/>
            <a:ext cx="294407" cy="430297"/>
            <a:chOff x="705153" y="1413283"/>
            <a:chExt cx="294407" cy="430297"/>
          </a:xfrm>
        </p:grpSpPr>
        <p:sp>
          <p:nvSpPr>
            <p:cNvPr id="489" name="SMARTInkShape-4765"/>
            <p:cNvSpPr/>
            <p:nvPr>
              <p:custDataLst>
                <p:tags r:id="rId49"/>
              </p:custDataLst>
            </p:nvPr>
          </p:nvSpPr>
          <p:spPr>
            <a:xfrm>
              <a:off x="705153" y="1413283"/>
              <a:ext cx="294407" cy="430297"/>
            </a:xfrm>
            <a:custGeom>
              <a:avLst/>
              <a:gdLst/>
              <a:ahLst/>
              <a:cxnLst/>
              <a:rect l="0" t="0" r="0" b="0"/>
              <a:pathLst>
                <a:path w="294407" h="430297">
                  <a:moveTo>
                    <a:pt x="199722" y="53567"/>
                  </a:moveTo>
                  <a:lnTo>
                    <a:pt x="199722" y="53567"/>
                  </a:lnTo>
                  <a:lnTo>
                    <a:pt x="194665" y="48511"/>
                  </a:lnTo>
                  <a:lnTo>
                    <a:pt x="192183" y="43206"/>
                  </a:lnTo>
                  <a:lnTo>
                    <a:pt x="191521" y="40310"/>
                  </a:lnTo>
                  <a:lnTo>
                    <a:pt x="163798" y="8511"/>
                  </a:lnTo>
                  <a:lnTo>
                    <a:pt x="151653" y="1792"/>
                  </a:lnTo>
                  <a:lnTo>
                    <a:pt x="145451" y="0"/>
                  </a:lnTo>
                  <a:lnTo>
                    <a:pt x="121553" y="2535"/>
                  </a:lnTo>
                  <a:lnTo>
                    <a:pt x="94364" y="15046"/>
                  </a:lnTo>
                  <a:lnTo>
                    <a:pt x="58848" y="44782"/>
                  </a:lnTo>
                  <a:lnTo>
                    <a:pt x="30665" y="88759"/>
                  </a:lnTo>
                  <a:lnTo>
                    <a:pt x="14555" y="129193"/>
                  </a:lnTo>
                  <a:lnTo>
                    <a:pt x="7453" y="167754"/>
                  </a:lnTo>
                  <a:lnTo>
                    <a:pt x="1229" y="211001"/>
                  </a:lnTo>
                  <a:lnTo>
                    <a:pt x="0" y="255880"/>
                  </a:lnTo>
                  <a:lnTo>
                    <a:pt x="845" y="301542"/>
                  </a:lnTo>
                  <a:lnTo>
                    <a:pt x="8386" y="338708"/>
                  </a:lnTo>
                  <a:lnTo>
                    <a:pt x="24614" y="380176"/>
                  </a:lnTo>
                  <a:lnTo>
                    <a:pt x="48002" y="411396"/>
                  </a:lnTo>
                  <a:lnTo>
                    <a:pt x="62088" y="423563"/>
                  </a:lnTo>
                  <a:lnTo>
                    <a:pt x="83871" y="429677"/>
                  </a:lnTo>
                  <a:lnTo>
                    <a:pt x="123062" y="430296"/>
                  </a:lnTo>
                  <a:lnTo>
                    <a:pt x="146601" y="425260"/>
                  </a:lnTo>
                  <a:lnTo>
                    <a:pt x="171753" y="410525"/>
                  </a:lnTo>
                  <a:lnTo>
                    <a:pt x="210790" y="380353"/>
                  </a:lnTo>
                  <a:lnTo>
                    <a:pt x="245535" y="334448"/>
                  </a:lnTo>
                  <a:lnTo>
                    <a:pt x="264785" y="292612"/>
                  </a:lnTo>
                  <a:lnTo>
                    <a:pt x="278779" y="253774"/>
                  </a:lnTo>
                  <a:lnTo>
                    <a:pt x="290676" y="213411"/>
                  </a:lnTo>
                  <a:lnTo>
                    <a:pt x="293699" y="170661"/>
                  </a:lnTo>
                  <a:lnTo>
                    <a:pt x="294406" y="136300"/>
                  </a:lnTo>
                  <a:lnTo>
                    <a:pt x="291898" y="102685"/>
                  </a:lnTo>
                  <a:lnTo>
                    <a:pt x="286198" y="73280"/>
                  </a:lnTo>
                  <a:lnTo>
                    <a:pt x="276608" y="53156"/>
                  </a:lnTo>
                  <a:lnTo>
                    <a:pt x="254253" y="29927"/>
                  </a:lnTo>
                  <a:lnTo>
                    <a:pt x="233836" y="21894"/>
                  </a:lnTo>
                  <a:lnTo>
                    <a:pt x="196347" y="16737"/>
                  </a:lnTo>
                  <a:lnTo>
                    <a:pt x="142572" y="3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4766"/>
            <p:cNvSpPr/>
            <p:nvPr>
              <p:custDataLst>
                <p:tags r:id="rId50"/>
              </p:custDataLst>
            </p:nvPr>
          </p:nvSpPr>
          <p:spPr>
            <a:xfrm>
              <a:off x="885825" y="1543050"/>
              <a:ext cx="19051" cy="180976"/>
            </a:xfrm>
            <a:custGeom>
              <a:avLst/>
              <a:gdLst/>
              <a:ahLst/>
              <a:cxnLst/>
              <a:rect l="0" t="0" r="0" b="0"/>
              <a:pathLst>
                <a:path w="19051" h="180976">
                  <a:moveTo>
                    <a:pt x="0" y="0"/>
                  </a:moveTo>
                  <a:lnTo>
                    <a:pt x="0" y="0"/>
                  </a:lnTo>
                  <a:lnTo>
                    <a:pt x="2822" y="27764"/>
                  </a:lnTo>
                  <a:lnTo>
                    <a:pt x="8201" y="66515"/>
                  </a:lnTo>
                  <a:lnTo>
                    <a:pt x="9263" y="109173"/>
                  </a:lnTo>
                  <a:lnTo>
                    <a:pt x="9502" y="151785"/>
                  </a:lnTo>
                  <a:lnTo>
                    <a:pt x="9515" y="162004"/>
                  </a:lnTo>
                  <a:lnTo>
                    <a:pt x="1905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7" name="SMARTInkShape-Group966"/>
          <p:cNvGrpSpPr/>
          <p:nvPr/>
        </p:nvGrpSpPr>
        <p:grpSpPr>
          <a:xfrm>
            <a:off x="571500" y="212198"/>
            <a:ext cx="3429001" cy="757637"/>
            <a:chOff x="571500" y="212198"/>
            <a:chExt cx="3429001" cy="757637"/>
          </a:xfrm>
        </p:grpSpPr>
        <p:sp>
          <p:nvSpPr>
            <p:cNvPr id="492" name="SMARTInkShape-4767"/>
            <p:cNvSpPr/>
            <p:nvPr>
              <p:custDataLst>
                <p:tags r:id="rId34"/>
              </p:custDataLst>
            </p:nvPr>
          </p:nvSpPr>
          <p:spPr>
            <a:xfrm>
              <a:off x="3990975" y="52387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4768"/>
            <p:cNvSpPr/>
            <p:nvPr>
              <p:custDataLst>
                <p:tags r:id="rId35"/>
              </p:custDataLst>
            </p:nvPr>
          </p:nvSpPr>
          <p:spPr>
            <a:xfrm>
              <a:off x="3990975" y="363274"/>
              <a:ext cx="9526" cy="36777"/>
            </a:xfrm>
            <a:custGeom>
              <a:avLst/>
              <a:gdLst/>
              <a:ahLst/>
              <a:cxnLst/>
              <a:rect l="0" t="0" r="0" b="0"/>
              <a:pathLst>
                <a:path w="9526" h="36777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7" y="0"/>
                  </a:lnTo>
                  <a:lnTo>
                    <a:pt x="6546" y="617"/>
                  </a:lnTo>
                  <a:lnTo>
                    <a:pt x="7539" y="2087"/>
                  </a:lnTo>
                  <a:lnTo>
                    <a:pt x="9132" y="6993"/>
                  </a:lnTo>
                  <a:lnTo>
                    <a:pt x="9525" y="36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4769"/>
            <p:cNvSpPr/>
            <p:nvPr>
              <p:custDataLst>
                <p:tags r:id="rId36"/>
              </p:custDataLst>
            </p:nvPr>
          </p:nvSpPr>
          <p:spPr>
            <a:xfrm>
              <a:off x="571500" y="600075"/>
              <a:ext cx="3324226" cy="369760"/>
            </a:xfrm>
            <a:custGeom>
              <a:avLst/>
              <a:gdLst/>
              <a:ahLst/>
              <a:cxnLst/>
              <a:rect l="0" t="0" r="0" b="0"/>
              <a:pathLst>
                <a:path w="3324226" h="369760">
                  <a:moveTo>
                    <a:pt x="0" y="352425"/>
                  </a:moveTo>
                  <a:lnTo>
                    <a:pt x="0" y="352425"/>
                  </a:lnTo>
                  <a:lnTo>
                    <a:pt x="0" y="357482"/>
                  </a:lnTo>
                  <a:lnTo>
                    <a:pt x="5644" y="362786"/>
                  </a:lnTo>
                  <a:lnTo>
                    <a:pt x="10113" y="365682"/>
                  </a:lnTo>
                  <a:lnTo>
                    <a:pt x="46741" y="369759"/>
                  </a:lnTo>
                  <a:lnTo>
                    <a:pt x="80040" y="367890"/>
                  </a:lnTo>
                  <a:lnTo>
                    <a:pt x="113890" y="364590"/>
                  </a:lnTo>
                  <a:lnTo>
                    <a:pt x="157805" y="362732"/>
                  </a:lnTo>
                  <a:lnTo>
                    <a:pt x="202803" y="361123"/>
                  </a:lnTo>
                  <a:lnTo>
                    <a:pt x="245533" y="354414"/>
                  </a:lnTo>
                  <a:lnTo>
                    <a:pt x="279517" y="348723"/>
                  </a:lnTo>
                  <a:lnTo>
                    <a:pt x="312966" y="345488"/>
                  </a:lnTo>
                  <a:lnTo>
                    <a:pt x="347588" y="342992"/>
                  </a:lnTo>
                  <a:lnTo>
                    <a:pt x="387669" y="338355"/>
                  </a:lnTo>
                  <a:lnTo>
                    <a:pt x="427356" y="332766"/>
                  </a:lnTo>
                  <a:lnTo>
                    <a:pt x="468278" y="326754"/>
                  </a:lnTo>
                  <a:lnTo>
                    <a:pt x="514687" y="320555"/>
                  </a:lnTo>
                  <a:lnTo>
                    <a:pt x="538916" y="317420"/>
                  </a:lnTo>
                  <a:lnTo>
                    <a:pt x="563536" y="314272"/>
                  </a:lnTo>
                  <a:lnTo>
                    <a:pt x="588416" y="311114"/>
                  </a:lnTo>
                  <a:lnTo>
                    <a:pt x="613469" y="307951"/>
                  </a:lnTo>
                  <a:lnTo>
                    <a:pt x="638637" y="304784"/>
                  </a:lnTo>
                  <a:lnTo>
                    <a:pt x="663883" y="301614"/>
                  </a:lnTo>
                  <a:lnTo>
                    <a:pt x="690239" y="297385"/>
                  </a:lnTo>
                  <a:lnTo>
                    <a:pt x="717334" y="292448"/>
                  </a:lnTo>
                  <a:lnTo>
                    <a:pt x="744923" y="287040"/>
                  </a:lnTo>
                  <a:lnTo>
                    <a:pt x="772840" y="282377"/>
                  </a:lnTo>
                  <a:lnTo>
                    <a:pt x="800977" y="278210"/>
                  </a:lnTo>
                  <a:lnTo>
                    <a:pt x="829259" y="274373"/>
                  </a:lnTo>
                  <a:lnTo>
                    <a:pt x="858698" y="270757"/>
                  </a:lnTo>
                  <a:lnTo>
                    <a:pt x="888907" y="267288"/>
                  </a:lnTo>
                  <a:lnTo>
                    <a:pt x="919630" y="263917"/>
                  </a:lnTo>
                  <a:lnTo>
                    <a:pt x="949636" y="259553"/>
                  </a:lnTo>
                  <a:lnTo>
                    <a:pt x="979166" y="254527"/>
                  </a:lnTo>
                  <a:lnTo>
                    <a:pt x="1008378" y="249060"/>
                  </a:lnTo>
                  <a:lnTo>
                    <a:pt x="1040552" y="244356"/>
                  </a:lnTo>
                  <a:lnTo>
                    <a:pt x="1074701" y="240163"/>
                  </a:lnTo>
                  <a:lnTo>
                    <a:pt x="1110167" y="236308"/>
                  </a:lnTo>
                  <a:lnTo>
                    <a:pt x="1144395" y="232681"/>
                  </a:lnTo>
                  <a:lnTo>
                    <a:pt x="1177797" y="229204"/>
                  </a:lnTo>
                  <a:lnTo>
                    <a:pt x="1210648" y="225827"/>
                  </a:lnTo>
                  <a:lnTo>
                    <a:pt x="1243132" y="221460"/>
                  </a:lnTo>
                  <a:lnTo>
                    <a:pt x="1275371" y="216432"/>
                  </a:lnTo>
                  <a:lnTo>
                    <a:pt x="1307448" y="210963"/>
                  </a:lnTo>
                  <a:lnTo>
                    <a:pt x="1340473" y="206259"/>
                  </a:lnTo>
                  <a:lnTo>
                    <a:pt x="1374132" y="202064"/>
                  </a:lnTo>
                  <a:lnTo>
                    <a:pt x="1408213" y="198209"/>
                  </a:lnTo>
                  <a:lnTo>
                    <a:pt x="1441517" y="194581"/>
                  </a:lnTo>
                  <a:lnTo>
                    <a:pt x="1474303" y="191104"/>
                  </a:lnTo>
                  <a:lnTo>
                    <a:pt x="1506744" y="187728"/>
                  </a:lnTo>
                  <a:lnTo>
                    <a:pt x="1538954" y="184418"/>
                  </a:lnTo>
                  <a:lnTo>
                    <a:pt x="1571011" y="181154"/>
                  </a:lnTo>
                  <a:lnTo>
                    <a:pt x="1602966" y="177919"/>
                  </a:lnTo>
                  <a:lnTo>
                    <a:pt x="1634852" y="174704"/>
                  </a:lnTo>
                  <a:lnTo>
                    <a:pt x="1666693" y="171503"/>
                  </a:lnTo>
                  <a:lnTo>
                    <a:pt x="1698504" y="168310"/>
                  </a:lnTo>
                  <a:lnTo>
                    <a:pt x="1730294" y="165124"/>
                  </a:lnTo>
                  <a:lnTo>
                    <a:pt x="1762071" y="161941"/>
                  </a:lnTo>
                  <a:lnTo>
                    <a:pt x="1793839" y="158760"/>
                  </a:lnTo>
                  <a:lnTo>
                    <a:pt x="1825601" y="155582"/>
                  </a:lnTo>
                  <a:lnTo>
                    <a:pt x="1857359" y="152405"/>
                  </a:lnTo>
                  <a:lnTo>
                    <a:pt x="1889114" y="149228"/>
                  </a:lnTo>
                  <a:lnTo>
                    <a:pt x="1919809" y="146052"/>
                  </a:lnTo>
                  <a:lnTo>
                    <a:pt x="1949798" y="142876"/>
                  </a:lnTo>
                  <a:lnTo>
                    <a:pt x="1979315" y="139701"/>
                  </a:lnTo>
                  <a:lnTo>
                    <a:pt x="2009577" y="136526"/>
                  </a:lnTo>
                  <a:lnTo>
                    <a:pt x="2040335" y="133351"/>
                  </a:lnTo>
                  <a:lnTo>
                    <a:pt x="2071423" y="130175"/>
                  </a:lnTo>
                  <a:lnTo>
                    <a:pt x="2102732" y="127000"/>
                  </a:lnTo>
                  <a:lnTo>
                    <a:pt x="2134188" y="123825"/>
                  </a:lnTo>
                  <a:lnTo>
                    <a:pt x="2165742" y="120650"/>
                  </a:lnTo>
                  <a:lnTo>
                    <a:pt x="2196303" y="117475"/>
                  </a:lnTo>
                  <a:lnTo>
                    <a:pt x="2226202" y="114300"/>
                  </a:lnTo>
                  <a:lnTo>
                    <a:pt x="2255660" y="111125"/>
                  </a:lnTo>
                  <a:lnTo>
                    <a:pt x="2284823" y="109008"/>
                  </a:lnTo>
                  <a:lnTo>
                    <a:pt x="2313791" y="107597"/>
                  </a:lnTo>
                  <a:lnTo>
                    <a:pt x="2342627" y="106656"/>
                  </a:lnTo>
                  <a:lnTo>
                    <a:pt x="2370318" y="104971"/>
                  </a:lnTo>
                  <a:lnTo>
                    <a:pt x="2397245" y="102789"/>
                  </a:lnTo>
                  <a:lnTo>
                    <a:pt x="2423664" y="100276"/>
                  </a:lnTo>
                  <a:lnTo>
                    <a:pt x="2450801" y="97542"/>
                  </a:lnTo>
                  <a:lnTo>
                    <a:pt x="2478417" y="94662"/>
                  </a:lnTo>
                  <a:lnTo>
                    <a:pt x="2506353" y="91683"/>
                  </a:lnTo>
                  <a:lnTo>
                    <a:pt x="2534502" y="88639"/>
                  </a:lnTo>
                  <a:lnTo>
                    <a:pt x="2562793" y="85551"/>
                  </a:lnTo>
                  <a:lnTo>
                    <a:pt x="2591179" y="82434"/>
                  </a:lnTo>
                  <a:lnTo>
                    <a:pt x="2617511" y="79297"/>
                  </a:lnTo>
                  <a:lnTo>
                    <a:pt x="2642474" y="76148"/>
                  </a:lnTo>
                  <a:lnTo>
                    <a:pt x="2666525" y="72991"/>
                  </a:lnTo>
                  <a:lnTo>
                    <a:pt x="2691025" y="69827"/>
                  </a:lnTo>
                  <a:lnTo>
                    <a:pt x="2715825" y="66660"/>
                  </a:lnTo>
                  <a:lnTo>
                    <a:pt x="2740825" y="63490"/>
                  </a:lnTo>
                  <a:lnTo>
                    <a:pt x="2788358" y="59968"/>
                  </a:lnTo>
                  <a:lnTo>
                    <a:pt x="2833120" y="57344"/>
                  </a:lnTo>
                  <a:lnTo>
                    <a:pt x="2874181" y="52650"/>
                  </a:lnTo>
                  <a:lnTo>
                    <a:pt x="2913597" y="49858"/>
                  </a:lnTo>
                  <a:lnTo>
                    <a:pt x="2951224" y="47559"/>
                  </a:lnTo>
                  <a:lnTo>
                    <a:pt x="2985586" y="43010"/>
                  </a:lnTo>
                  <a:lnTo>
                    <a:pt x="3018497" y="40282"/>
                  </a:lnTo>
                  <a:lnTo>
                    <a:pt x="3050763" y="39070"/>
                  </a:lnTo>
                  <a:lnTo>
                    <a:pt x="3097619" y="37329"/>
                  </a:lnTo>
                  <a:lnTo>
                    <a:pt x="3137726" y="31639"/>
                  </a:lnTo>
                  <a:lnTo>
                    <a:pt x="3173363" y="28425"/>
                  </a:lnTo>
                  <a:lnTo>
                    <a:pt x="3205317" y="23922"/>
                  </a:lnTo>
                  <a:lnTo>
                    <a:pt x="3237863" y="18393"/>
                  </a:lnTo>
                  <a:lnTo>
                    <a:pt x="3280292" y="9330"/>
                  </a:lnTo>
                  <a:lnTo>
                    <a:pt x="33242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4770"/>
            <p:cNvSpPr/>
            <p:nvPr>
              <p:custDataLst>
                <p:tags r:id="rId37"/>
              </p:custDataLst>
            </p:nvPr>
          </p:nvSpPr>
          <p:spPr>
            <a:xfrm>
              <a:off x="3686175" y="345940"/>
              <a:ext cx="95251" cy="216036"/>
            </a:xfrm>
            <a:custGeom>
              <a:avLst/>
              <a:gdLst/>
              <a:ahLst/>
              <a:cxnLst/>
              <a:rect l="0" t="0" r="0" b="0"/>
              <a:pathLst>
                <a:path w="95251" h="216036">
                  <a:moveTo>
                    <a:pt x="95250" y="25535"/>
                  </a:moveTo>
                  <a:lnTo>
                    <a:pt x="95250" y="25535"/>
                  </a:lnTo>
                  <a:lnTo>
                    <a:pt x="95250" y="20478"/>
                  </a:lnTo>
                  <a:lnTo>
                    <a:pt x="90193" y="7221"/>
                  </a:lnTo>
                  <a:lnTo>
                    <a:pt x="87645" y="3801"/>
                  </a:lnTo>
                  <a:lnTo>
                    <a:pt x="81993" y="0"/>
                  </a:lnTo>
                  <a:lnTo>
                    <a:pt x="62747" y="2917"/>
                  </a:lnTo>
                  <a:lnTo>
                    <a:pt x="56648" y="7282"/>
                  </a:lnTo>
                  <a:lnTo>
                    <a:pt x="47049" y="20597"/>
                  </a:lnTo>
                  <a:lnTo>
                    <a:pt x="44900" y="37099"/>
                  </a:lnTo>
                  <a:lnTo>
                    <a:pt x="47472" y="52900"/>
                  </a:lnTo>
                  <a:lnTo>
                    <a:pt x="66852" y="97320"/>
                  </a:lnTo>
                  <a:lnTo>
                    <a:pt x="72045" y="107181"/>
                  </a:lnTo>
                  <a:lnTo>
                    <a:pt x="81323" y="149755"/>
                  </a:lnTo>
                  <a:lnTo>
                    <a:pt x="79182" y="164000"/>
                  </a:lnTo>
                  <a:lnTo>
                    <a:pt x="60060" y="198170"/>
                  </a:lnTo>
                  <a:lnTo>
                    <a:pt x="49976" y="205626"/>
                  </a:lnTo>
                  <a:lnTo>
                    <a:pt x="35970" y="211409"/>
                  </a:lnTo>
                  <a:lnTo>
                    <a:pt x="0" y="21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4771"/>
            <p:cNvSpPr/>
            <p:nvPr>
              <p:custDataLst>
                <p:tags r:id="rId38"/>
              </p:custDataLst>
            </p:nvPr>
          </p:nvSpPr>
          <p:spPr>
            <a:xfrm>
              <a:off x="3583117" y="387609"/>
              <a:ext cx="160209" cy="119117"/>
            </a:xfrm>
            <a:custGeom>
              <a:avLst/>
              <a:gdLst/>
              <a:ahLst/>
              <a:cxnLst/>
              <a:rect l="0" t="0" r="0" b="0"/>
              <a:pathLst>
                <a:path w="160209" h="119117">
                  <a:moveTo>
                    <a:pt x="17333" y="60066"/>
                  </a:moveTo>
                  <a:lnTo>
                    <a:pt x="17333" y="60066"/>
                  </a:lnTo>
                  <a:lnTo>
                    <a:pt x="0" y="60066"/>
                  </a:lnTo>
                  <a:lnTo>
                    <a:pt x="13831" y="59008"/>
                  </a:lnTo>
                  <a:lnTo>
                    <a:pt x="48275" y="43819"/>
                  </a:lnTo>
                  <a:lnTo>
                    <a:pt x="56838" y="37676"/>
                  </a:lnTo>
                  <a:lnTo>
                    <a:pt x="67609" y="23211"/>
                  </a:lnTo>
                  <a:lnTo>
                    <a:pt x="72446" y="10575"/>
                  </a:lnTo>
                  <a:lnTo>
                    <a:pt x="71008" y="6964"/>
                  </a:lnTo>
                  <a:lnTo>
                    <a:pt x="63767" y="129"/>
                  </a:lnTo>
                  <a:lnTo>
                    <a:pt x="59930" y="0"/>
                  </a:lnTo>
                  <a:lnTo>
                    <a:pt x="56315" y="2030"/>
                  </a:lnTo>
                  <a:lnTo>
                    <a:pt x="33128" y="27337"/>
                  </a:lnTo>
                  <a:lnTo>
                    <a:pt x="22483" y="51074"/>
                  </a:lnTo>
                  <a:lnTo>
                    <a:pt x="18011" y="85118"/>
                  </a:lnTo>
                  <a:lnTo>
                    <a:pt x="22590" y="104413"/>
                  </a:lnTo>
                  <a:lnTo>
                    <a:pt x="30605" y="114348"/>
                  </a:lnTo>
                  <a:lnTo>
                    <a:pt x="35706" y="118479"/>
                  </a:lnTo>
                  <a:lnTo>
                    <a:pt x="43340" y="119116"/>
                  </a:lnTo>
                  <a:lnTo>
                    <a:pt x="63111" y="114180"/>
                  </a:lnTo>
                  <a:lnTo>
                    <a:pt x="104801" y="87823"/>
                  </a:lnTo>
                  <a:lnTo>
                    <a:pt x="160208" y="41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4772"/>
            <p:cNvSpPr/>
            <p:nvPr>
              <p:custDataLst>
                <p:tags r:id="rId39"/>
              </p:custDataLst>
            </p:nvPr>
          </p:nvSpPr>
          <p:spPr>
            <a:xfrm>
              <a:off x="3556862" y="282799"/>
              <a:ext cx="5489" cy="31527"/>
            </a:xfrm>
            <a:custGeom>
              <a:avLst/>
              <a:gdLst/>
              <a:ahLst/>
              <a:cxnLst/>
              <a:rect l="0" t="0" r="0" b="0"/>
              <a:pathLst>
                <a:path w="5489" h="31527">
                  <a:moveTo>
                    <a:pt x="5488" y="31526"/>
                  </a:moveTo>
                  <a:lnTo>
                    <a:pt x="5488" y="31526"/>
                  </a:lnTo>
                  <a:lnTo>
                    <a:pt x="5488" y="1867"/>
                  </a:lnTo>
                  <a:lnTo>
                    <a:pt x="4430" y="111"/>
                  </a:lnTo>
                  <a:lnTo>
                    <a:pt x="2666" y="0"/>
                  </a:lnTo>
                  <a:lnTo>
                    <a:pt x="431" y="983"/>
                  </a:lnTo>
                  <a:lnTo>
                    <a:pt x="0" y="4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4773"/>
            <p:cNvSpPr/>
            <p:nvPr>
              <p:custDataLst>
                <p:tags r:id="rId40"/>
              </p:custDataLst>
            </p:nvPr>
          </p:nvSpPr>
          <p:spPr>
            <a:xfrm>
              <a:off x="3528549" y="409575"/>
              <a:ext cx="14752" cy="114301"/>
            </a:xfrm>
            <a:custGeom>
              <a:avLst/>
              <a:gdLst/>
              <a:ahLst/>
              <a:cxnLst/>
              <a:rect l="0" t="0" r="0" b="0"/>
              <a:pathLst>
                <a:path w="14752" h="114301">
                  <a:moveTo>
                    <a:pt x="14751" y="0"/>
                  </a:moveTo>
                  <a:lnTo>
                    <a:pt x="14751" y="0"/>
                  </a:lnTo>
                  <a:lnTo>
                    <a:pt x="9694" y="10113"/>
                  </a:lnTo>
                  <a:lnTo>
                    <a:pt x="2992" y="48957"/>
                  </a:lnTo>
                  <a:lnTo>
                    <a:pt x="0" y="65150"/>
                  </a:lnTo>
                  <a:lnTo>
                    <a:pt x="522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4774"/>
            <p:cNvSpPr/>
            <p:nvPr>
              <p:custDataLst>
                <p:tags r:id="rId41"/>
              </p:custDataLst>
            </p:nvPr>
          </p:nvSpPr>
          <p:spPr>
            <a:xfrm>
              <a:off x="3402867" y="212198"/>
              <a:ext cx="111859" cy="320651"/>
            </a:xfrm>
            <a:custGeom>
              <a:avLst/>
              <a:gdLst/>
              <a:ahLst/>
              <a:cxnLst/>
              <a:rect l="0" t="0" r="0" b="0"/>
              <a:pathLst>
                <a:path w="111859" h="320651">
                  <a:moveTo>
                    <a:pt x="83283" y="16402"/>
                  </a:moveTo>
                  <a:lnTo>
                    <a:pt x="83283" y="16402"/>
                  </a:lnTo>
                  <a:lnTo>
                    <a:pt x="75082" y="0"/>
                  </a:lnTo>
                  <a:lnTo>
                    <a:pt x="74641" y="1234"/>
                  </a:lnTo>
                  <a:lnTo>
                    <a:pt x="70988" y="41695"/>
                  </a:lnTo>
                  <a:lnTo>
                    <a:pt x="65567" y="82429"/>
                  </a:lnTo>
                  <a:lnTo>
                    <a:pt x="64629" y="121573"/>
                  </a:lnTo>
                  <a:lnTo>
                    <a:pt x="57765" y="169115"/>
                  </a:lnTo>
                  <a:lnTo>
                    <a:pt x="54555" y="212051"/>
                  </a:lnTo>
                  <a:lnTo>
                    <a:pt x="48430" y="257229"/>
                  </a:lnTo>
                  <a:lnTo>
                    <a:pt x="46145" y="295779"/>
                  </a:lnTo>
                  <a:lnTo>
                    <a:pt x="45611" y="313784"/>
                  </a:lnTo>
                  <a:lnTo>
                    <a:pt x="46527" y="318373"/>
                  </a:lnTo>
                  <a:lnTo>
                    <a:pt x="48196" y="320374"/>
                  </a:lnTo>
                  <a:lnTo>
                    <a:pt x="50366" y="320650"/>
                  </a:lnTo>
                  <a:lnTo>
                    <a:pt x="63534" y="310926"/>
                  </a:lnTo>
                  <a:lnTo>
                    <a:pt x="69214" y="300407"/>
                  </a:lnTo>
                  <a:lnTo>
                    <a:pt x="72861" y="271351"/>
                  </a:lnTo>
                  <a:lnTo>
                    <a:pt x="69985" y="263626"/>
                  </a:lnTo>
                  <a:lnTo>
                    <a:pt x="58323" y="249399"/>
                  </a:lnTo>
                  <a:lnTo>
                    <a:pt x="38963" y="234545"/>
                  </a:lnTo>
                  <a:lnTo>
                    <a:pt x="19821" y="228498"/>
                  </a:lnTo>
                  <a:lnTo>
                    <a:pt x="0" y="226176"/>
                  </a:lnTo>
                  <a:lnTo>
                    <a:pt x="19231" y="212714"/>
                  </a:lnTo>
                  <a:lnTo>
                    <a:pt x="61025" y="197306"/>
                  </a:lnTo>
                  <a:lnTo>
                    <a:pt x="111858" y="178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4775"/>
            <p:cNvSpPr/>
            <p:nvPr>
              <p:custDataLst>
                <p:tags r:id="rId42"/>
              </p:custDataLst>
            </p:nvPr>
          </p:nvSpPr>
          <p:spPr>
            <a:xfrm>
              <a:off x="3362325" y="36195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47625"/>
                  </a:moveTo>
                  <a:lnTo>
                    <a:pt x="0" y="47625"/>
                  </a:lnTo>
                  <a:lnTo>
                    <a:pt x="0" y="2616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4776"/>
            <p:cNvSpPr/>
            <p:nvPr>
              <p:custDataLst>
                <p:tags r:id="rId43"/>
              </p:custDataLst>
            </p:nvPr>
          </p:nvSpPr>
          <p:spPr>
            <a:xfrm>
              <a:off x="3314700" y="447675"/>
              <a:ext cx="28576" cy="57151"/>
            </a:xfrm>
            <a:custGeom>
              <a:avLst/>
              <a:gdLst/>
              <a:ahLst/>
              <a:cxnLst/>
              <a:rect l="0" t="0" r="0" b="0"/>
              <a:pathLst>
                <a:path w="28576" h="57151">
                  <a:moveTo>
                    <a:pt x="28575" y="0"/>
                  </a:moveTo>
                  <a:lnTo>
                    <a:pt x="28575" y="0"/>
                  </a:lnTo>
                  <a:lnTo>
                    <a:pt x="27517" y="15209"/>
                  </a:lnTo>
                  <a:lnTo>
                    <a:pt x="23518" y="2651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4777"/>
            <p:cNvSpPr/>
            <p:nvPr>
              <p:custDataLst>
                <p:tags r:id="rId44"/>
              </p:custDataLst>
            </p:nvPr>
          </p:nvSpPr>
          <p:spPr>
            <a:xfrm>
              <a:off x="3248025" y="266774"/>
              <a:ext cx="64827" cy="257102"/>
            </a:xfrm>
            <a:custGeom>
              <a:avLst/>
              <a:gdLst/>
              <a:ahLst/>
              <a:cxnLst/>
              <a:rect l="0" t="0" r="0" b="0"/>
              <a:pathLst>
                <a:path w="64827" h="257102">
                  <a:moveTo>
                    <a:pt x="0" y="219001"/>
                  </a:moveTo>
                  <a:lnTo>
                    <a:pt x="0" y="219001"/>
                  </a:lnTo>
                  <a:lnTo>
                    <a:pt x="22793" y="172357"/>
                  </a:lnTo>
                  <a:lnTo>
                    <a:pt x="34763" y="136292"/>
                  </a:lnTo>
                  <a:lnTo>
                    <a:pt x="45265" y="92202"/>
                  </a:lnTo>
                  <a:lnTo>
                    <a:pt x="54217" y="53255"/>
                  </a:lnTo>
                  <a:lnTo>
                    <a:pt x="64826" y="5734"/>
                  </a:lnTo>
                  <a:lnTo>
                    <a:pt x="64384" y="1681"/>
                  </a:lnTo>
                  <a:lnTo>
                    <a:pt x="63031" y="38"/>
                  </a:lnTo>
                  <a:lnTo>
                    <a:pt x="61070" y="0"/>
                  </a:lnTo>
                  <a:lnTo>
                    <a:pt x="58893" y="11248"/>
                  </a:lnTo>
                  <a:lnTo>
                    <a:pt x="52438" y="52962"/>
                  </a:lnTo>
                  <a:lnTo>
                    <a:pt x="42030" y="89934"/>
                  </a:lnTo>
                  <a:lnTo>
                    <a:pt x="38206" y="127960"/>
                  </a:lnTo>
                  <a:lnTo>
                    <a:pt x="30791" y="173148"/>
                  </a:lnTo>
                  <a:lnTo>
                    <a:pt x="27443" y="195447"/>
                  </a:lnTo>
                  <a:lnTo>
                    <a:pt x="13692" y="229831"/>
                  </a:lnTo>
                  <a:lnTo>
                    <a:pt x="9525" y="257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4778"/>
            <p:cNvSpPr/>
            <p:nvPr>
              <p:custDataLst>
                <p:tags r:id="rId45"/>
              </p:custDataLst>
            </p:nvPr>
          </p:nvSpPr>
          <p:spPr>
            <a:xfrm>
              <a:off x="2867629" y="416898"/>
              <a:ext cx="351822" cy="359761"/>
            </a:xfrm>
            <a:custGeom>
              <a:avLst/>
              <a:gdLst/>
              <a:ahLst/>
              <a:cxnLst/>
              <a:rect l="0" t="0" r="0" b="0"/>
              <a:pathLst>
                <a:path w="351822" h="359761">
                  <a:moveTo>
                    <a:pt x="75596" y="49827"/>
                  </a:moveTo>
                  <a:lnTo>
                    <a:pt x="75596" y="49827"/>
                  </a:lnTo>
                  <a:lnTo>
                    <a:pt x="75596" y="22380"/>
                  </a:lnTo>
                  <a:lnTo>
                    <a:pt x="73479" y="17771"/>
                  </a:lnTo>
                  <a:lnTo>
                    <a:pt x="65483" y="9827"/>
                  </a:lnTo>
                  <a:lnTo>
                    <a:pt x="54874" y="5591"/>
                  </a:lnTo>
                  <a:lnTo>
                    <a:pt x="49081" y="4461"/>
                  </a:lnTo>
                  <a:lnTo>
                    <a:pt x="43103" y="5825"/>
                  </a:lnTo>
                  <a:lnTo>
                    <a:pt x="21121" y="20400"/>
                  </a:lnTo>
                  <a:lnTo>
                    <a:pt x="17055" y="23859"/>
                  </a:lnTo>
                  <a:lnTo>
                    <a:pt x="6274" y="43897"/>
                  </a:lnTo>
                  <a:lnTo>
                    <a:pt x="755" y="64962"/>
                  </a:lnTo>
                  <a:lnTo>
                    <a:pt x="0" y="76309"/>
                  </a:lnTo>
                  <a:lnTo>
                    <a:pt x="2487" y="85586"/>
                  </a:lnTo>
                  <a:lnTo>
                    <a:pt x="4631" y="89541"/>
                  </a:lnTo>
                  <a:lnTo>
                    <a:pt x="7119" y="92178"/>
                  </a:lnTo>
                  <a:lnTo>
                    <a:pt x="12707" y="95108"/>
                  </a:lnTo>
                  <a:lnTo>
                    <a:pt x="21540" y="93588"/>
                  </a:lnTo>
                  <a:lnTo>
                    <a:pt x="26858" y="91701"/>
                  </a:lnTo>
                  <a:lnTo>
                    <a:pt x="35590" y="83960"/>
                  </a:lnTo>
                  <a:lnTo>
                    <a:pt x="59609" y="51446"/>
                  </a:lnTo>
                  <a:lnTo>
                    <a:pt x="65504" y="33079"/>
                  </a:lnTo>
                  <a:lnTo>
                    <a:pt x="52764" y="70751"/>
                  </a:lnTo>
                  <a:lnTo>
                    <a:pt x="43666" y="113177"/>
                  </a:lnTo>
                  <a:lnTo>
                    <a:pt x="39324" y="155851"/>
                  </a:lnTo>
                  <a:lnTo>
                    <a:pt x="31311" y="201650"/>
                  </a:lnTo>
                  <a:lnTo>
                    <a:pt x="25809" y="247543"/>
                  </a:lnTo>
                  <a:lnTo>
                    <a:pt x="19416" y="292744"/>
                  </a:lnTo>
                  <a:lnTo>
                    <a:pt x="18638" y="338836"/>
                  </a:lnTo>
                  <a:lnTo>
                    <a:pt x="19590" y="352901"/>
                  </a:lnTo>
                  <a:lnTo>
                    <a:pt x="21325" y="356651"/>
                  </a:lnTo>
                  <a:lnTo>
                    <a:pt x="23541" y="359151"/>
                  </a:lnTo>
                  <a:lnTo>
                    <a:pt x="26076" y="359760"/>
                  </a:lnTo>
                  <a:lnTo>
                    <a:pt x="28824" y="359107"/>
                  </a:lnTo>
                  <a:lnTo>
                    <a:pt x="31715" y="357614"/>
                  </a:lnTo>
                  <a:lnTo>
                    <a:pt x="54463" y="310491"/>
                  </a:lnTo>
                  <a:lnTo>
                    <a:pt x="69452" y="273699"/>
                  </a:lnTo>
                  <a:lnTo>
                    <a:pt x="84534" y="231749"/>
                  </a:lnTo>
                  <a:lnTo>
                    <a:pt x="97705" y="192889"/>
                  </a:lnTo>
                  <a:lnTo>
                    <a:pt x="110498" y="154639"/>
                  </a:lnTo>
                  <a:lnTo>
                    <a:pt x="126039" y="110865"/>
                  </a:lnTo>
                  <a:lnTo>
                    <a:pt x="139064" y="67058"/>
                  </a:lnTo>
                  <a:lnTo>
                    <a:pt x="148184" y="25988"/>
                  </a:lnTo>
                  <a:lnTo>
                    <a:pt x="151479" y="0"/>
                  </a:lnTo>
                  <a:lnTo>
                    <a:pt x="151655" y="5104"/>
                  </a:lnTo>
                  <a:lnTo>
                    <a:pt x="144239" y="44761"/>
                  </a:lnTo>
                  <a:lnTo>
                    <a:pt x="137603" y="86926"/>
                  </a:lnTo>
                  <a:lnTo>
                    <a:pt x="134185" y="111149"/>
                  </a:lnTo>
                  <a:lnTo>
                    <a:pt x="138229" y="131732"/>
                  </a:lnTo>
                  <a:lnTo>
                    <a:pt x="146130" y="151236"/>
                  </a:lnTo>
                  <a:lnTo>
                    <a:pt x="149077" y="154475"/>
                  </a:lnTo>
                  <a:lnTo>
                    <a:pt x="152100" y="155575"/>
                  </a:lnTo>
                  <a:lnTo>
                    <a:pt x="159340" y="153976"/>
                  </a:lnTo>
                  <a:lnTo>
                    <a:pt x="169613" y="149738"/>
                  </a:lnTo>
                  <a:lnTo>
                    <a:pt x="178412" y="133037"/>
                  </a:lnTo>
                  <a:lnTo>
                    <a:pt x="195988" y="85871"/>
                  </a:lnTo>
                  <a:lnTo>
                    <a:pt x="207669" y="47922"/>
                  </a:lnTo>
                  <a:lnTo>
                    <a:pt x="208095" y="47499"/>
                  </a:lnTo>
                  <a:lnTo>
                    <a:pt x="208378" y="48275"/>
                  </a:lnTo>
                  <a:lnTo>
                    <a:pt x="208778" y="54424"/>
                  </a:lnTo>
                  <a:lnTo>
                    <a:pt x="203425" y="80133"/>
                  </a:lnTo>
                  <a:lnTo>
                    <a:pt x="205787" y="93635"/>
                  </a:lnTo>
                  <a:lnTo>
                    <a:pt x="213187" y="103869"/>
                  </a:lnTo>
                  <a:lnTo>
                    <a:pt x="230127" y="119063"/>
                  </a:lnTo>
                  <a:lnTo>
                    <a:pt x="235767" y="120326"/>
                  </a:lnTo>
                  <a:lnTo>
                    <a:pt x="250499" y="118907"/>
                  </a:lnTo>
                  <a:lnTo>
                    <a:pt x="276644" y="107102"/>
                  </a:lnTo>
                  <a:lnTo>
                    <a:pt x="306319" y="83091"/>
                  </a:lnTo>
                  <a:lnTo>
                    <a:pt x="336716" y="44503"/>
                  </a:lnTo>
                  <a:lnTo>
                    <a:pt x="339816" y="32997"/>
                  </a:lnTo>
                  <a:lnTo>
                    <a:pt x="338526" y="30140"/>
                  </a:lnTo>
                  <a:lnTo>
                    <a:pt x="335549" y="29294"/>
                  </a:lnTo>
                  <a:lnTo>
                    <a:pt x="326597" y="31176"/>
                  </a:lnTo>
                  <a:lnTo>
                    <a:pt x="309658" y="39244"/>
                  </a:lnTo>
                  <a:lnTo>
                    <a:pt x="293350" y="53512"/>
                  </a:lnTo>
                  <a:lnTo>
                    <a:pt x="286518" y="67029"/>
                  </a:lnTo>
                  <a:lnTo>
                    <a:pt x="277265" y="97875"/>
                  </a:lnTo>
                  <a:lnTo>
                    <a:pt x="277775" y="101967"/>
                  </a:lnTo>
                  <a:lnTo>
                    <a:pt x="281165" y="109336"/>
                  </a:lnTo>
                  <a:lnTo>
                    <a:pt x="283550" y="110667"/>
                  </a:lnTo>
                  <a:lnTo>
                    <a:pt x="286199" y="110495"/>
                  </a:lnTo>
                  <a:lnTo>
                    <a:pt x="289023" y="109322"/>
                  </a:lnTo>
                  <a:lnTo>
                    <a:pt x="320690" y="80668"/>
                  </a:lnTo>
                  <a:lnTo>
                    <a:pt x="327402" y="71295"/>
                  </a:lnTo>
                  <a:lnTo>
                    <a:pt x="334003" y="60069"/>
                  </a:lnTo>
                  <a:lnTo>
                    <a:pt x="336767" y="56655"/>
                  </a:lnTo>
                  <a:lnTo>
                    <a:pt x="338610" y="55437"/>
                  </a:lnTo>
                  <a:lnTo>
                    <a:pt x="339839" y="55684"/>
                  </a:lnTo>
                  <a:lnTo>
                    <a:pt x="340658" y="56907"/>
                  </a:lnTo>
                  <a:lnTo>
                    <a:pt x="340146" y="58780"/>
                  </a:lnTo>
                  <a:lnTo>
                    <a:pt x="328894" y="82508"/>
                  </a:lnTo>
                  <a:lnTo>
                    <a:pt x="324920" y="98080"/>
                  </a:lnTo>
                  <a:lnTo>
                    <a:pt x="326812" y="108667"/>
                  </a:lnTo>
                  <a:lnTo>
                    <a:pt x="328798" y="114454"/>
                  </a:lnTo>
                  <a:lnTo>
                    <a:pt x="332239" y="117253"/>
                  </a:lnTo>
                  <a:lnTo>
                    <a:pt x="351821" y="116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4779"/>
            <p:cNvSpPr/>
            <p:nvPr>
              <p:custDataLst>
                <p:tags r:id="rId46"/>
              </p:custDataLst>
            </p:nvPr>
          </p:nvSpPr>
          <p:spPr>
            <a:xfrm>
              <a:off x="2715734" y="424473"/>
              <a:ext cx="84617" cy="143960"/>
            </a:xfrm>
            <a:custGeom>
              <a:avLst/>
              <a:gdLst/>
              <a:ahLst/>
              <a:cxnLst/>
              <a:rect l="0" t="0" r="0" b="0"/>
              <a:pathLst>
                <a:path w="84617" h="143960">
                  <a:moveTo>
                    <a:pt x="17941" y="51777"/>
                  </a:moveTo>
                  <a:lnTo>
                    <a:pt x="17941" y="51777"/>
                  </a:lnTo>
                  <a:lnTo>
                    <a:pt x="17941" y="65034"/>
                  </a:lnTo>
                  <a:lnTo>
                    <a:pt x="18999" y="66965"/>
                  </a:lnTo>
                  <a:lnTo>
                    <a:pt x="20763" y="68252"/>
                  </a:lnTo>
                  <a:lnTo>
                    <a:pt x="25545" y="69683"/>
                  </a:lnTo>
                  <a:lnTo>
                    <a:pt x="31199" y="70319"/>
                  </a:lnTo>
                  <a:lnTo>
                    <a:pt x="40061" y="64957"/>
                  </a:lnTo>
                  <a:lnTo>
                    <a:pt x="77152" y="29499"/>
                  </a:lnTo>
                  <a:lnTo>
                    <a:pt x="81298" y="21414"/>
                  </a:lnTo>
                  <a:lnTo>
                    <a:pt x="81346" y="17777"/>
                  </a:lnTo>
                  <a:lnTo>
                    <a:pt x="78577" y="10913"/>
                  </a:lnTo>
                  <a:lnTo>
                    <a:pt x="66011" y="1099"/>
                  </a:lnTo>
                  <a:lnTo>
                    <a:pt x="60571" y="0"/>
                  </a:lnTo>
                  <a:lnTo>
                    <a:pt x="48882" y="1601"/>
                  </a:lnTo>
                  <a:lnTo>
                    <a:pt x="30401" y="13509"/>
                  </a:lnTo>
                  <a:lnTo>
                    <a:pt x="11520" y="30443"/>
                  </a:lnTo>
                  <a:lnTo>
                    <a:pt x="4504" y="48292"/>
                  </a:lnTo>
                  <a:lnTo>
                    <a:pt x="0" y="89189"/>
                  </a:lnTo>
                  <a:lnTo>
                    <a:pt x="4276" y="118248"/>
                  </a:lnTo>
                  <a:lnTo>
                    <a:pt x="12221" y="131767"/>
                  </a:lnTo>
                  <a:lnTo>
                    <a:pt x="17302" y="136854"/>
                  </a:lnTo>
                  <a:lnTo>
                    <a:pt x="34238" y="142505"/>
                  </a:lnTo>
                  <a:lnTo>
                    <a:pt x="53759" y="143959"/>
                  </a:lnTo>
                  <a:lnTo>
                    <a:pt x="84616" y="137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4780"/>
            <p:cNvSpPr/>
            <p:nvPr>
              <p:custDataLst>
                <p:tags r:id="rId47"/>
              </p:custDataLst>
            </p:nvPr>
          </p:nvSpPr>
          <p:spPr>
            <a:xfrm>
              <a:off x="2564385" y="424282"/>
              <a:ext cx="93091" cy="153035"/>
            </a:xfrm>
            <a:custGeom>
              <a:avLst/>
              <a:gdLst/>
              <a:ahLst/>
              <a:cxnLst/>
              <a:rect l="0" t="0" r="0" b="0"/>
              <a:pathLst>
                <a:path w="93091" h="153035">
                  <a:moveTo>
                    <a:pt x="7365" y="51968"/>
                  </a:moveTo>
                  <a:lnTo>
                    <a:pt x="7365" y="51968"/>
                  </a:lnTo>
                  <a:lnTo>
                    <a:pt x="7365" y="57025"/>
                  </a:lnTo>
                  <a:lnTo>
                    <a:pt x="15566" y="97729"/>
                  </a:lnTo>
                  <a:lnTo>
                    <a:pt x="16774" y="143322"/>
                  </a:lnTo>
                  <a:lnTo>
                    <a:pt x="16855" y="152766"/>
                  </a:lnTo>
                  <a:lnTo>
                    <a:pt x="15809" y="153034"/>
                  </a:lnTo>
                  <a:lnTo>
                    <a:pt x="11823" y="150508"/>
                  </a:lnTo>
                  <a:lnTo>
                    <a:pt x="7187" y="110905"/>
                  </a:lnTo>
                  <a:lnTo>
                    <a:pt x="0" y="64041"/>
                  </a:lnTo>
                  <a:lnTo>
                    <a:pt x="1302" y="33673"/>
                  </a:lnTo>
                  <a:lnTo>
                    <a:pt x="6167" y="10137"/>
                  </a:lnTo>
                  <a:lnTo>
                    <a:pt x="12067" y="1003"/>
                  </a:lnTo>
                  <a:lnTo>
                    <a:pt x="16850" y="0"/>
                  </a:lnTo>
                  <a:lnTo>
                    <a:pt x="37692" y="3644"/>
                  </a:lnTo>
                  <a:lnTo>
                    <a:pt x="57743" y="12485"/>
                  </a:lnTo>
                  <a:lnTo>
                    <a:pt x="70678" y="22426"/>
                  </a:lnTo>
                  <a:lnTo>
                    <a:pt x="77837" y="33899"/>
                  </a:lnTo>
                  <a:lnTo>
                    <a:pt x="91431" y="80570"/>
                  </a:lnTo>
                  <a:lnTo>
                    <a:pt x="93090" y="147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4781"/>
            <p:cNvSpPr/>
            <p:nvPr>
              <p:custDataLst>
                <p:tags r:id="rId48"/>
              </p:custDataLst>
            </p:nvPr>
          </p:nvSpPr>
          <p:spPr>
            <a:xfrm>
              <a:off x="2447925" y="248701"/>
              <a:ext cx="66676" cy="389475"/>
            </a:xfrm>
            <a:custGeom>
              <a:avLst/>
              <a:gdLst/>
              <a:ahLst/>
              <a:cxnLst/>
              <a:rect l="0" t="0" r="0" b="0"/>
              <a:pathLst>
                <a:path w="66676" h="389475">
                  <a:moveTo>
                    <a:pt x="0" y="46574"/>
                  </a:moveTo>
                  <a:lnTo>
                    <a:pt x="0" y="46574"/>
                  </a:lnTo>
                  <a:lnTo>
                    <a:pt x="5056" y="41517"/>
                  </a:lnTo>
                  <a:lnTo>
                    <a:pt x="7539" y="33391"/>
                  </a:lnTo>
                  <a:lnTo>
                    <a:pt x="9409" y="2498"/>
                  </a:lnTo>
                  <a:lnTo>
                    <a:pt x="10506" y="1315"/>
                  </a:lnTo>
                  <a:lnTo>
                    <a:pt x="14547" y="0"/>
                  </a:lnTo>
                  <a:lnTo>
                    <a:pt x="16048" y="1767"/>
                  </a:lnTo>
                  <a:lnTo>
                    <a:pt x="26391" y="42283"/>
                  </a:lnTo>
                  <a:lnTo>
                    <a:pt x="35219" y="85872"/>
                  </a:lnTo>
                  <a:lnTo>
                    <a:pt x="43479" y="123482"/>
                  </a:lnTo>
                  <a:lnTo>
                    <a:pt x="45782" y="155897"/>
                  </a:lnTo>
                  <a:lnTo>
                    <a:pt x="47079" y="199734"/>
                  </a:lnTo>
                  <a:lnTo>
                    <a:pt x="52520" y="234477"/>
                  </a:lnTo>
                  <a:lnTo>
                    <a:pt x="55778" y="280049"/>
                  </a:lnTo>
                  <a:lnTo>
                    <a:pt x="56879" y="324036"/>
                  </a:lnTo>
                  <a:lnTo>
                    <a:pt x="59918" y="368473"/>
                  </a:lnTo>
                  <a:lnTo>
                    <a:pt x="66675" y="389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1" name="SMARTInkShape-Group967"/>
          <p:cNvGrpSpPr/>
          <p:nvPr/>
        </p:nvGrpSpPr>
        <p:grpSpPr>
          <a:xfrm>
            <a:off x="742950" y="306124"/>
            <a:ext cx="1342783" cy="578417"/>
            <a:chOff x="742950" y="306124"/>
            <a:chExt cx="1342783" cy="578417"/>
          </a:xfrm>
        </p:grpSpPr>
        <p:sp>
          <p:nvSpPr>
            <p:cNvPr id="508" name="SMARTInkShape-4782"/>
            <p:cNvSpPr/>
            <p:nvPr>
              <p:custDataLst>
                <p:tags r:id="rId21"/>
              </p:custDataLst>
            </p:nvPr>
          </p:nvSpPr>
          <p:spPr>
            <a:xfrm>
              <a:off x="1879772" y="476250"/>
              <a:ext cx="205961" cy="408291"/>
            </a:xfrm>
            <a:custGeom>
              <a:avLst/>
              <a:gdLst/>
              <a:ahLst/>
              <a:cxnLst/>
              <a:rect l="0" t="0" r="0" b="0"/>
              <a:pathLst>
                <a:path w="205961" h="408291">
                  <a:moveTo>
                    <a:pt x="34753" y="0"/>
                  </a:moveTo>
                  <a:lnTo>
                    <a:pt x="34753" y="0"/>
                  </a:lnTo>
                  <a:lnTo>
                    <a:pt x="24640" y="0"/>
                  </a:lnTo>
                  <a:lnTo>
                    <a:pt x="14030" y="5644"/>
                  </a:lnTo>
                  <a:lnTo>
                    <a:pt x="86" y="16402"/>
                  </a:lnTo>
                  <a:lnTo>
                    <a:pt x="0" y="17285"/>
                  </a:lnTo>
                  <a:lnTo>
                    <a:pt x="1001" y="17873"/>
                  </a:lnTo>
                  <a:lnTo>
                    <a:pt x="32390" y="18981"/>
                  </a:lnTo>
                  <a:lnTo>
                    <a:pt x="70974" y="8680"/>
                  </a:lnTo>
                  <a:lnTo>
                    <a:pt x="87769" y="1714"/>
                  </a:lnTo>
                  <a:lnTo>
                    <a:pt x="89147" y="2201"/>
                  </a:lnTo>
                  <a:lnTo>
                    <a:pt x="90066" y="3584"/>
                  </a:lnTo>
                  <a:lnTo>
                    <a:pt x="91358" y="10587"/>
                  </a:lnTo>
                  <a:lnTo>
                    <a:pt x="91871" y="55183"/>
                  </a:lnTo>
                  <a:lnTo>
                    <a:pt x="94711" y="69681"/>
                  </a:lnTo>
                  <a:lnTo>
                    <a:pt x="96950" y="75029"/>
                  </a:lnTo>
                  <a:lnTo>
                    <a:pt x="105082" y="83793"/>
                  </a:lnTo>
                  <a:lnTo>
                    <a:pt x="114694" y="90158"/>
                  </a:lnTo>
                  <a:lnTo>
                    <a:pt x="122493" y="92987"/>
                  </a:lnTo>
                  <a:lnTo>
                    <a:pt x="132310" y="91422"/>
                  </a:lnTo>
                  <a:lnTo>
                    <a:pt x="137891" y="89523"/>
                  </a:lnTo>
                  <a:lnTo>
                    <a:pt x="146914" y="78946"/>
                  </a:lnTo>
                  <a:lnTo>
                    <a:pt x="167927" y="38720"/>
                  </a:lnTo>
                  <a:lnTo>
                    <a:pt x="169151" y="81389"/>
                  </a:lnTo>
                  <a:lnTo>
                    <a:pt x="175640" y="122655"/>
                  </a:lnTo>
                  <a:lnTo>
                    <a:pt x="182292" y="166750"/>
                  </a:lnTo>
                  <a:lnTo>
                    <a:pt x="193797" y="210738"/>
                  </a:lnTo>
                  <a:lnTo>
                    <a:pt x="202057" y="252000"/>
                  </a:lnTo>
                  <a:lnTo>
                    <a:pt x="204974" y="290449"/>
                  </a:lnTo>
                  <a:lnTo>
                    <a:pt x="205960" y="332422"/>
                  </a:lnTo>
                  <a:lnTo>
                    <a:pt x="203309" y="361667"/>
                  </a:lnTo>
                  <a:lnTo>
                    <a:pt x="192932" y="394938"/>
                  </a:lnTo>
                  <a:lnTo>
                    <a:pt x="187830" y="399817"/>
                  </a:lnTo>
                  <a:lnTo>
                    <a:pt x="173696" y="405238"/>
                  </a:lnTo>
                  <a:lnTo>
                    <a:pt x="152944" y="408290"/>
                  </a:lnTo>
                  <a:lnTo>
                    <a:pt x="139846" y="403360"/>
                  </a:lnTo>
                  <a:lnTo>
                    <a:pt x="128028" y="394112"/>
                  </a:lnTo>
                  <a:lnTo>
                    <a:pt x="115424" y="375948"/>
                  </a:lnTo>
                  <a:lnTo>
                    <a:pt x="101428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4783"/>
            <p:cNvSpPr/>
            <p:nvPr>
              <p:custDataLst>
                <p:tags r:id="rId22"/>
              </p:custDataLst>
            </p:nvPr>
          </p:nvSpPr>
          <p:spPr>
            <a:xfrm>
              <a:off x="1914525" y="306124"/>
              <a:ext cx="38101" cy="318726"/>
            </a:xfrm>
            <a:custGeom>
              <a:avLst/>
              <a:gdLst/>
              <a:ahLst/>
              <a:cxnLst/>
              <a:rect l="0" t="0" r="0" b="0"/>
              <a:pathLst>
                <a:path w="38101" h="318726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36853"/>
                  </a:lnTo>
                  <a:lnTo>
                    <a:pt x="0" y="77721"/>
                  </a:lnTo>
                  <a:lnTo>
                    <a:pt x="0" y="108949"/>
                  </a:lnTo>
                  <a:lnTo>
                    <a:pt x="0" y="143994"/>
                  </a:lnTo>
                  <a:lnTo>
                    <a:pt x="0" y="190991"/>
                  </a:lnTo>
                  <a:lnTo>
                    <a:pt x="0" y="231812"/>
                  </a:lnTo>
                  <a:lnTo>
                    <a:pt x="0" y="278423"/>
                  </a:lnTo>
                  <a:lnTo>
                    <a:pt x="1058" y="294458"/>
                  </a:lnTo>
                  <a:lnTo>
                    <a:pt x="5056" y="308640"/>
                  </a:lnTo>
                  <a:lnTo>
                    <a:pt x="7604" y="313269"/>
                  </a:lnTo>
                  <a:lnTo>
                    <a:pt x="13258" y="318412"/>
                  </a:lnTo>
                  <a:lnTo>
                    <a:pt x="17305" y="318725"/>
                  </a:lnTo>
                  <a:lnTo>
                    <a:pt x="27447" y="316250"/>
                  </a:lnTo>
                  <a:lnTo>
                    <a:pt x="30998" y="310934"/>
                  </a:lnTo>
                  <a:lnTo>
                    <a:pt x="38100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4784"/>
            <p:cNvSpPr/>
            <p:nvPr>
              <p:custDataLst>
                <p:tags r:id="rId23"/>
              </p:custDataLst>
            </p:nvPr>
          </p:nvSpPr>
          <p:spPr>
            <a:xfrm>
              <a:off x="1800225" y="4191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66675"/>
                  </a:moveTo>
                  <a:lnTo>
                    <a:pt x="9525" y="66675"/>
                  </a:lnTo>
                  <a:lnTo>
                    <a:pt x="4469" y="2184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4785"/>
            <p:cNvSpPr/>
            <p:nvPr>
              <p:custDataLst>
                <p:tags r:id="rId24"/>
              </p:custDataLst>
            </p:nvPr>
          </p:nvSpPr>
          <p:spPr>
            <a:xfrm>
              <a:off x="1819275" y="523875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175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4786"/>
            <p:cNvSpPr/>
            <p:nvPr>
              <p:custDataLst>
                <p:tags r:id="rId25"/>
              </p:custDataLst>
            </p:nvPr>
          </p:nvSpPr>
          <p:spPr>
            <a:xfrm>
              <a:off x="1733550" y="323966"/>
              <a:ext cx="47626" cy="314210"/>
            </a:xfrm>
            <a:custGeom>
              <a:avLst/>
              <a:gdLst/>
              <a:ahLst/>
              <a:cxnLst/>
              <a:rect l="0" t="0" r="0" b="0"/>
              <a:pathLst>
                <a:path w="47626" h="314210">
                  <a:moveTo>
                    <a:pt x="0" y="9409"/>
                  </a:moveTo>
                  <a:lnTo>
                    <a:pt x="0" y="9409"/>
                  </a:lnTo>
                  <a:lnTo>
                    <a:pt x="0" y="1208"/>
                  </a:lnTo>
                  <a:lnTo>
                    <a:pt x="1058" y="767"/>
                  </a:lnTo>
                  <a:lnTo>
                    <a:pt x="13258" y="0"/>
                  </a:lnTo>
                  <a:lnTo>
                    <a:pt x="15188" y="4195"/>
                  </a:lnTo>
                  <a:lnTo>
                    <a:pt x="21109" y="41344"/>
                  </a:lnTo>
                  <a:lnTo>
                    <a:pt x="26363" y="77080"/>
                  </a:lnTo>
                  <a:lnTo>
                    <a:pt x="28138" y="122024"/>
                  </a:lnTo>
                  <a:lnTo>
                    <a:pt x="33502" y="161898"/>
                  </a:lnTo>
                  <a:lnTo>
                    <a:pt x="37192" y="203141"/>
                  </a:lnTo>
                  <a:lnTo>
                    <a:pt x="37831" y="242965"/>
                  </a:lnTo>
                  <a:lnTo>
                    <a:pt x="38047" y="286417"/>
                  </a:lnTo>
                  <a:lnTo>
                    <a:pt x="39135" y="297624"/>
                  </a:lnTo>
                  <a:lnTo>
                    <a:pt x="47625" y="314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4787"/>
            <p:cNvSpPr/>
            <p:nvPr>
              <p:custDataLst>
                <p:tags r:id="rId26"/>
              </p:custDataLst>
            </p:nvPr>
          </p:nvSpPr>
          <p:spPr>
            <a:xfrm>
              <a:off x="1638300" y="466725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47625"/>
                  </a:moveTo>
                  <a:lnTo>
                    <a:pt x="19050" y="47625"/>
                  </a:lnTo>
                  <a:lnTo>
                    <a:pt x="17992" y="26929"/>
                  </a:lnTo>
                  <a:lnTo>
                    <a:pt x="13994" y="17965"/>
                  </a:lnTo>
                  <a:lnTo>
                    <a:pt x="11446" y="15152"/>
                  </a:lnTo>
                  <a:lnTo>
                    <a:pt x="3862" y="1013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4788"/>
            <p:cNvSpPr/>
            <p:nvPr>
              <p:custDataLst>
                <p:tags r:id="rId27"/>
              </p:custDataLst>
            </p:nvPr>
          </p:nvSpPr>
          <p:spPr>
            <a:xfrm>
              <a:off x="1647825" y="58102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133" y="13257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4789"/>
            <p:cNvSpPr/>
            <p:nvPr>
              <p:custDataLst>
                <p:tags r:id="rId28"/>
              </p:custDataLst>
            </p:nvPr>
          </p:nvSpPr>
          <p:spPr>
            <a:xfrm>
              <a:off x="1495425" y="391849"/>
              <a:ext cx="84255" cy="282197"/>
            </a:xfrm>
            <a:custGeom>
              <a:avLst/>
              <a:gdLst/>
              <a:ahLst/>
              <a:cxnLst/>
              <a:rect l="0" t="0" r="0" b="0"/>
              <a:pathLst>
                <a:path w="84255" h="28219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4392"/>
                  </a:lnTo>
                  <a:lnTo>
                    <a:pt x="2822" y="86658"/>
                  </a:lnTo>
                  <a:lnTo>
                    <a:pt x="7539" y="132695"/>
                  </a:lnTo>
                  <a:lnTo>
                    <a:pt x="8937" y="171382"/>
                  </a:lnTo>
                  <a:lnTo>
                    <a:pt x="14465" y="218587"/>
                  </a:lnTo>
                  <a:lnTo>
                    <a:pt x="18648" y="262205"/>
                  </a:lnTo>
                  <a:lnTo>
                    <a:pt x="18971" y="277881"/>
                  </a:lnTo>
                  <a:lnTo>
                    <a:pt x="18997" y="277946"/>
                  </a:lnTo>
                  <a:lnTo>
                    <a:pt x="19047" y="235307"/>
                  </a:lnTo>
                  <a:lnTo>
                    <a:pt x="27251" y="189633"/>
                  </a:lnTo>
                  <a:lnTo>
                    <a:pt x="30809" y="181265"/>
                  </a:lnTo>
                  <a:lnTo>
                    <a:pt x="46773" y="162213"/>
                  </a:lnTo>
                  <a:lnTo>
                    <a:pt x="51290" y="159559"/>
                  </a:lnTo>
                  <a:lnTo>
                    <a:pt x="55360" y="158848"/>
                  </a:lnTo>
                  <a:lnTo>
                    <a:pt x="59132" y="159432"/>
                  </a:lnTo>
                  <a:lnTo>
                    <a:pt x="74553" y="170368"/>
                  </a:lnTo>
                  <a:lnTo>
                    <a:pt x="80760" y="181170"/>
                  </a:lnTo>
                  <a:lnTo>
                    <a:pt x="84254" y="204795"/>
                  </a:lnTo>
                  <a:lnTo>
                    <a:pt x="82954" y="225751"/>
                  </a:lnTo>
                  <a:lnTo>
                    <a:pt x="67696" y="259430"/>
                  </a:lnTo>
                  <a:lnTo>
                    <a:pt x="59720" y="269083"/>
                  </a:lnTo>
                  <a:lnTo>
                    <a:pt x="44388" y="279410"/>
                  </a:lnTo>
                  <a:lnTo>
                    <a:pt x="36309" y="282196"/>
                  </a:lnTo>
                  <a:lnTo>
                    <a:pt x="31614" y="280823"/>
                  </a:lnTo>
                  <a:lnTo>
                    <a:pt x="20753" y="273652"/>
                  </a:lnTo>
                  <a:lnTo>
                    <a:pt x="14515" y="263410"/>
                  </a:lnTo>
                  <a:lnTo>
                    <a:pt x="9525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4790"/>
            <p:cNvSpPr/>
            <p:nvPr>
              <p:custDataLst>
                <p:tags r:id="rId29"/>
              </p:custDataLst>
            </p:nvPr>
          </p:nvSpPr>
          <p:spPr>
            <a:xfrm>
              <a:off x="1343617" y="583319"/>
              <a:ext cx="123234" cy="98701"/>
            </a:xfrm>
            <a:custGeom>
              <a:avLst/>
              <a:gdLst/>
              <a:ahLst/>
              <a:cxnLst/>
              <a:rect l="0" t="0" r="0" b="0"/>
              <a:pathLst>
                <a:path w="123234" h="98701">
                  <a:moveTo>
                    <a:pt x="75608" y="54856"/>
                  </a:moveTo>
                  <a:lnTo>
                    <a:pt x="75608" y="54856"/>
                  </a:lnTo>
                  <a:lnTo>
                    <a:pt x="68069" y="36956"/>
                  </a:lnTo>
                  <a:lnTo>
                    <a:pt x="63849" y="23800"/>
                  </a:lnTo>
                  <a:lnTo>
                    <a:pt x="55896" y="9318"/>
                  </a:lnTo>
                  <a:lnTo>
                    <a:pt x="49914" y="2867"/>
                  </a:lnTo>
                  <a:lnTo>
                    <a:pt x="43727" y="0"/>
                  </a:lnTo>
                  <a:lnTo>
                    <a:pt x="34628" y="1548"/>
                  </a:lnTo>
                  <a:lnTo>
                    <a:pt x="20427" y="8369"/>
                  </a:lnTo>
                  <a:lnTo>
                    <a:pt x="16595" y="11165"/>
                  </a:lnTo>
                  <a:lnTo>
                    <a:pt x="6147" y="30269"/>
                  </a:lnTo>
                  <a:lnTo>
                    <a:pt x="739" y="57564"/>
                  </a:lnTo>
                  <a:lnTo>
                    <a:pt x="0" y="70524"/>
                  </a:lnTo>
                  <a:lnTo>
                    <a:pt x="5315" y="83339"/>
                  </a:lnTo>
                  <a:lnTo>
                    <a:pt x="13675" y="93973"/>
                  </a:lnTo>
                  <a:lnTo>
                    <a:pt x="20918" y="98700"/>
                  </a:lnTo>
                  <a:lnTo>
                    <a:pt x="25390" y="97844"/>
                  </a:lnTo>
                  <a:lnTo>
                    <a:pt x="41796" y="86526"/>
                  </a:lnTo>
                  <a:lnTo>
                    <a:pt x="57946" y="70825"/>
                  </a:lnTo>
                  <a:lnTo>
                    <a:pt x="62467" y="62659"/>
                  </a:lnTo>
                  <a:lnTo>
                    <a:pt x="66427" y="48793"/>
                  </a:lnTo>
                  <a:lnTo>
                    <a:pt x="70822" y="42284"/>
                  </a:lnTo>
                  <a:lnTo>
                    <a:pt x="72417" y="41183"/>
                  </a:lnTo>
                  <a:lnTo>
                    <a:pt x="73481" y="41507"/>
                  </a:lnTo>
                  <a:lnTo>
                    <a:pt x="82932" y="57919"/>
                  </a:lnTo>
                  <a:lnTo>
                    <a:pt x="123233" y="92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4791"/>
            <p:cNvSpPr/>
            <p:nvPr>
              <p:custDataLst>
                <p:tags r:id="rId30"/>
              </p:custDataLst>
            </p:nvPr>
          </p:nvSpPr>
          <p:spPr>
            <a:xfrm>
              <a:off x="1163447" y="348703"/>
              <a:ext cx="117055" cy="352190"/>
            </a:xfrm>
            <a:custGeom>
              <a:avLst/>
              <a:gdLst/>
              <a:ahLst/>
              <a:cxnLst/>
              <a:rect l="0" t="0" r="0" b="0"/>
              <a:pathLst>
                <a:path w="117055" h="352190">
                  <a:moveTo>
                    <a:pt x="17653" y="22772"/>
                  </a:moveTo>
                  <a:lnTo>
                    <a:pt x="17653" y="22772"/>
                  </a:lnTo>
                  <a:lnTo>
                    <a:pt x="17653" y="12659"/>
                  </a:lnTo>
                  <a:lnTo>
                    <a:pt x="14831" y="4872"/>
                  </a:lnTo>
                  <a:lnTo>
                    <a:pt x="12597" y="1313"/>
                  </a:lnTo>
                  <a:lnTo>
                    <a:pt x="10049" y="0"/>
                  </a:lnTo>
                  <a:lnTo>
                    <a:pt x="7292" y="182"/>
                  </a:lnTo>
                  <a:lnTo>
                    <a:pt x="4396" y="1362"/>
                  </a:lnTo>
                  <a:lnTo>
                    <a:pt x="2465" y="3207"/>
                  </a:lnTo>
                  <a:lnTo>
                    <a:pt x="319" y="8079"/>
                  </a:lnTo>
                  <a:lnTo>
                    <a:pt x="0" y="36097"/>
                  </a:lnTo>
                  <a:lnTo>
                    <a:pt x="6209" y="78478"/>
                  </a:lnTo>
                  <a:lnTo>
                    <a:pt x="7559" y="116536"/>
                  </a:lnTo>
                  <a:lnTo>
                    <a:pt x="10782" y="156740"/>
                  </a:lnTo>
                  <a:lnTo>
                    <a:pt x="15617" y="193347"/>
                  </a:lnTo>
                  <a:lnTo>
                    <a:pt x="17050" y="238766"/>
                  </a:lnTo>
                  <a:lnTo>
                    <a:pt x="20297" y="273390"/>
                  </a:lnTo>
                  <a:lnTo>
                    <a:pt x="26272" y="316321"/>
                  </a:lnTo>
                  <a:lnTo>
                    <a:pt x="26999" y="329857"/>
                  </a:lnTo>
                  <a:lnTo>
                    <a:pt x="29985" y="289150"/>
                  </a:lnTo>
                  <a:lnTo>
                    <a:pt x="38935" y="242655"/>
                  </a:lnTo>
                  <a:lnTo>
                    <a:pt x="44067" y="223036"/>
                  </a:lnTo>
                  <a:lnTo>
                    <a:pt x="44787" y="216607"/>
                  </a:lnTo>
                  <a:lnTo>
                    <a:pt x="47384" y="211262"/>
                  </a:lnTo>
                  <a:lnTo>
                    <a:pt x="55914" y="202501"/>
                  </a:lnTo>
                  <a:lnTo>
                    <a:pt x="63939" y="197901"/>
                  </a:lnTo>
                  <a:lnTo>
                    <a:pt x="67560" y="196675"/>
                  </a:lnTo>
                  <a:lnTo>
                    <a:pt x="72091" y="199032"/>
                  </a:lnTo>
                  <a:lnTo>
                    <a:pt x="82770" y="210118"/>
                  </a:lnTo>
                  <a:lnTo>
                    <a:pt x="99268" y="244164"/>
                  </a:lnTo>
                  <a:lnTo>
                    <a:pt x="112718" y="287735"/>
                  </a:lnTo>
                  <a:lnTo>
                    <a:pt x="117054" y="306691"/>
                  </a:lnTo>
                  <a:lnTo>
                    <a:pt x="115454" y="322172"/>
                  </a:lnTo>
                  <a:lnTo>
                    <a:pt x="108392" y="336108"/>
                  </a:lnTo>
                  <a:lnTo>
                    <a:pt x="103546" y="342788"/>
                  </a:lnTo>
                  <a:lnTo>
                    <a:pt x="92516" y="350210"/>
                  </a:lnTo>
                  <a:lnTo>
                    <a:pt x="86612" y="352189"/>
                  </a:lnTo>
                  <a:lnTo>
                    <a:pt x="71585" y="351566"/>
                  </a:lnTo>
                  <a:lnTo>
                    <a:pt x="26254" y="338710"/>
                  </a:lnTo>
                  <a:lnTo>
                    <a:pt x="25503" y="337114"/>
                  </a:lnTo>
                  <a:lnTo>
                    <a:pt x="36703" y="327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4792"/>
            <p:cNvSpPr/>
            <p:nvPr>
              <p:custDataLst>
                <p:tags r:id="rId31"/>
              </p:custDataLst>
            </p:nvPr>
          </p:nvSpPr>
          <p:spPr>
            <a:xfrm>
              <a:off x="1039654" y="600075"/>
              <a:ext cx="53956" cy="130375"/>
            </a:xfrm>
            <a:custGeom>
              <a:avLst/>
              <a:gdLst/>
              <a:ahLst/>
              <a:cxnLst/>
              <a:rect l="0" t="0" r="0" b="0"/>
              <a:pathLst>
                <a:path w="53956" h="130375">
                  <a:moveTo>
                    <a:pt x="46196" y="19050"/>
                  </a:moveTo>
                  <a:lnTo>
                    <a:pt x="46196" y="19050"/>
                  </a:lnTo>
                  <a:lnTo>
                    <a:pt x="41139" y="13993"/>
                  </a:lnTo>
                  <a:lnTo>
                    <a:pt x="35835" y="11511"/>
                  </a:lnTo>
                  <a:lnTo>
                    <a:pt x="23806" y="9917"/>
                  </a:lnTo>
                  <a:lnTo>
                    <a:pt x="17548" y="12522"/>
                  </a:lnTo>
                  <a:lnTo>
                    <a:pt x="14397" y="14698"/>
                  </a:lnTo>
                  <a:lnTo>
                    <a:pt x="4907" y="27873"/>
                  </a:lnTo>
                  <a:lnTo>
                    <a:pt x="448" y="50239"/>
                  </a:lnTo>
                  <a:lnTo>
                    <a:pt x="0" y="86241"/>
                  </a:lnTo>
                  <a:lnTo>
                    <a:pt x="6285" y="112336"/>
                  </a:lnTo>
                  <a:lnTo>
                    <a:pt x="11877" y="123305"/>
                  </a:lnTo>
                  <a:lnTo>
                    <a:pt x="15909" y="126653"/>
                  </a:lnTo>
                  <a:lnTo>
                    <a:pt x="26032" y="130374"/>
                  </a:lnTo>
                  <a:lnTo>
                    <a:pt x="31695" y="129249"/>
                  </a:lnTo>
                  <a:lnTo>
                    <a:pt x="43632" y="122355"/>
                  </a:lnTo>
                  <a:lnTo>
                    <a:pt x="47662" y="117554"/>
                  </a:lnTo>
                  <a:lnTo>
                    <a:pt x="52139" y="106574"/>
                  </a:lnTo>
                  <a:lnTo>
                    <a:pt x="53955" y="68128"/>
                  </a:lnTo>
                  <a:lnTo>
                    <a:pt x="47427" y="29354"/>
                  </a:lnTo>
                  <a:lnTo>
                    <a:pt x="44900" y="24861"/>
                  </a:lnTo>
                  <a:lnTo>
                    <a:pt x="271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4793"/>
            <p:cNvSpPr/>
            <p:nvPr>
              <p:custDataLst>
                <p:tags r:id="rId32"/>
              </p:custDataLst>
            </p:nvPr>
          </p:nvSpPr>
          <p:spPr>
            <a:xfrm>
              <a:off x="885825" y="600075"/>
              <a:ext cx="114301" cy="157539"/>
            </a:xfrm>
            <a:custGeom>
              <a:avLst/>
              <a:gdLst/>
              <a:ahLst/>
              <a:cxnLst/>
              <a:rect l="0" t="0" r="0" b="0"/>
              <a:pathLst>
                <a:path w="114301" h="157539">
                  <a:moveTo>
                    <a:pt x="0" y="47625"/>
                  </a:moveTo>
                  <a:lnTo>
                    <a:pt x="0" y="47625"/>
                  </a:lnTo>
                  <a:lnTo>
                    <a:pt x="0" y="30291"/>
                  </a:lnTo>
                  <a:lnTo>
                    <a:pt x="1058" y="29719"/>
                  </a:lnTo>
                  <a:lnTo>
                    <a:pt x="5057" y="29083"/>
                  </a:lnTo>
                  <a:lnTo>
                    <a:pt x="10361" y="31623"/>
                  </a:lnTo>
                  <a:lnTo>
                    <a:pt x="49490" y="68579"/>
                  </a:lnTo>
                  <a:lnTo>
                    <a:pt x="71890" y="110344"/>
                  </a:lnTo>
                  <a:lnTo>
                    <a:pt x="75632" y="145072"/>
                  </a:lnTo>
                  <a:lnTo>
                    <a:pt x="74763" y="150689"/>
                  </a:lnTo>
                  <a:lnTo>
                    <a:pt x="73125" y="154435"/>
                  </a:lnTo>
                  <a:lnTo>
                    <a:pt x="70975" y="156931"/>
                  </a:lnTo>
                  <a:lnTo>
                    <a:pt x="68484" y="157538"/>
                  </a:lnTo>
                  <a:lnTo>
                    <a:pt x="65764" y="156883"/>
                  </a:lnTo>
                  <a:lnTo>
                    <a:pt x="62893" y="155389"/>
                  </a:lnTo>
                  <a:lnTo>
                    <a:pt x="53795" y="138116"/>
                  </a:lnTo>
                  <a:lnTo>
                    <a:pt x="48844" y="101718"/>
                  </a:lnTo>
                  <a:lnTo>
                    <a:pt x="50103" y="63888"/>
                  </a:lnTo>
                  <a:lnTo>
                    <a:pt x="64075" y="28587"/>
                  </a:lnTo>
                  <a:lnTo>
                    <a:pt x="73986" y="17644"/>
                  </a:lnTo>
                  <a:lnTo>
                    <a:pt x="87916" y="784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4794"/>
            <p:cNvSpPr/>
            <p:nvPr>
              <p:custDataLst>
                <p:tags r:id="rId33"/>
              </p:custDataLst>
            </p:nvPr>
          </p:nvSpPr>
          <p:spPr>
            <a:xfrm>
              <a:off x="742950" y="349944"/>
              <a:ext cx="142268" cy="457478"/>
            </a:xfrm>
            <a:custGeom>
              <a:avLst/>
              <a:gdLst/>
              <a:ahLst/>
              <a:cxnLst/>
              <a:rect l="0" t="0" r="0" b="0"/>
              <a:pathLst>
                <a:path w="142268" h="457478">
                  <a:moveTo>
                    <a:pt x="0" y="135831"/>
                  </a:moveTo>
                  <a:lnTo>
                    <a:pt x="0" y="135831"/>
                  </a:lnTo>
                  <a:lnTo>
                    <a:pt x="5057" y="135831"/>
                  </a:lnTo>
                  <a:lnTo>
                    <a:pt x="6546" y="139006"/>
                  </a:lnTo>
                  <a:lnTo>
                    <a:pt x="10322" y="185629"/>
                  </a:lnTo>
                  <a:lnTo>
                    <a:pt x="15993" y="221024"/>
                  </a:lnTo>
                  <a:lnTo>
                    <a:pt x="18144" y="261380"/>
                  </a:lnTo>
                  <a:lnTo>
                    <a:pt x="21693" y="304055"/>
                  </a:lnTo>
                  <a:lnTo>
                    <a:pt x="26536" y="347247"/>
                  </a:lnTo>
                  <a:lnTo>
                    <a:pt x="28172" y="394080"/>
                  </a:lnTo>
                  <a:lnTo>
                    <a:pt x="36741" y="440137"/>
                  </a:lnTo>
                  <a:lnTo>
                    <a:pt x="37981" y="457477"/>
                  </a:lnTo>
                  <a:lnTo>
                    <a:pt x="24832" y="414659"/>
                  </a:lnTo>
                  <a:lnTo>
                    <a:pt x="16989" y="372313"/>
                  </a:lnTo>
                  <a:lnTo>
                    <a:pt x="10999" y="335531"/>
                  </a:lnTo>
                  <a:lnTo>
                    <a:pt x="7358" y="305373"/>
                  </a:lnTo>
                  <a:lnTo>
                    <a:pt x="3270" y="268333"/>
                  </a:lnTo>
                  <a:lnTo>
                    <a:pt x="1453" y="230704"/>
                  </a:lnTo>
                  <a:lnTo>
                    <a:pt x="431" y="188989"/>
                  </a:lnTo>
                  <a:lnTo>
                    <a:pt x="6631" y="144332"/>
                  </a:lnTo>
                  <a:lnTo>
                    <a:pt x="9726" y="102955"/>
                  </a:lnTo>
                  <a:lnTo>
                    <a:pt x="17934" y="64471"/>
                  </a:lnTo>
                  <a:lnTo>
                    <a:pt x="40083" y="17700"/>
                  </a:lnTo>
                  <a:lnTo>
                    <a:pt x="50447" y="1934"/>
                  </a:lnTo>
                  <a:lnTo>
                    <a:pt x="55856" y="0"/>
                  </a:lnTo>
                  <a:lnTo>
                    <a:pt x="70333" y="673"/>
                  </a:lnTo>
                  <a:lnTo>
                    <a:pt x="84529" y="7322"/>
                  </a:lnTo>
                  <a:lnTo>
                    <a:pt x="91277" y="12058"/>
                  </a:lnTo>
                  <a:lnTo>
                    <a:pt x="120898" y="56084"/>
                  </a:lnTo>
                  <a:lnTo>
                    <a:pt x="135947" y="89387"/>
                  </a:lnTo>
                  <a:lnTo>
                    <a:pt x="141506" y="121052"/>
                  </a:lnTo>
                  <a:lnTo>
                    <a:pt x="142267" y="142315"/>
                  </a:lnTo>
                  <a:lnTo>
                    <a:pt x="136960" y="163055"/>
                  </a:lnTo>
                  <a:lnTo>
                    <a:pt x="116307" y="202239"/>
                  </a:lnTo>
                  <a:lnTo>
                    <a:pt x="98079" y="220889"/>
                  </a:lnTo>
                  <a:lnTo>
                    <a:pt x="57748" y="236672"/>
                  </a:lnTo>
                  <a:lnTo>
                    <a:pt x="0" y="250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6935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" name="SMARTInkShape-Group1383"/>
          <p:cNvGrpSpPr/>
          <p:nvPr/>
        </p:nvGrpSpPr>
        <p:grpSpPr>
          <a:xfrm>
            <a:off x="715699" y="2076842"/>
            <a:ext cx="817827" cy="644983"/>
            <a:chOff x="715699" y="2076842"/>
            <a:chExt cx="817827" cy="644983"/>
          </a:xfrm>
        </p:grpSpPr>
        <p:sp>
          <p:nvSpPr>
            <p:cNvPr id="1345" name="SMARTInkShape-6800"/>
            <p:cNvSpPr/>
            <p:nvPr>
              <p:custDataLst>
                <p:tags r:id="rId236"/>
              </p:custDataLst>
            </p:nvPr>
          </p:nvSpPr>
          <p:spPr>
            <a:xfrm>
              <a:off x="771578" y="2076842"/>
              <a:ext cx="85673" cy="459143"/>
            </a:xfrm>
            <a:custGeom>
              <a:avLst/>
              <a:gdLst/>
              <a:ahLst/>
              <a:cxnLst/>
              <a:rect l="0" t="0" r="0" b="0"/>
              <a:pathLst>
                <a:path w="85673" h="459143">
                  <a:moveTo>
                    <a:pt x="9472" y="9133"/>
                  </a:moveTo>
                  <a:lnTo>
                    <a:pt x="9472" y="9133"/>
                  </a:lnTo>
                  <a:lnTo>
                    <a:pt x="9472" y="932"/>
                  </a:lnTo>
                  <a:lnTo>
                    <a:pt x="10530" y="491"/>
                  </a:lnTo>
                  <a:lnTo>
                    <a:pt x="14529" y="0"/>
                  </a:lnTo>
                  <a:lnTo>
                    <a:pt x="16018" y="3044"/>
                  </a:lnTo>
                  <a:lnTo>
                    <a:pt x="17673" y="14893"/>
                  </a:lnTo>
                  <a:lnTo>
                    <a:pt x="12189" y="50487"/>
                  </a:lnTo>
                  <a:lnTo>
                    <a:pt x="10009" y="97813"/>
                  </a:lnTo>
                  <a:lnTo>
                    <a:pt x="6809" y="132776"/>
                  </a:lnTo>
                  <a:lnTo>
                    <a:pt x="1980" y="177707"/>
                  </a:lnTo>
                  <a:lnTo>
                    <a:pt x="549" y="223475"/>
                  </a:lnTo>
                  <a:lnTo>
                    <a:pt x="215" y="257855"/>
                  </a:lnTo>
                  <a:lnTo>
                    <a:pt x="66" y="290773"/>
                  </a:lnTo>
                  <a:lnTo>
                    <a:pt x="0" y="325865"/>
                  </a:lnTo>
                  <a:lnTo>
                    <a:pt x="2785" y="370032"/>
                  </a:lnTo>
                  <a:lnTo>
                    <a:pt x="13208" y="414032"/>
                  </a:lnTo>
                  <a:lnTo>
                    <a:pt x="25458" y="447222"/>
                  </a:lnTo>
                  <a:lnTo>
                    <a:pt x="31746" y="457133"/>
                  </a:lnTo>
                  <a:lnTo>
                    <a:pt x="35963" y="459142"/>
                  </a:lnTo>
                  <a:lnTo>
                    <a:pt x="46293" y="458551"/>
                  </a:lnTo>
                  <a:lnTo>
                    <a:pt x="64009" y="452268"/>
                  </a:lnTo>
                  <a:lnTo>
                    <a:pt x="85672" y="409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6" name="SMARTInkShape-6801"/>
            <p:cNvSpPr/>
            <p:nvPr>
              <p:custDataLst>
                <p:tags r:id="rId237"/>
              </p:custDataLst>
            </p:nvPr>
          </p:nvSpPr>
          <p:spPr>
            <a:xfrm>
              <a:off x="715699" y="2305050"/>
              <a:ext cx="179652" cy="47626"/>
            </a:xfrm>
            <a:custGeom>
              <a:avLst/>
              <a:gdLst/>
              <a:ahLst/>
              <a:cxnLst/>
              <a:rect l="0" t="0" r="0" b="0"/>
              <a:pathLst>
                <a:path w="179652" h="47626">
                  <a:moveTo>
                    <a:pt x="8201" y="47625"/>
                  </a:moveTo>
                  <a:lnTo>
                    <a:pt x="8201" y="47625"/>
                  </a:lnTo>
                  <a:lnTo>
                    <a:pt x="8201" y="42569"/>
                  </a:lnTo>
                  <a:lnTo>
                    <a:pt x="7143" y="41079"/>
                  </a:lnTo>
                  <a:lnTo>
                    <a:pt x="5379" y="40086"/>
                  </a:lnTo>
                  <a:lnTo>
                    <a:pt x="0" y="38492"/>
                  </a:lnTo>
                  <a:lnTo>
                    <a:pt x="2087" y="35453"/>
                  </a:lnTo>
                  <a:lnTo>
                    <a:pt x="4125" y="33160"/>
                  </a:lnTo>
                  <a:lnTo>
                    <a:pt x="22163" y="24877"/>
                  </a:lnTo>
                  <a:lnTo>
                    <a:pt x="62190" y="20201"/>
                  </a:lnTo>
                  <a:lnTo>
                    <a:pt x="101141" y="16455"/>
                  </a:lnTo>
                  <a:lnTo>
                    <a:pt x="140867" y="8756"/>
                  </a:lnTo>
                  <a:lnTo>
                    <a:pt x="1796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7" name="SMARTInkShape-6802"/>
            <p:cNvSpPr/>
            <p:nvPr>
              <p:custDataLst>
                <p:tags r:id="rId238"/>
              </p:custDataLst>
            </p:nvPr>
          </p:nvSpPr>
          <p:spPr>
            <a:xfrm>
              <a:off x="751025" y="2590800"/>
              <a:ext cx="658676" cy="37950"/>
            </a:xfrm>
            <a:custGeom>
              <a:avLst/>
              <a:gdLst/>
              <a:ahLst/>
              <a:cxnLst/>
              <a:rect l="0" t="0" r="0" b="0"/>
              <a:pathLst>
                <a:path w="658676" h="37950">
                  <a:moveTo>
                    <a:pt x="10975" y="19050"/>
                  </a:moveTo>
                  <a:lnTo>
                    <a:pt x="10975" y="19050"/>
                  </a:lnTo>
                  <a:lnTo>
                    <a:pt x="862" y="24106"/>
                  </a:lnTo>
                  <a:lnTo>
                    <a:pt x="0" y="26654"/>
                  </a:lnTo>
                  <a:lnTo>
                    <a:pt x="1541" y="29411"/>
                  </a:lnTo>
                  <a:lnTo>
                    <a:pt x="4686" y="32307"/>
                  </a:lnTo>
                  <a:lnTo>
                    <a:pt x="29338" y="36384"/>
                  </a:lnTo>
                  <a:lnTo>
                    <a:pt x="74339" y="37761"/>
                  </a:lnTo>
                  <a:lnTo>
                    <a:pt x="117454" y="37949"/>
                  </a:lnTo>
                  <a:lnTo>
                    <a:pt x="157077" y="35211"/>
                  </a:lnTo>
                  <a:lnTo>
                    <a:pt x="194442" y="31524"/>
                  </a:lnTo>
                  <a:lnTo>
                    <a:pt x="235744" y="29886"/>
                  </a:lnTo>
                  <a:lnTo>
                    <a:pt x="275972" y="26335"/>
                  </a:lnTo>
                  <a:lnTo>
                    <a:pt x="316077" y="22288"/>
                  </a:lnTo>
                  <a:lnTo>
                    <a:pt x="358595" y="20489"/>
                  </a:lnTo>
                  <a:lnTo>
                    <a:pt x="399364" y="19689"/>
                  </a:lnTo>
                  <a:lnTo>
                    <a:pt x="438651" y="18276"/>
                  </a:lnTo>
                  <a:lnTo>
                    <a:pt x="477278" y="14120"/>
                  </a:lnTo>
                  <a:lnTo>
                    <a:pt x="512790" y="11567"/>
                  </a:lnTo>
                  <a:lnTo>
                    <a:pt x="559711" y="10130"/>
                  </a:lnTo>
                  <a:lnTo>
                    <a:pt x="603247" y="9705"/>
                  </a:lnTo>
                  <a:lnTo>
                    <a:pt x="638371" y="6756"/>
                  </a:lnTo>
                  <a:lnTo>
                    <a:pt x="658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8" name="SMARTInkShape-6803"/>
            <p:cNvSpPr/>
            <p:nvPr>
              <p:custDataLst>
                <p:tags r:id="rId239"/>
              </p:custDataLst>
            </p:nvPr>
          </p:nvSpPr>
          <p:spPr>
            <a:xfrm>
              <a:off x="855452" y="2647950"/>
              <a:ext cx="678074" cy="73875"/>
            </a:xfrm>
            <a:custGeom>
              <a:avLst/>
              <a:gdLst/>
              <a:ahLst/>
              <a:cxnLst/>
              <a:rect l="0" t="0" r="0" b="0"/>
              <a:pathLst>
                <a:path w="678074" h="73875">
                  <a:moveTo>
                    <a:pt x="125623" y="28575"/>
                  </a:moveTo>
                  <a:lnTo>
                    <a:pt x="125623" y="28575"/>
                  </a:lnTo>
                  <a:lnTo>
                    <a:pt x="88660" y="42725"/>
                  </a:lnTo>
                  <a:lnTo>
                    <a:pt x="42318" y="56810"/>
                  </a:lnTo>
                  <a:lnTo>
                    <a:pt x="2276" y="69782"/>
                  </a:lnTo>
                  <a:lnTo>
                    <a:pt x="0" y="71922"/>
                  </a:lnTo>
                  <a:lnTo>
                    <a:pt x="2716" y="73348"/>
                  </a:lnTo>
                  <a:lnTo>
                    <a:pt x="15964" y="73874"/>
                  </a:lnTo>
                  <a:lnTo>
                    <a:pt x="58806" y="68411"/>
                  </a:lnTo>
                  <a:lnTo>
                    <a:pt x="91693" y="66388"/>
                  </a:lnTo>
                  <a:lnTo>
                    <a:pt x="127476" y="61961"/>
                  </a:lnTo>
                  <a:lnTo>
                    <a:pt x="167369" y="56466"/>
                  </a:lnTo>
                  <a:lnTo>
                    <a:pt x="209793" y="50496"/>
                  </a:lnTo>
                  <a:lnTo>
                    <a:pt x="253343" y="44315"/>
                  </a:lnTo>
                  <a:lnTo>
                    <a:pt x="300215" y="40862"/>
                  </a:lnTo>
                  <a:lnTo>
                    <a:pt x="324568" y="39942"/>
                  </a:lnTo>
                  <a:lnTo>
                    <a:pt x="371382" y="36096"/>
                  </a:lnTo>
                  <a:lnTo>
                    <a:pt x="417941" y="30859"/>
                  </a:lnTo>
                  <a:lnTo>
                    <a:pt x="442210" y="27981"/>
                  </a:lnTo>
                  <a:lnTo>
                    <a:pt x="489637" y="23020"/>
                  </a:lnTo>
                  <a:lnTo>
                    <a:pt x="531882" y="20814"/>
                  </a:lnTo>
                  <a:lnTo>
                    <a:pt x="569002" y="17012"/>
                  </a:lnTo>
                  <a:lnTo>
                    <a:pt x="604197" y="11794"/>
                  </a:lnTo>
                  <a:lnTo>
                    <a:pt x="641006" y="5948"/>
                  </a:lnTo>
                  <a:lnTo>
                    <a:pt x="6780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9" name="SMARTInkShape-6804"/>
            <p:cNvSpPr/>
            <p:nvPr>
              <p:custDataLst>
                <p:tags r:id="rId240"/>
              </p:custDataLst>
            </p:nvPr>
          </p:nvSpPr>
          <p:spPr>
            <a:xfrm>
              <a:off x="1343634" y="2248484"/>
              <a:ext cx="175520" cy="183420"/>
            </a:xfrm>
            <a:custGeom>
              <a:avLst/>
              <a:gdLst/>
              <a:ahLst/>
              <a:cxnLst/>
              <a:rect l="0" t="0" r="0" b="0"/>
              <a:pathLst>
                <a:path w="175520" h="183420">
                  <a:moveTo>
                    <a:pt x="113691" y="8941"/>
                  </a:moveTo>
                  <a:lnTo>
                    <a:pt x="113691" y="8941"/>
                  </a:lnTo>
                  <a:lnTo>
                    <a:pt x="95377" y="8941"/>
                  </a:lnTo>
                  <a:lnTo>
                    <a:pt x="72987" y="19054"/>
                  </a:lnTo>
                  <a:lnTo>
                    <a:pt x="44581" y="42492"/>
                  </a:lnTo>
                  <a:lnTo>
                    <a:pt x="17245" y="80740"/>
                  </a:lnTo>
                  <a:lnTo>
                    <a:pt x="4015" y="113669"/>
                  </a:lnTo>
                  <a:lnTo>
                    <a:pt x="0" y="148217"/>
                  </a:lnTo>
                  <a:lnTo>
                    <a:pt x="5306" y="161152"/>
                  </a:lnTo>
                  <a:lnTo>
                    <a:pt x="9684" y="167565"/>
                  </a:lnTo>
                  <a:lnTo>
                    <a:pt x="23016" y="177513"/>
                  </a:lnTo>
                  <a:lnTo>
                    <a:pt x="31016" y="181647"/>
                  </a:lnTo>
                  <a:lnTo>
                    <a:pt x="51194" y="183419"/>
                  </a:lnTo>
                  <a:lnTo>
                    <a:pt x="62501" y="182410"/>
                  </a:lnTo>
                  <a:lnTo>
                    <a:pt x="83532" y="172822"/>
                  </a:lnTo>
                  <a:lnTo>
                    <a:pt x="127049" y="137654"/>
                  </a:lnTo>
                  <a:lnTo>
                    <a:pt x="150105" y="109520"/>
                  </a:lnTo>
                  <a:lnTo>
                    <a:pt x="164697" y="80017"/>
                  </a:lnTo>
                  <a:lnTo>
                    <a:pt x="175519" y="38958"/>
                  </a:lnTo>
                  <a:lnTo>
                    <a:pt x="173626" y="28279"/>
                  </a:lnTo>
                  <a:lnTo>
                    <a:pt x="166610" y="16317"/>
                  </a:lnTo>
                  <a:lnTo>
                    <a:pt x="147715" y="6070"/>
                  </a:lnTo>
                  <a:lnTo>
                    <a:pt x="127036" y="730"/>
                  </a:lnTo>
                  <a:lnTo>
                    <a:pt x="115742" y="0"/>
                  </a:lnTo>
                  <a:lnTo>
                    <a:pt x="47016" y="27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0" name="SMARTInkShape-6805"/>
            <p:cNvSpPr/>
            <p:nvPr>
              <p:custDataLst>
                <p:tags r:id="rId241"/>
              </p:custDataLst>
            </p:nvPr>
          </p:nvSpPr>
          <p:spPr>
            <a:xfrm>
              <a:off x="959361" y="2219441"/>
              <a:ext cx="277128" cy="276110"/>
            </a:xfrm>
            <a:custGeom>
              <a:avLst/>
              <a:gdLst/>
              <a:ahLst/>
              <a:cxnLst/>
              <a:rect l="0" t="0" r="0" b="0"/>
              <a:pathLst>
                <a:path w="277128" h="276110">
                  <a:moveTo>
                    <a:pt x="21714" y="9409"/>
                  </a:moveTo>
                  <a:lnTo>
                    <a:pt x="21714" y="9409"/>
                  </a:lnTo>
                  <a:lnTo>
                    <a:pt x="3814" y="1870"/>
                  </a:lnTo>
                  <a:lnTo>
                    <a:pt x="256" y="1208"/>
                  </a:lnTo>
                  <a:lnTo>
                    <a:pt x="0" y="767"/>
                  </a:lnTo>
                  <a:lnTo>
                    <a:pt x="10166" y="0"/>
                  </a:lnTo>
                  <a:lnTo>
                    <a:pt x="54265" y="9591"/>
                  </a:lnTo>
                  <a:lnTo>
                    <a:pt x="95754" y="20091"/>
                  </a:lnTo>
                  <a:lnTo>
                    <a:pt x="139989" y="40266"/>
                  </a:lnTo>
                  <a:lnTo>
                    <a:pt x="180387" y="53683"/>
                  </a:lnTo>
                  <a:lnTo>
                    <a:pt x="227831" y="69711"/>
                  </a:lnTo>
                  <a:lnTo>
                    <a:pt x="258822" y="84308"/>
                  </a:lnTo>
                  <a:lnTo>
                    <a:pt x="269970" y="93144"/>
                  </a:lnTo>
                  <a:lnTo>
                    <a:pt x="274925" y="100600"/>
                  </a:lnTo>
                  <a:lnTo>
                    <a:pt x="277127" y="107441"/>
                  </a:lnTo>
                  <a:lnTo>
                    <a:pt x="275284" y="116831"/>
                  </a:lnTo>
                  <a:lnTo>
                    <a:pt x="273311" y="122299"/>
                  </a:lnTo>
                  <a:lnTo>
                    <a:pt x="259829" y="134018"/>
                  </a:lnTo>
                  <a:lnTo>
                    <a:pt x="214329" y="164029"/>
                  </a:lnTo>
                  <a:lnTo>
                    <a:pt x="166861" y="194451"/>
                  </a:lnTo>
                  <a:lnTo>
                    <a:pt x="137090" y="221957"/>
                  </a:lnTo>
                  <a:lnTo>
                    <a:pt x="124850" y="236167"/>
                  </a:lnTo>
                  <a:lnTo>
                    <a:pt x="112010" y="246283"/>
                  </a:lnTo>
                  <a:lnTo>
                    <a:pt x="104884" y="256150"/>
                  </a:lnTo>
                  <a:lnTo>
                    <a:pt x="103619" y="260686"/>
                  </a:lnTo>
                  <a:lnTo>
                    <a:pt x="107439" y="276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8" name="SMARTInkShape-Group1384"/>
          <p:cNvGrpSpPr/>
          <p:nvPr/>
        </p:nvGrpSpPr>
        <p:grpSpPr>
          <a:xfrm>
            <a:off x="6406895" y="5821492"/>
            <a:ext cx="974981" cy="470260"/>
            <a:chOff x="6406895" y="5821492"/>
            <a:chExt cx="974981" cy="470260"/>
          </a:xfrm>
        </p:grpSpPr>
        <p:sp>
          <p:nvSpPr>
            <p:cNvPr id="1352" name="SMARTInkShape-6806"/>
            <p:cNvSpPr/>
            <p:nvPr>
              <p:custDataLst>
                <p:tags r:id="rId230"/>
              </p:custDataLst>
            </p:nvPr>
          </p:nvSpPr>
          <p:spPr>
            <a:xfrm>
              <a:off x="7248525" y="5877468"/>
              <a:ext cx="133351" cy="112575"/>
            </a:xfrm>
            <a:custGeom>
              <a:avLst/>
              <a:gdLst/>
              <a:ahLst/>
              <a:cxnLst/>
              <a:rect l="0" t="0" r="0" b="0"/>
              <a:pathLst>
                <a:path w="133351" h="112575">
                  <a:moveTo>
                    <a:pt x="0" y="28032"/>
                  </a:moveTo>
                  <a:lnTo>
                    <a:pt x="0" y="28032"/>
                  </a:lnTo>
                  <a:lnTo>
                    <a:pt x="0" y="14775"/>
                  </a:lnTo>
                  <a:lnTo>
                    <a:pt x="2822" y="8734"/>
                  </a:lnTo>
                  <a:lnTo>
                    <a:pt x="5056" y="5642"/>
                  </a:lnTo>
                  <a:lnTo>
                    <a:pt x="10361" y="2206"/>
                  </a:lnTo>
                  <a:lnTo>
                    <a:pt x="22120" y="271"/>
                  </a:lnTo>
                  <a:lnTo>
                    <a:pt x="27446" y="0"/>
                  </a:lnTo>
                  <a:lnTo>
                    <a:pt x="30997" y="877"/>
                  </a:lnTo>
                  <a:lnTo>
                    <a:pt x="33365" y="2519"/>
                  </a:lnTo>
                  <a:lnTo>
                    <a:pt x="52762" y="26315"/>
                  </a:lnTo>
                  <a:lnTo>
                    <a:pt x="54225" y="30062"/>
                  </a:lnTo>
                  <a:lnTo>
                    <a:pt x="53083" y="34677"/>
                  </a:lnTo>
                  <a:lnTo>
                    <a:pt x="30969" y="78746"/>
                  </a:lnTo>
                  <a:lnTo>
                    <a:pt x="25053" y="86908"/>
                  </a:lnTo>
                  <a:lnTo>
                    <a:pt x="18896" y="91241"/>
                  </a:lnTo>
                  <a:lnTo>
                    <a:pt x="15772" y="92396"/>
                  </a:lnTo>
                  <a:lnTo>
                    <a:pt x="15806" y="94224"/>
                  </a:lnTo>
                  <a:lnTo>
                    <a:pt x="21489" y="99079"/>
                  </a:lnTo>
                  <a:lnTo>
                    <a:pt x="36588" y="107762"/>
                  </a:lnTo>
                  <a:lnTo>
                    <a:pt x="74804" y="112574"/>
                  </a:lnTo>
                  <a:lnTo>
                    <a:pt x="133350" y="104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3" name="SMARTInkShape-6807"/>
            <p:cNvSpPr/>
            <p:nvPr>
              <p:custDataLst>
                <p:tags r:id="rId231"/>
              </p:custDataLst>
            </p:nvPr>
          </p:nvSpPr>
          <p:spPr>
            <a:xfrm>
              <a:off x="7017261" y="6096000"/>
              <a:ext cx="174115" cy="38101"/>
            </a:xfrm>
            <a:custGeom>
              <a:avLst/>
              <a:gdLst/>
              <a:ahLst/>
              <a:cxnLst/>
              <a:rect l="0" t="0" r="0" b="0"/>
              <a:pathLst>
                <a:path w="174115" h="38101">
                  <a:moveTo>
                    <a:pt x="21714" y="38100"/>
                  </a:moveTo>
                  <a:lnTo>
                    <a:pt x="21714" y="38100"/>
                  </a:lnTo>
                  <a:lnTo>
                    <a:pt x="0" y="38100"/>
                  </a:lnTo>
                  <a:lnTo>
                    <a:pt x="41258" y="31555"/>
                  </a:lnTo>
                  <a:lnTo>
                    <a:pt x="76776" y="28399"/>
                  </a:lnTo>
                  <a:lnTo>
                    <a:pt x="114111" y="21232"/>
                  </a:lnTo>
                  <a:lnTo>
                    <a:pt x="1741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4" name="SMARTInkShape-6808"/>
            <p:cNvSpPr/>
            <p:nvPr>
              <p:custDataLst>
                <p:tags r:id="rId232"/>
              </p:custDataLst>
            </p:nvPr>
          </p:nvSpPr>
          <p:spPr>
            <a:xfrm>
              <a:off x="7087168" y="5991341"/>
              <a:ext cx="85158" cy="300411"/>
            </a:xfrm>
            <a:custGeom>
              <a:avLst/>
              <a:gdLst/>
              <a:ahLst/>
              <a:cxnLst/>
              <a:rect l="0" t="0" r="0" b="0"/>
              <a:pathLst>
                <a:path w="85158" h="300411">
                  <a:moveTo>
                    <a:pt x="85157" y="9409"/>
                  </a:moveTo>
                  <a:lnTo>
                    <a:pt x="85157" y="9409"/>
                  </a:lnTo>
                  <a:lnTo>
                    <a:pt x="75748" y="0"/>
                  </a:lnTo>
                  <a:lnTo>
                    <a:pt x="70610" y="4974"/>
                  </a:lnTo>
                  <a:lnTo>
                    <a:pt x="59392" y="40010"/>
                  </a:lnTo>
                  <a:lnTo>
                    <a:pt x="49065" y="81741"/>
                  </a:lnTo>
                  <a:lnTo>
                    <a:pt x="34129" y="127619"/>
                  </a:lnTo>
                  <a:lnTo>
                    <a:pt x="22530" y="171552"/>
                  </a:lnTo>
                  <a:lnTo>
                    <a:pt x="9130" y="212613"/>
                  </a:lnTo>
                  <a:lnTo>
                    <a:pt x="2305" y="248475"/>
                  </a:lnTo>
                  <a:lnTo>
                    <a:pt x="0" y="288407"/>
                  </a:lnTo>
                  <a:lnTo>
                    <a:pt x="1927" y="293833"/>
                  </a:lnTo>
                  <a:lnTo>
                    <a:pt x="5329" y="297449"/>
                  </a:lnTo>
                  <a:lnTo>
                    <a:pt x="9714" y="299861"/>
                  </a:lnTo>
                  <a:lnTo>
                    <a:pt x="14753" y="300410"/>
                  </a:lnTo>
                  <a:lnTo>
                    <a:pt x="25997" y="298199"/>
                  </a:lnTo>
                  <a:lnTo>
                    <a:pt x="56582" y="276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5" name="SMARTInkShape-6809"/>
            <p:cNvSpPr/>
            <p:nvPr>
              <p:custDataLst>
                <p:tags r:id="rId233"/>
              </p:custDataLst>
            </p:nvPr>
          </p:nvSpPr>
          <p:spPr>
            <a:xfrm>
              <a:off x="6715125" y="5848350"/>
              <a:ext cx="228601" cy="390526"/>
            </a:xfrm>
            <a:custGeom>
              <a:avLst/>
              <a:gdLst/>
              <a:ahLst/>
              <a:cxnLst/>
              <a:rect l="0" t="0" r="0" b="0"/>
              <a:pathLst>
                <a:path w="228601" h="390526">
                  <a:moveTo>
                    <a:pt x="228600" y="0"/>
                  </a:moveTo>
                  <a:lnTo>
                    <a:pt x="228600" y="0"/>
                  </a:lnTo>
                  <a:lnTo>
                    <a:pt x="228600" y="5056"/>
                  </a:lnTo>
                  <a:lnTo>
                    <a:pt x="215343" y="45760"/>
                  </a:lnTo>
                  <a:lnTo>
                    <a:pt x="189591" y="93109"/>
                  </a:lnTo>
                  <a:lnTo>
                    <a:pt x="164921" y="140570"/>
                  </a:lnTo>
                  <a:lnTo>
                    <a:pt x="139665" y="180520"/>
                  </a:lnTo>
                  <a:lnTo>
                    <a:pt x="114293" y="218985"/>
                  </a:lnTo>
                  <a:lnTo>
                    <a:pt x="88898" y="257158"/>
                  </a:lnTo>
                  <a:lnTo>
                    <a:pt x="52433" y="301974"/>
                  </a:lnTo>
                  <a:lnTo>
                    <a:pt x="18636" y="345475"/>
                  </a:lnTo>
                  <a:lnTo>
                    <a:pt x="8283" y="362035"/>
                  </a:lnTo>
                  <a:lnTo>
                    <a:pt x="0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6" name="SMARTInkShape-6810"/>
            <p:cNvSpPr/>
            <p:nvPr>
              <p:custDataLst>
                <p:tags r:id="rId234"/>
              </p:custDataLst>
            </p:nvPr>
          </p:nvSpPr>
          <p:spPr>
            <a:xfrm>
              <a:off x="6652919" y="5821492"/>
              <a:ext cx="138407" cy="81978"/>
            </a:xfrm>
            <a:custGeom>
              <a:avLst/>
              <a:gdLst/>
              <a:ahLst/>
              <a:cxnLst/>
              <a:rect l="0" t="0" r="0" b="0"/>
              <a:pathLst>
                <a:path w="138407" h="81978">
                  <a:moveTo>
                    <a:pt x="5056" y="17333"/>
                  </a:moveTo>
                  <a:lnTo>
                    <a:pt x="5056" y="17333"/>
                  </a:lnTo>
                  <a:lnTo>
                    <a:pt x="0" y="17333"/>
                  </a:lnTo>
                  <a:lnTo>
                    <a:pt x="628" y="16275"/>
                  </a:lnTo>
                  <a:lnTo>
                    <a:pt x="9506" y="9729"/>
                  </a:lnTo>
                  <a:lnTo>
                    <a:pt x="12325" y="4076"/>
                  </a:lnTo>
                  <a:lnTo>
                    <a:pt x="16251" y="2145"/>
                  </a:lnTo>
                  <a:lnTo>
                    <a:pt x="29082" y="0"/>
                  </a:lnTo>
                  <a:lnTo>
                    <a:pt x="49099" y="3849"/>
                  </a:lnTo>
                  <a:lnTo>
                    <a:pt x="63379" y="11691"/>
                  </a:lnTo>
                  <a:lnTo>
                    <a:pt x="68019" y="17648"/>
                  </a:lnTo>
                  <a:lnTo>
                    <a:pt x="69256" y="20718"/>
                  </a:lnTo>
                  <a:lnTo>
                    <a:pt x="67809" y="29773"/>
                  </a:lnTo>
                  <a:lnTo>
                    <a:pt x="55340" y="57934"/>
                  </a:lnTo>
                  <a:lnTo>
                    <a:pt x="47236" y="70167"/>
                  </a:lnTo>
                  <a:lnTo>
                    <a:pt x="44969" y="77151"/>
                  </a:lnTo>
                  <a:lnTo>
                    <a:pt x="46481" y="79437"/>
                  </a:lnTo>
                  <a:lnTo>
                    <a:pt x="53806" y="81977"/>
                  </a:lnTo>
                  <a:lnTo>
                    <a:pt x="64117" y="80283"/>
                  </a:lnTo>
                  <a:lnTo>
                    <a:pt x="78931" y="77061"/>
                  </a:lnTo>
                  <a:lnTo>
                    <a:pt x="138406" y="6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7" name="SMARTInkShape-6811"/>
            <p:cNvSpPr/>
            <p:nvPr>
              <p:custDataLst>
                <p:tags r:id="rId235"/>
              </p:custDataLst>
            </p:nvPr>
          </p:nvSpPr>
          <p:spPr>
            <a:xfrm>
              <a:off x="6406895" y="6010275"/>
              <a:ext cx="270131" cy="101173"/>
            </a:xfrm>
            <a:custGeom>
              <a:avLst/>
              <a:gdLst/>
              <a:ahLst/>
              <a:cxnLst/>
              <a:rect l="0" t="0" r="0" b="0"/>
              <a:pathLst>
                <a:path w="270131" h="101173">
                  <a:moveTo>
                    <a:pt x="98680" y="19050"/>
                  </a:moveTo>
                  <a:lnTo>
                    <a:pt x="98680" y="19050"/>
                  </a:lnTo>
                  <a:lnTo>
                    <a:pt x="88567" y="19050"/>
                  </a:lnTo>
                  <a:lnTo>
                    <a:pt x="85588" y="20108"/>
                  </a:lnTo>
                  <a:lnTo>
                    <a:pt x="83602" y="21872"/>
                  </a:lnTo>
                  <a:lnTo>
                    <a:pt x="82278" y="24106"/>
                  </a:lnTo>
                  <a:lnTo>
                    <a:pt x="82453" y="25595"/>
                  </a:lnTo>
                  <a:lnTo>
                    <a:pt x="83629" y="26589"/>
                  </a:lnTo>
                  <a:lnTo>
                    <a:pt x="88065" y="28182"/>
                  </a:lnTo>
                  <a:lnTo>
                    <a:pt x="88670" y="31223"/>
                  </a:lnTo>
                  <a:lnTo>
                    <a:pt x="88831" y="33515"/>
                  </a:lnTo>
                  <a:lnTo>
                    <a:pt x="75869" y="72413"/>
                  </a:lnTo>
                  <a:lnTo>
                    <a:pt x="56644" y="91894"/>
                  </a:lnTo>
                  <a:lnTo>
                    <a:pt x="39781" y="99050"/>
                  </a:lnTo>
                  <a:lnTo>
                    <a:pt x="23819" y="101172"/>
                  </a:lnTo>
                  <a:lnTo>
                    <a:pt x="13197" y="98588"/>
                  </a:lnTo>
                  <a:lnTo>
                    <a:pt x="4948" y="88266"/>
                  </a:lnTo>
                  <a:lnTo>
                    <a:pt x="1268" y="81070"/>
                  </a:lnTo>
                  <a:lnTo>
                    <a:pt x="0" y="67428"/>
                  </a:lnTo>
                  <a:lnTo>
                    <a:pt x="1143" y="60826"/>
                  </a:lnTo>
                  <a:lnTo>
                    <a:pt x="8058" y="47848"/>
                  </a:lnTo>
                  <a:lnTo>
                    <a:pt x="24688" y="27325"/>
                  </a:lnTo>
                  <a:lnTo>
                    <a:pt x="66079" y="6519"/>
                  </a:lnTo>
                  <a:lnTo>
                    <a:pt x="85728" y="1933"/>
                  </a:lnTo>
                  <a:lnTo>
                    <a:pt x="125481" y="383"/>
                  </a:lnTo>
                  <a:lnTo>
                    <a:pt x="167827" y="76"/>
                  </a:lnTo>
                  <a:lnTo>
                    <a:pt x="206531" y="15"/>
                  </a:lnTo>
                  <a:lnTo>
                    <a:pt x="253380" y="2"/>
                  </a:lnTo>
                  <a:lnTo>
                    <a:pt x="2701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1" name="SMARTInkShape-Group1385"/>
          <p:cNvGrpSpPr/>
          <p:nvPr/>
        </p:nvGrpSpPr>
        <p:grpSpPr>
          <a:xfrm>
            <a:off x="5818852" y="5934618"/>
            <a:ext cx="286674" cy="256588"/>
            <a:chOff x="5818852" y="5934618"/>
            <a:chExt cx="286674" cy="256588"/>
          </a:xfrm>
        </p:grpSpPr>
        <p:sp>
          <p:nvSpPr>
            <p:cNvPr id="1359" name="SMARTInkShape-6812"/>
            <p:cNvSpPr/>
            <p:nvPr>
              <p:custDataLst>
                <p:tags r:id="rId228"/>
              </p:custDataLst>
            </p:nvPr>
          </p:nvSpPr>
          <p:spPr>
            <a:xfrm>
              <a:off x="5836048" y="6162675"/>
              <a:ext cx="269478" cy="28531"/>
            </a:xfrm>
            <a:custGeom>
              <a:avLst/>
              <a:gdLst/>
              <a:ahLst/>
              <a:cxnLst/>
              <a:rect l="0" t="0" r="0" b="0"/>
              <a:pathLst>
                <a:path w="269478" h="28531">
                  <a:moveTo>
                    <a:pt x="40877" y="0"/>
                  </a:moveTo>
                  <a:lnTo>
                    <a:pt x="40877" y="0"/>
                  </a:lnTo>
                  <a:lnTo>
                    <a:pt x="31156" y="1058"/>
                  </a:lnTo>
                  <a:lnTo>
                    <a:pt x="2085" y="8201"/>
                  </a:lnTo>
                  <a:lnTo>
                    <a:pt x="199" y="9701"/>
                  </a:lnTo>
                  <a:lnTo>
                    <a:pt x="0" y="11759"/>
                  </a:lnTo>
                  <a:lnTo>
                    <a:pt x="926" y="14189"/>
                  </a:lnTo>
                  <a:lnTo>
                    <a:pt x="17398" y="22666"/>
                  </a:lnTo>
                  <a:lnTo>
                    <a:pt x="61130" y="27408"/>
                  </a:lnTo>
                  <a:lnTo>
                    <a:pt x="108614" y="28230"/>
                  </a:lnTo>
                  <a:lnTo>
                    <a:pt x="152552" y="28473"/>
                  </a:lnTo>
                  <a:lnTo>
                    <a:pt x="186818" y="28530"/>
                  </a:lnTo>
                  <a:lnTo>
                    <a:pt x="26947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0" name="SMARTInkShape-6813"/>
            <p:cNvSpPr/>
            <p:nvPr>
              <p:custDataLst>
                <p:tags r:id="rId229"/>
              </p:custDataLst>
            </p:nvPr>
          </p:nvSpPr>
          <p:spPr>
            <a:xfrm>
              <a:off x="5818852" y="5934618"/>
              <a:ext cx="200949" cy="199483"/>
            </a:xfrm>
            <a:custGeom>
              <a:avLst/>
              <a:gdLst/>
              <a:ahLst/>
              <a:cxnLst/>
              <a:rect l="0" t="0" r="0" b="0"/>
              <a:pathLst>
                <a:path w="200949" h="199483">
                  <a:moveTo>
                    <a:pt x="172373" y="28032"/>
                  </a:moveTo>
                  <a:lnTo>
                    <a:pt x="172373" y="28032"/>
                  </a:lnTo>
                  <a:lnTo>
                    <a:pt x="177429" y="22976"/>
                  </a:lnTo>
                  <a:lnTo>
                    <a:pt x="179912" y="17671"/>
                  </a:lnTo>
                  <a:lnTo>
                    <a:pt x="180574" y="14775"/>
                  </a:lnTo>
                  <a:lnTo>
                    <a:pt x="186954" y="8734"/>
                  </a:lnTo>
                  <a:lnTo>
                    <a:pt x="200129" y="0"/>
                  </a:lnTo>
                  <a:lnTo>
                    <a:pt x="159290" y="36051"/>
                  </a:lnTo>
                  <a:lnTo>
                    <a:pt x="119472" y="58813"/>
                  </a:lnTo>
                  <a:lnTo>
                    <a:pt x="72905" y="87499"/>
                  </a:lnTo>
                  <a:lnTo>
                    <a:pt x="31033" y="112390"/>
                  </a:lnTo>
                  <a:lnTo>
                    <a:pt x="4401" y="131244"/>
                  </a:lnTo>
                  <a:lnTo>
                    <a:pt x="1126" y="135998"/>
                  </a:lnTo>
                  <a:lnTo>
                    <a:pt x="0" y="140226"/>
                  </a:lnTo>
                  <a:lnTo>
                    <a:pt x="307" y="144103"/>
                  </a:lnTo>
                  <a:lnTo>
                    <a:pt x="3687" y="147746"/>
                  </a:lnTo>
                  <a:lnTo>
                    <a:pt x="44139" y="167650"/>
                  </a:lnTo>
                  <a:lnTo>
                    <a:pt x="85465" y="177593"/>
                  </a:lnTo>
                  <a:lnTo>
                    <a:pt x="120517" y="182413"/>
                  </a:lnTo>
                  <a:lnTo>
                    <a:pt x="200948" y="199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2" name="SMARTInkShape-6814"/>
          <p:cNvSpPr/>
          <p:nvPr>
            <p:custDataLst>
              <p:tags r:id="rId1"/>
            </p:custDataLst>
          </p:nvPr>
        </p:nvSpPr>
        <p:spPr>
          <a:xfrm>
            <a:off x="5077266" y="5867516"/>
            <a:ext cx="75760" cy="330561"/>
          </a:xfrm>
          <a:custGeom>
            <a:avLst/>
            <a:gdLst/>
            <a:ahLst/>
            <a:cxnLst/>
            <a:rect l="0" t="0" r="0" b="0"/>
            <a:pathLst>
              <a:path w="75760" h="330561">
                <a:moveTo>
                  <a:pt x="47184" y="9409"/>
                </a:moveTo>
                <a:lnTo>
                  <a:pt x="47184" y="9409"/>
                </a:lnTo>
                <a:lnTo>
                  <a:pt x="47184" y="0"/>
                </a:lnTo>
                <a:lnTo>
                  <a:pt x="46126" y="9628"/>
                </a:lnTo>
                <a:lnTo>
                  <a:pt x="33927" y="48791"/>
                </a:lnTo>
                <a:lnTo>
                  <a:pt x="21674" y="94525"/>
                </a:lnTo>
                <a:lnTo>
                  <a:pt x="13285" y="134935"/>
                </a:lnTo>
                <a:lnTo>
                  <a:pt x="7092" y="174805"/>
                </a:lnTo>
                <a:lnTo>
                  <a:pt x="1791" y="210463"/>
                </a:lnTo>
                <a:lnTo>
                  <a:pt x="0" y="250325"/>
                </a:lnTo>
                <a:lnTo>
                  <a:pt x="705" y="291672"/>
                </a:lnTo>
                <a:lnTo>
                  <a:pt x="7190" y="314352"/>
                </a:lnTo>
                <a:lnTo>
                  <a:pt x="12828" y="324151"/>
                </a:lnTo>
                <a:lnTo>
                  <a:pt x="16872" y="327187"/>
                </a:lnTo>
                <a:lnTo>
                  <a:pt x="27009" y="330560"/>
                </a:lnTo>
                <a:lnTo>
                  <a:pt x="41392" y="323593"/>
                </a:lnTo>
                <a:lnTo>
                  <a:pt x="56252" y="309913"/>
                </a:lnTo>
                <a:lnTo>
                  <a:pt x="75759" y="2761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6" name="SMARTInkShape-Group1387"/>
          <p:cNvGrpSpPr/>
          <p:nvPr/>
        </p:nvGrpSpPr>
        <p:grpSpPr>
          <a:xfrm>
            <a:off x="4581525" y="5823812"/>
            <a:ext cx="770266" cy="396014"/>
            <a:chOff x="4581525" y="5823812"/>
            <a:chExt cx="770266" cy="396014"/>
          </a:xfrm>
        </p:grpSpPr>
        <p:sp>
          <p:nvSpPr>
            <p:cNvPr id="1363" name="SMARTInkShape-6815"/>
            <p:cNvSpPr/>
            <p:nvPr>
              <p:custDataLst>
                <p:tags r:id="rId225"/>
              </p:custDataLst>
            </p:nvPr>
          </p:nvSpPr>
          <p:spPr>
            <a:xfrm>
              <a:off x="5286375" y="5823812"/>
              <a:ext cx="65416" cy="396014"/>
            </a:xfrm>
            <a:custGeom>
              <a:avLst/>
              <a:gdLst/>
              <a:ahLst/>
              <a:cxnLst/>
              <a:rect l="0" t="0" r="0" b="0"/>
              <a:pathLst>
                <a:path w="65416" h="396014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6" y="2344"/>
                  </a:lnTo>
                  <a:lnTo>
                    <a:pt x="18314" y="14669"/>
                  </a:lnTo>
                  <a:lnTo>
                    <a:pt x="37585" y="59039"/>
                  </a:lnTo>
                  <a:lnTo>
                    <a:pt x="47473" y="91911"/>
                  </a:lnTo>
                  <a:lnTo>
                    <a:pt x="53907" y="124332"/>
                  </a:lnTo>
                  <a:lnTo>
                    <a:pt x="60294" y="159908"/>
                  </a:lnTo>
                  <a:lnTo>
                    <a:pt x="63840" y="199708"/>
                  </a:lnTo>
                  <a:lnTo>
                    <a:pt x="65415" y="237857"/>
                  </a:lnTo>
                  <a:lnTo>
                    <a:pt x="65243" y="277186"/>
                  </a:lnTo>
                  <a:lnTo>
                    <a:pt x="53368" y="323686"/>
                  </a:lnTo>
                  <a:lnTo>
                    <a:pt x="27659" y="365125"/>
                  </a:lnTo>
                  <a:lnTo>
                    <a:pt x="0" y="396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4" name="SMARTInkShape-6816"/>
            <p:cNvSpPr/>
            <p:nvPr>
              <p:custDataLst>
                <p:tags r:id="rId226"/>
              </p:custDataLst>
            </p:nvPr>
          </p:nvSpPr>
          <p:spPr>
            <a:xfrm>
              <a:off x="5005544" y="6000750"/>
              <a:ext cx="166532" cy="28576"/>
            </a:xfrm>
            <a:custGeom>
              <a:avLst/>
              <a:gdLst/>
              <a:ahLst/>
              <a:cxnLst/>
              <a:rect l="0" t="0" r="0" b="0"/>
              <a:pathLst>
                <a:path w="166532" h="28576">
                  <a:moveTo>
                    <a:pt x="14131" y="28575"/>
                  </a:moveTo>
                  <a:lnTo>
                    <a:pt x="14131" y="28575"/>
                  </a:lnTo>
                  <a:lnTo>
                    <a:pt x="874" y="28575"/>
                  </a:lnTo>
                  <a:lnTo>
                    <a:pt x="0" y="27517"/>
                  </a:lnTo>
                  <a:lnTo>
                    <a:pt x="478" y="25753"/>
                  </a:lnTo>
                  <a:lnTo>
                    <a:pt x="1854" y="23519"/>
                  </a:lnTo>
                  <a:lnTo>
                    <a:pt x="11850" y="21036"/>
                  </a:lnTo>
                  <a:lnTo>
                    <a:pt x="53184" y="12765"/>
                  </a:lnTo>
                  <a:lnTo>
                    <a:pt x="96164" y="10165"/>
                  </a:lnTo>
                  <a:lnTo>
                    <a:pt x="1665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5" name="SMARTInkShape-6817"/>
            <p:cNvSpPr/>
            <p:nvPr>
              <p:custDataLst>
                <p:tags r:id="rId227"/>
              </p:custDataLst>
            </p:nvPr>
          </p:nvSpPr>
          <p:spPr>
            <a:xfrm>
              <a:off x="4581525" y="5919062"/>
              <a:ext cx="244664" cy="243614"/>
            </a:xfrm>
            <a:custGeom>
              <a:avLst/>
              <a:gdLst/>
              <a:ahLst/>
              <a:cxnLst/>
              <a:rect l="0" t="0" r="0" b="0"/>
              <a:pathLst>
                <a:path w="244664" h="24361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47532" y="32201"/>
                  </a:lnTo>
                  <a:lnTo>
                    <a:pt x="93513" y="56240"/>
                  </a:lnTo>
                  <a:lnTo>
                    <a:pt x="130185" y="74349"/>
                  </a:lnTo>
                  <a:lnTo>
                    <a:pt x="154285" y="89038"/>
                  </a:lnTo>
                  <a:lnTo>
                    <a:pt x="200273" y="107860"/>
                  </a:lnTo>
                  <a:lnTo>
                    <a:pt x="240930" y="128209"/>
                  </a:lnTo>
                  <a:lnTo>
                    <a:pt x="243170" y="130693"/>
                  </a:lnTo>
                  <a:lnTo>
                    <a:pt x="244663" y="133409"/>
                  </a:lnTo>
                  <a:lnTo>
                    <a:pt x="244601" y="136277"/>
                  </a:lnTo>
                  <a:lnTo>
                    <a:pt x="241708" y="142286"/>
                  </a:lnTo>
                  <a:lnTo>
                    <a:pt x="210336" y="165463"/>
                  </a:lnTo>
                  <a:lnTo>
                    <a:pt x="170299" y="184090"/>
                  </a:lnTo>
                  <a:lnTo>
                    <a:pt x="127291" y="205470"/>
                  </a:lnTo>
                  <a:lnTo>
                    <a:pt x="84927" y="231744"/>
                  </a:lnTo>
                  <a:lnTo>
                    <a:pt x="57150" y="243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6" name="SMARTInkShape-Group1388"/>
          <p:cNvGrpSpPr/>
          <p:nvPr/>
        </p:nvGrpSpPr>
        <p:grpSpPr>
          <a:xfrm>
            <a:off x="2619375" y="5816274"/>
            <a:ext cx="1691313" cy="470227"/>
            <a:chOff x="2619375" y="5816274"/>
            <a:chExt cx="1691313" cy="470227"/>
          </a:xfrm>
        </p:grpSpPr>
        <p:sp>
          <p:nvSpPr>
            <p:cNvPr id="1367" name="SMARTInkShape-6818"/>
            <p:cNvSpPr/>
            <p:nvPr>
              <p:custDataLst>
                <p:tags r:id="rId216"/>
              </p:custDataLst>
            </p:nvPr>
          </p:nvSpPr>
          <p:spPr>
            <a:xfrm>
              <a:off x="2743200" y="6019800"/>
              <a:ext cx="161926" cy="196086"/>
            </a:xfrm>
            <a:custGeom>
              <a:avLst/>
              <a:gdLst/>
              <a:ahLst/>
              <a:cxnLst/>
              <a:rect l="0" t="0" r="0" b="0"/>
              <a:pathLst>
                <a:path w="161926" h="196086">
                  <a:moveTo>
                    <a:pt x="0" y="47625"/>
                  </a:moveTo>
                  <a:lnTo>
                    <a:pt x="0" y="47625"/>
                  </a:lnTo>
                  <a:lnTo>
                    <a:pt x="5056" y="42569"/>
                  </a:lnTo>
                  <a:lnTo>
                    <a:pt x="10361" y="40086"/>
                  </a:lnTo>
                  <a:lnTo>
                    <a:pt x="22390" y="38493"/>
                  </a:lnTo>
                  <a:lnTo>
                    <a:pt x="41912" y="48329"/>
                  </a:lnTo>
                  <a:lnTo>
                    <a:pt x="62748" y="69706"/>
                  </a:lnTo>
                  <a:lnTo>
                    <a:pt x="72214" y="86035"/>
                  </a:lnTo>
                  <a:lnTo>
                    <a:pt x="80075" y="112745"/>
                  </a:lnTo>
                  <a:lnTo>
                    <a:pt x="80391" y="132660"/>
                  </a:lnTo>
                  <a:lnTo>
                    <a:pt x="73746" y="180079"/>
                  </a:lnTo>
                  <a:lnTo>
                    <a:pt x="71389" y="186727"/>
                  </a:lnTo>
                  <a:lnTo>
                    <a:pt x="67701" y="191160"/>
                  </a:lnTo>
                  <a:lnTo>
                    <a:pt x="57959" y="196085"/>
                  </a:lnTo>
                  <a:lnTo>
                    <a:pt x="54515" y="195281"/>
                  </a:lnTo>
                  <a:lnTo>
                    <a:pt x="52218" y="192630"/>
                  </a:lnTo>
                  <a:lnTo>
                    <a:pt x="50687" y="188744"/>
                  </a:lnTo>
                  <a:lnTo>
                    <a:pt x="48532" y="163051"/>
                  </a:lnTo>
                  <a:lnTo>
                    <a:pt x="61955" y="117501"/>
                  </a:lnTo>
                  <a:lnTo>
                    <a:pt x="78717" y="76832"/>
                  </a:lnTo>
                  <a:lnTo>
                    <a:pt x="108876" y="32288"/>
                  </a:lnTo>
                  <a:lnTo>
                    <a:pt x="110684" y="27876"/>
                  </a:lnTo>
                  <a:lnTo>
                    <a:pt x="121159" y="20151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8" name="SMARTInkShape-6819"/>
            <p:cNvSpPr/>
            <p:nvPr>
              <p:custDataLst>
                <p:tags r:id="rId217"/>
              </p:custDataLst>
            </p:nvPr>
          </p:nvSpPr>
          <p:spPr>
            <a:xfrm>
              <a:off x="3087382" y="5839610"/>
              <a:ext cx="151119" cy="446891"/>
            </a:xfrm>
            <a:custGeom>
              <a:avLst/>
              <a:gdLst/>
              <a:ahLst/>
              <a:cxnLst/>
              <a:rect l="0" t="0" r="0" b="0"/>
              <a:pathLst>
                <a:path w="151119" h="446891">
                  <a:moveTo>
                    <a:pt x="151118" y="18265"/>
                  </a:moveTo>
                  <a:lnTo>
                    <a:pt x="151118" y="18265"/>
                  </a:lnTo>
                  <a:lnTo>
                    <a:pt x="142917" y="1863"/>
                  </a:lnTo>
                  <a:lnTo>
                    <a:pt x="136537" y="392"/>
                  </a:lnTo>
                  <a:lnTo>
                    <a:pt x="131872" y="0"/>
                  </a:lnTo>
                  <a:lnTo>
                    <a:pt x="115194" y="4503"/>
                  </a:lnTo>
                  <a:lnTo>
                    <a:pt x="96847" y="22654"/>
                  </a:lnTo>
                  <a:lnTo>
                    <a:pt x="66197" y="63778"/>
                  </a:lnTo>
                  <a:lnTo>
                    <a:pt x="44934" y="103573"/>
                  </a:lnTo>
                  <a:lnTo>
                    <a:pt x="25721" y="147065"/>
                  </a:lnTo>
                  <a:lnTo>
                    <a:pt x="11734" y="189875"/>
                  </a:lnTo>
                  <a:lnTo>
                    <a:pt x="3045" y="225628"/>
                  </a:lnTo>
                  <a:lnTo>
                    <a:pt x="0" y="265150"/>
                  </a:lnTo>
                  <a:lnTo>
                    <a:pt x="156" y="311902"/>
                  </a:lnTo>
                  <a:lnTo>
                    <a:pt x="9154" y="351630"/>
                  </a:lnTo>
                  <a:lnTo>
                    <a:pt x="21123" y="384681"/>
                  </a:lnTo>
                  <a:lnTo>
                    <a:pt x="56411" y="427644"/>
                  </a:lnTo>
                  <a:lnTo>
                    <a:pt x="93968" y="446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9" name="SMARTInkShape-6820"/>
            <p:cNvSpPr/>
            <p:nvPr>
              <p:custDataLst>
                <p:tags r:id="rId218"/>
              </p:custDataLst>
            </p:nvPr>
          </p:nvSpPr>
          <p:spPr>
            <a:xfrm>
              <a:off x="3381375" y="5907217"/>
              <a:ext cx="9526" cy="379284"/>
            </a:xfrm>
            <a:custGeom>
              <a:avLst/>
              <a:gdLst/>
              <a:ahLst/>
              <a:cxnLst/>
              <a:rect l="0" t="0" r="0" b="0"/>
              <a:pathLst>
                <a:path w="9526" h="379284">
                  <a:moveTo>
                    <a:pt x="0" y="17333"/>
                  </a:moveTo>
                  <a:lnTo>
                    <a:pt x="0" y="17333"/>
                  </a:lnTo>
                  <a:lnTo>
                    <a:pt x="0" y="0"/>
                  </a:lnTo>
                  <a:lnTo>
                    <a:pt x="0" y="43262"/>
                  </a:lnTo>
                  <a:lnTo>
                    <a:pt x="0" y="90031"/>
                  </a:lnTo>
                  <a:lnTo>
                    <a:pt x="2822" y="130941"/>
                  </a:lnTo>
                  <a:lnTo>
                    <a:pt x="7539" y="168470"/>
                  </a:lnTo>
                  <a:lnTo>
                    <a:pt x="6114" y="211339"/>
                  </a:lnTo>
                  <a:lnTo>
                    <a:pt x="1208" y="254269"/>
                  </a:lnTo>
                  <a:lnTo>
                    <a:pt x="358" y="293794"/>
                  </a:lnTo>
                  <a:lnTo>
                    <a:pt x="71" y="332802"/>
                  </a:lnTo>
                  <a:lnTo>
                    <a:pt x="9525" y="379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0" name="SMARTInkShape-6821"/>
            <p:cNvSpPr/>
            <p:nvPr>
              <p:custDataLst>
                <p:tags r:id="rId219"/>
              </p:custDataLst>
            </p:nvPr>
          </p:nvSpPr>
          <p:spPr>
            <a:xfrm>
              <a:off x="3476625" y="5966687"/>
              <a:ext cx="171451" cy="291239"/>
            </a:xfrm>
            <a:custGeom>
              <a:avLst/>
              <a:gdLst/>
              <a:ahLst/>
              <a:cxnLst/>
              <a:rect l="0" t="0" r="0" b="0"/>
              <a:pathLst>
                <a:path w="171451" h="29123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9613"/>
                  </a:lnTo>
                  <a:lnTo>
                    <a:pt x="26340" y="48681"/>
                  </a:lnTo>
                  <a:lnTo>
                    <a:pt x="54543" y="86396"/>
                  </a:lnTo>
                  <a:lnTo>
                    <a:pt x="84269" y="130870"/>
                  </a:lnTo>
                  <a:lnTo>
                    <a:pt x="110838" y="170307"/>
                  </a:lnTo>
                  <a:lnTo>
                    <a:pt x="136468" y="212630"/>
                  </a:lnTo>
                  <a:lnTo>
                    <a:pt x="156269" y="249841"/>
                  </a:lnTo>
                  <a:lnTo>
                    <a:pt x="162239" y="276849"/>
                  </a:lnTo>
                  <a:lnTo>
                    <a:pt x="171450" y="29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1" name="SMARTInkShape-6822"/>
            <p:cNvSpPr/>
            <p:nvPr>
              <p:custDataLst>
                <p:tags r:id="rId220"/>
              </p:custDataLst>
            </p:nvPr>
          </p:nvSpPr>
          <p:spPr>
            <a:xfrm>
              <a:off x="3508451" y="5977978"/>
              <a:ext cx="177725" cy="241848"/>
            </a:xfrm>
            <a:custGeom>
              <a:avLst/>
              <a:gdLst/>
              <a:ahLst/>
              <a:cxnLst/>
              <a:rect l="0" t="0" r="0" b="0"/>
              <a:pathLst>
                <a:path w="177725" h="241848">
                  <a:moveTo>
                    <a:pt x="177724" y="22772"/>
                  </a:moveTo>
                  <a:lnTo>
                    <a:pt x="177724" y="22772"/>
                  </a:lnTo>
                  <a:lnTo>
                    <a:pt x="177724" y="12659"/>
                  </a:lnTo>
                  <a:lnTo>
                    <a:pt x="174902" y="4872"/>
                  </a:lnTo>
                  <a:lnTo>
                    <a:pt x="172667" y="1313"/>
                  </a:lnTo>
                  <a:lnTo>
                    <a:pt x="170119" y="0"/>
                  </a:lnTo>
                  <a:lnTo>
                    <a:pt x="167363" y="182"/>
                  </a:lnTo>
                  <a:lnTo>
                    <a:pt x="164467" y="1361"/>
                  </a:lnTo>
                  <a:lnTo>
                    <a:pt x="144610" y="19524"/>
                  </a:lnTo>
                  <a:lnTo>
                    <a:pt x="120305" y="58231"/>
                  </a:lnTo>
                  <a:lnTo>
                    <a:pt x="95121" y="101037"/>
                  </a:lnTo>
                  <a:lnTo>
                    <a:pt x="60595" y="142152"/>
                  </a:lnTo>
                  <a:lnTo>
                    <a:pt x="34878" y="183819"/>
                  </a:lnTo>
                  <a:lnTo>
                    <a:pt x="4149" y="230860"/>
                  </a:lnTo>
                  <a:lnTo>
                    <a:pt x="38" y="236965"/>
                  </a:lnTo>
                  <a:lnTo>
                    <a:pt x="0" y="238593"/>
                  </a:lnTo>
                  <a:lnTo>
                    <a:pt x="6274" y="241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2" name="SMARTInkShape-6823"/>
            <p:cNvSpPr/>
            <p:nvPr>
              <p:custDataLst>
                <p:tags r:id="rId221"/>
              </p:custDataLst>
            </p:nvPr>
          </p:nvSpPr>
          <p:spPr>
            <a:xfrm>
              <a:off x="3781425" y="614362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9721" y="8467"/>
                  </a:lnTo>
                  <a:lnTo>
                    <a:pt x="51457" y="88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3" name="SMARTInkShape-6824"/>
            <p:cNvSpPr/>
            <p:nvPr>
              <p:custDataLst>
                <p:tags r:id="rId222"/>
              </p:custDataLst>
            </p:nvPr>
          </p:nvSpPr>
          <p:spPr>
            <a:xfrm>
              <a:off x="2619375" y="5816274"/>
              <a:ext cx="150059" cy="447754"/>
            </a:xfrm>
            <a:custGeom>
              <a:avLst/>
              <a:gdLst/>
              <a:ahLst/>
              <a:cxnLst/>
              <a:rect l="0" t="0" r="0" b="0"/>
              <a:pathLst>
                <a:path w="150059" h="447754">
                  <a:moveTo>
                    <a:pt x="0" y="127326"/>
                  </a:moveTo>
                  <a:lnTo>
                    <a:pt x="0" y="127326"/>
                  </a:lnTo>
                  <a:lnTo>
                    <a:pt x="0" y="100859"/>
                  </a:lnTo>
                  <a:lnTo>
                    <a:pt x="1058" y="115434"/>
                  </a:lnTo>
                  <a:lnTo>
                    <a:pt x="7539" y="153434"/>
                  </a:lnTo>
                  <a:lnTo>
                    <a:pt x="8936" y="190448"/>
                  </a:lnTo>
                  <a:lnTo>
                    <a:pt x="9350" y="229990"/>
                  </a:lnTo>
                  <a:lnTo>
                    <a:pt x="9447" y="263971"/>
                  </a:lnTo>
                  <a:lnTo>
                    <a:pt x="9490" y="300241"/>
                  </a:lnTo>
                  <a:lnTo>
                    <a:pt x="4458" y="341191"/>
                  </a:lnTo>
                  <a:lnTo>
                    <a:pt x="1321" y="378489"/>
                  </a:lnTo>
                  <a:lnTo>
                    <a:pt x="391" y="416351"/>
                  </a:lnTo>
                  <a:lnTo>
                    <a:pt x="116" y="444268"/>
                  </a:lnTo>
                  <a:lnTo>
                    <a:pt x="1135" y="447629"/>
                  </a:lnTo>
                  <a:lnTo>
                    <a:pt x="2874" y="447753"/>
                  </a:lnTo>
                  <a:lnTo>
                    <a:pt x="5091" y="445719"/>
                  </a:lnTo>
                  <a:lnTo>
                    <a:pt x="9707" y="410978"/>
                  </a:lnTo>
                  <a:lnTo>
                    <a:pt x="15811" y="371415"/>
                  </a:lnTo>
                  <a:lnTo>
                    <a:pt x="18090" y="334410"/>
                  </a:lnTo>
                  <a:lnTo>
                    <a:pt x="18624" y="298386"/>
                  </a:lnTo>
                  <a:lnTo>
                    <a:pt x="23980" y="256681"/>
                  </a:lnTo>
                  <a:lnTo>
                    <a:pt x="27213" y="219158"/>
                  </a:lnTo>
                  <a:lnTo>
                    <a:pt x="35910" y="172983"/>
                  </a:lnTo>
                  <a:lnTo>
                    <a:pt x="41713" y="141268"/>
                  </a:lnTo>
                  <a:lnTo>
                    <a:pt x="44997" y="108828"/>
                  </a:lnTo>
                  <a:lnTo>
                    <a:pt x="49669" y="69281"/>
                  </a:lnTo>
                  <a:lnTo>
                    <a:pt x="63769" y="24550"/>
                  </a:lnTo>
                  <a:lnTo>
                    <a:pt x="76253" y="5151"/>
                  </a:lnTo>
                  <a:lnTo>
                    <a:pt x="79411" y="1426"/>
                  </a:lnTo>
                  <a:lnTo>
                    <a:pt x="83632" y="0"/>
                  </a:lnTo>
                  <a:lnTo>
                    <a:pt x="93967" y="1240"/>
                  </a:lnTo>
                  <a:lnTo>
                    <a:pt x="111686" y="12944"/>
                  </a:lnTo>
                  <a:lnTo>
                    <a:pt x="125285" y="24761"/>
                  </a:lnTo>
                  <a:lnTo>
                    <a:pt x="139361" y="53444"/>
                  </a:lnTo>
                  <a:lnTo>
                    <a:pt x="149511" y="86862"/>
                  </a:lnTo>
                  <a:lnTo>
                    <a:pt x="150058" y="101933"/>
                  </a:lnTo>
                  <a:lnTo>
                    <a:pt x="146773" y="119215"/>
                  </a:lnTo>
                  <a:lnTo>
                    <a:pt x="133917" y="141739"/>
                  </a:lnTo>
                  <a:lnTo>
                    <a:pt x="121759" y="156761"/>
                  </a:lnTo>
                  <a:lnTo>
                    <a:pt x="80239" y="177923"/>
                  </a:lnTo>
                  <a:lnTo>
                    <a:pt x="55525" y="182534"/>
                  </a:lnTo>
                  <a:lnTo>
                    <a:pt x="0" y="174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4" name="SMARTInkShape-6825"/>
            <p:cNvSpPr/>
            <p:nvPr>
              <p:custDataLst>
                <p:tags r:id="rId223"/>
              </p:custDataLst>
            </p:nvPr>
          </p:nvSpPr>
          <p:spPr>
            <a:xfrm>
              <a:off x="3971925" y="6025416"/>
              <a:ext cx="219076" cy="175360"/>
            </a:xfrm>
            <a:custGeom>
              <a:avLst/>
              <a:gdLst/>
              <a:ahLst/>
              <a:cxnLst/>
              <a:rect l="0" t="0" r="0" b="0"/>
              <a:pathLst>
                <a:path w="219076" h="175360">
                  <a:moveTo>
                    <a:pt x="0" y="175359"/>
                  </a:moveTo>
                  <a:lnTo>
                    <a:pt x="0" y="175359"/>
                  </a:lnTo>
                  <a:lnTo>
                    <a:pt x="5057" y="175359"/>
                  </a:lnTo>
                  <a:lnTo>
                    <a:pt x="6546" y="174301"/>
                  </a:lnTo>
                  <a:lnTo>
                    <a:pt x="7539" y="172537"/>
                  </a:lnTo>
                  <a:lnTo>
                    <a:pt x="8201" y="170303"/>
                  </a:lnTo>
                  <a:lnTo>
                    <a:pt x="34337" y="127056"/>
                  </a:lnTo>
                  <a:lnTo>
                    <a:pt x="50722" y="88081"/>
                  </a:lnTo>
                  <a:lnTo>
                    <a:pt x="66665" y="47449"/>
                  </a:lnTo>
                  <a:lnTo>
                    <a:pt x="71962" y="37019"/>
                  </a:lnTo>
                  <a:lnTo>
                    <a:pt x="76090" y="0"/>
                  </a:lnTo>
                  <a:lnTo>
                    <a:pt x="76151" y="1466"/>
                  </a:lnTo>
                  <a:lnTo>
                    <a:pt x="67994" y="46612"/>
                  </a:lnTo>
                  <a:lnTo>
                    <a:pt x="61448" y="85448"/>
                  </a:lnTo>
                  <a:lnTo>
                    <a:pt x="69098" y="127953"/>
                  </a:lnTo>
                  <a:lnTo>
                    <a:pt x="74102" y="138414"/>
                  </a:lnTo>
                  <a:lnTo>
                    <a:pt x="79854" y="143064"/>
                  </a:lnTo>
                  <a:lnTo>
                    <a:pt x="91582" y="142309"/>
                  </a:lnTo>
                  <a:lnTo>
                    <a:pt x="99155" y="140626"/>
                  </a:lnTo>
                  <a:lnTo>
                    <a:pt x="110391" y="133112"/>
                  </a:lnTo>
                  <a:lnTo>
                    <a:pt x="144497" y="89422"/>
                  </a:lnTo>
                  <a:lnTo>
                    <a:pt x="164964" y="46210"/>
                  </a:lnTo>
                  <a:lnTo>
                    <a:pt x="170881" y="33690"/>
                  </a:lnTo>
                  <a:lnTo>
                    <a:pt x="171417" y="72652"/>
                  </a:lnTo>
                  <a:lnTo>
                    <a:pt x="171436" y="90553"/>
                  </a:lnTo>
                  <a:lnTo>
                    <a:pt x="177088" y="106270"/>
                  </a:lnTo>
                  <a:lnTo>
                    <a:pt x="184539" y="120311"/>
                  </a:lnTo>
                  <a:lnTo>
                    <a:pt x="187851" y="133608"/>
                  </a:lnTo>
                  <a:lnTo>
                    <a:pt x="191909" y="139059"/>
                  </a:lnTo>
                  <a:lnTo>
                    <a:pt x="204885" y="147936"/>
                  </a:lnTo>
                  <a:lnTo>
                    <a:pt x="209615" y="149669"/>
                  </a:lnTo>
                  <a:lnTo>
                    <a:pt x="219075" y="146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5" name="SMARTInkShape-6826"/>
            <p:cNvSpPr/>
            <p:nvPr>
              <p:custDataLst>
                <p:tags r:id="rId224"/>
              </p:custDataLst>
            </p:nvPr>
          </p:nvSpPr>
          <p:spPr>
            <a:xfrm>
              <a:off x="4276725" y="5840149"/>
              <a:ext cx="33963" cy="389202"/>
            </a:xfrm>
            <a:custGeom>
              <a:avLst/>
              <a:gdLst/>
              <a:ahLst/>
              <a:cxnLst/>
              <a:rect l="0" t="0" r="0" b="0"/>
              <a:pathLst>
                <a:path w="33963" h="389202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9525" y="4125"/>
                  </a:lnTo>
                  <a:lnTo>
                    <a:pt x="22782" y="44470"/>
                  </a:lnTo>
                  <a:lnTo>
                    <a:pt x="26858" y="84446"/>
                  </a:lnTo>
                  <a:lnTo>
                    <a:pt x="29294" y="124666"/>
                  </a:lnTo>
                  <a:lnTo>
                    <a:pt x="33962" y="157950"/>
                  </a:lnTo>
                  <a:lnTo>
                    <a:pt x="30642" y="191565"/>
                  </a:lnTo>
                  <a:lnTo>
                    <a:pt x="29187" y="237156"/>
                  </a:lnTo>
                  <a:lnTo>
                    <a:pt x="26640" y="273243"/>
                  </a:lnTo>
                  <a:lnTo>
                    <a:pt x="13533" y="317181"/>
                  </a:lnTo>
                  <a:lnTo>
                    <a:pt x="3507" y="360118"/>
                  </a:lnTo>
                  <a:lnTo>
                    <a:pt x="0" y="389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7" name="SMARTInkShape-6827"/>
          <p:cNvSpPr/>
          <p:nvPr>
            <p:custDataLst>
              <p:tags r:id="rId2"/>
            </p:custDataLst>
          </p:nvPr>
        </p:nvSpPr>
        <p:spPr>
          <a:xfrm>
            <a:off x="3220774" y="5172075"/>
            <a:ext cx="938002" cy="36650"/>
          </a:xfrm>
          <a:custGeom>
            <a:avLst/>
            <a:gdLst/>
            <a:ahLst/>
            <a:cxnLst/>
            <a:rect l="0" t="0" r="0" b="0"/>
            <a:pathLst>
              <a:path w="938002" h="36650">
                <a:moveTo>
                  <a:pt x="8201" y="28575"/>
                </a:moveTo>
                <a:lnTo>
                  <a:pt x="8201" y="28575"/>
                </a:lnTo>
                <a:lnTo>
                  <a:pt x="0" y="20374"/>
                </a:lnTo>
                <a:lnTo>
                  <a:pt x="617" y="18874"/>
                </a:lnTo>
                <a:lnTo>
                  <a:pt x="4125" y="14386"/>
                </a:lnTo>
                <a:lnTo>
                  <a:pt x="12034" y="11685"/>
                </a:lnTo>
                <a:lnTo>
                  <a:pt x="52282" y="9715"/>
                </a:lnTo>
                <a:lnTo>
                  <a:pt x="93226" y="9563"/>
                </a:lnTo>
                <a:lnTo>
                  <a:pt x="123954" y="9542"/>
                </a:lnTo>
                <a:lnTo>
                  <a:pt x="159130" y="8474"/>
                </a:lnTo>
                <a:lnTo>
                  <a:pt x="203792" y="2981"/>
                </a:lnTo>
                <a:lnTo>
                  <a:pt x="250069" y="883"/>
                </a:lnTo>
                <a:lnTo>
                  <a:pt x="281503" y="393"/>
                </a:lnTo>
                <a:lnTo>
                  <a:pt x="315935" y="175"/>
                </a:lnTo>
                <a:lnTo>
                  <a:pt x="352405" y="78"/>
                </a:lnTo>
                <a:lnTo>
                  <a:pt x="389780" y="34"/>
                </a:lnTo>
                <a:lnTo>
                  <a:pt x="424736" y="17"/>
                </a:lnTo>
                <a:lnTo>
                  <a:pt x="458969" y="7"/>
                </a:lnTo>
                <a:lnTo>
                  <a:pt x="495351" y="3"/>
                </a:lnTo>
                <a:lnTo>
                  <a:pt x="532687" y="1"/>
                </a:lnTo>
                <a:lnTo>
                  <a:pt x="569389" y="0"/>
                </a:lnTo>
                <a:lnTo>
                  <a:pt x="603340" y="0"/>
                </a:lnTo>
                <a:lnTo>
                  <a:pt x="636068" y="0"/>
                </a:lnTo>
                <a:lnTo>
                  <a:pt x="668253" y="0"/>
                </a:lnTo>
                <a:lnTo>
                  <a:pt x="715065" y="0"/>
                </a:lnTo>
                <a:lnTo>
                  <a:pt x="756216" y="0"/>
                </a:lnTo>
                <a:lnTo>
                  <a:pt x="797337" y="0"/>
                </a:lnTo>
                <a:lnTo>
                  <a:pt x="830945" y="0"/>
                </a:lnTo>
                <a:lnTo>
                  <a:pt x="864226" y="0"/>
                </a:lnTo>
                <a:lnTo>
                  <a:pt x="908483" y="0"/>
                </a:lnTo>
                <a:lnTo>
                  <a:pt x="938001" y="0"/>
                </a:lnTo>
                <a:lnTo>
                  <a:pt x="935443" y="0"/>
                </a:lnTo>
                <a:lnTo>
                  <a:pt x="909018" y="7539"/>
                </a:lnTo>
                <a:lnTo>
                  <a:pt x="892223" y="7584"/>
                </a:lnTo>
                <a:lnTo>
                  <a:pt x="846163" y="1208"/>
                </a:lnTo>
                <a:lnTo>
                  <a:pt x="806138" y="238"/>
                </a:lnTo>
                <a:lnTo>
                  <a:pt x="767678" y="71"/>
                </a:lnTo>
                <a:lnTo>
                  <a:pt x="725645" y="14"/>
                </a:lnTo>
                <a:lnTo>
                  <a:pt x="679741" y="4"/>
                </a:lnTo>
                <a:lnTo>
                  <a:pt x="646388" y="2"/>
                </a:lnTo>
                <a:lnTo>
                  <a:pt x="600636" y="0"/>
                </a:lnTo>
                <a:lnTo>
                  <a:pt x="562195" y="0"/>
                </a:lnTo>
                <a:lnTo>
                  <a:pt x="528881" y="0"/>
                </a:lnTo>
                <a:lnTo>
                  <a:pt x="486326" y="0"/>
                </a:lnTo>
                <a:lnTo>
                  <a:pt x="446907" y="2822"/>
                </a:lnTo>
                <a:lnTo>
                  <a:pt x="408416" y="7539"/>
                </a:lnTo>
                <a:lnTo>
                  <a:pt x="370200" y="8937"/>
                </a:lnTo>
                <a:lnTo>
                  <a:pt x="332066" y="9350"/>
                </a:lnTo>
                <a:lnTo>
                  <a:pt x="286310" y="14548"/>
                </a:lnTo>
                <a:lnTo>
                  <a:pt x="246698" y="19219"/>
                </a:lnTo>
                <a:lnTo>
                  <a:pt x="202655" y="26413"/>
                </a:lnTo>
                <a:lnTo>
                  <a:pt x="164595" y="30757"/>
                </a:lnTo>
                <a:lnTo>
                  <a:pt x="133403" y="36649"/>
                </a:lnTo>
                <a:lnTo>
                  <a:pt x="132944" y="36074"/>
                </a:lnTo>
                <a:lnTo>
                  <a:pt x="140900" y="32614"/>
                </a:lnTo>
                <a:lnTo>
                  <a:pt x="181747" y="29107"/>
                </a:lnTo>
                <a:lnTo>
                  <a:pt x="214449" y="28811"/>
                </a:lnTo>
                <a:lnTo>
                  <a:pt x="253678" y="28679"/>
                </a:lnTo>
                <a:lnTo>
                  <a:pt x="290163" y="28622"/>
                </a:lnTo>
                <a:lnTo>
                  <a:pt x="337632" y="28589"/>
                </a:lnTo>
                <a:lnTo>
                  <a:pt x="378507" y="28578"/>
                </a:lnTo>
                <a:lnTo>
                  <a:pt x="417430" y="28576"/>
                </a:lnTo>
                <a:lnTo>
                  <a:pt x="458596" y="28575"/>
                </a:lnTo>
                <a:lnTo>
                  <a:pt x="489893" y="28575"/>
                </a:lnTo>
                <a:lnTo>
                  <a:pt x="524970" y="28575"/>
                </a:lnTo>
                <a:lnTo>
                  <a:pt x="565248" y="28575"/>
                </a:lnTo>
                <a:lnTo>
                  <a:pt x="607404" y="28575"/>
                </a:lnTo>
                <a:lnTo>
                  <a:pt x="648352" y="23519"/>
                </a:lnTo>
                <a:lnTo>
                  <a:pt x="694001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8" name="SMARTInkShape-6828"/>
          <p:cNvSpPr/>
          <p:nvPr>
            <p:custDataLst>
              <p:tags r:id="rId3"/>
            </p:custDataLst>
          </p:nvPr>
        </p:nvSpPr>
        <p:spPr>
          <a:xfrm>
            <a:off x="2562225" y="5442812"/>
            <a:ext cx="2600326" cy="110227"/>
          </a:xfrm>
          <a:custGeom>
            <a:avLst/>
            <a:gdLst/>
            <a:ahLst/>
            <a:cxnLst/>
            <a:rect l="0" t="0" r="0" b="0"/>
            <a:pathLst>
              <a:path w="2600326" h="110227">
                <a:moveTo>
                  <a:pt x="0" y="5488"/>
                </a:moveTo>
                <a:lnTo>
                  <a:pt x="0" y="5488"/>
                </a:lnTo>
                <a:lnTo>
                  <a:pt x="0" y="432"/>
                </a:lnTo>
                <a:lnTo>
                  <a:pt x="1058" y="0"/>
                </a:lnTo>
                <a:lnTo>
                  <a:pt x="5056" y="2344"/>
                </a:lnTo>
                <a:lnTo>
                  <a:pt x="40704" y="31727"/>
                </a:lnTo>
                <a:lnTo>
                  <a:pt x="55485" y="38316"/>
                </a:lnTo>
                <a:lnTo>
                  <a:pt x="69110" y="43360"/>
                </a:lnTo>
                <a:lnTo>
                  <a:pt x="101503" y="64738"/>
                </a:lnTo>
                <a:lnTo>
                  <a:pt x="148735" y="77242"/>
                </a:lnTo>
                <a:lnTo>
                  <a:pt x="190355" y="80371"/>
                </a:lnTo>
                <a:lnTo>
                  <a:pt x="227830" y="81102"/>
                </a:lnTo>
                <a:lnTo>
                  <a:pt x="275409" y="81513"/>
                </a:lnTo>
                <a:lnTo>
                  <a:pt x="316318" y="76580"/>
                </a:lnTo>
                <a:lnTo>
                  <a:pt x="360306" y="68416"/>
                </a:lnTo>
                <a:lnTo>
                  <a:pt x="406853" y="59294"/>
                </a:lnTo>
                <a:lnTo>
                  <a:pt x="449103" y="54944"/>
                </a:lnTo>
                <a:lnTo>
                  <a:pt x="493488" y="48600"/>
                </a:lnTo>
                <a:lnTo>
                  <a:pt x="540154" y="40016"/>
                </a:lnTo>
                <a:lnTo>
                  <a:pt x="574502" y="36709"/>
                </a:lnTo>
                <a:lnTo>
                  <a:pt x="609875" y="35239"/>
                </a:lnTo>
                <a:lnTo>
                  <a:pt x="643237" y="34585"/>
                </a:lnTo>
                <a:lnTo>
                  <a:pt x="675702" y="31473"/>
                </a:lnTo>
                <a:lnTo>
                  <a:pt x="707770" y="27620"/>
                </a:lnTo>
                <a:lnTo>
                  <a:pt x="739662" y="25907"/>
                </a:lnTo>
                <a:lnTo>
                  <a:pt x="771475" y="25147"/>
                </a:lnTo>
                <a:lnTo>
                  <a:pt x="804311" y="25867"/>
                </a:lnTo>
                <a:lnTo>
                  <a:pt x="840072" y="29714"/>
                </a:lnTo>
                <a:lnTo>
                  <a:pt x="874309" y="32130"/>
                </a:lnTo>
                <a:lnTo>
                  <a:pt x="907165" y="33204"/>
                </a:lnTo>
                <a:lnTo>
                  <a:pt x="939407" y="33680"/>
                </a:lnTo>
                <a:lnTo>
                  <a:pt x="971375" y="36716"/>
                </a:lnTo>
                <a:lnTo>
                  <a:pt x="1004281" y="40534"/>
                </a:lnTo>
                <a:lnTo>
                  <a:pt x="1040072" y="42230"/>
                </a:lnTo>
                <a:lnTo>
                  <a:pt x="1074324" y="42985"/>
                </a:lnTo>
                <a:lnTo>
                  <a:pt x="1108244" y="43320"/>
                </a:lnTo>
                <a:lnTo>
                  <a:pt x="1144486" y="43469"/>
                </a:lnTo>
                <a:lnTo>
                  <a:pt x="1178939" y="43534"/>
                </a:lnTo>
                <a:lnTo>
                  <a:pt x="1211889" y="43565"/>
                </a:lnTo>
                <a:lnTo>
                  <a:pt x="1244173" y="43577"/>
                </a:lnTo>
                <a:lnTo>
                  <a:pt x="1278982" y="43583"/>
                </a:lnTo>
                <a:lnTo>
                  <a:pt x="1314562" y="43586"/>
                </a:lnTo>
                <a:lnTo>
                  <a:pt x="1348013" y="43588"/>
                </a:lnTo>
                <a:lnTo>
                  <a:pt x="1383342" y="43588"/>
                </a:lnTo>
                <a:lnTo>
                  <a:pt x="1419152" y="44646"/>
                </a:lnTo>
                <a:lnTo>
                  <a:pt x="1452706" y="48644"/>
                </a:lnTo>
                <a:lnTo>
                  <a:pt x="1485259" y="51127"/>
                </a:lnTo>
                <a:lnTo>
                  <a:pt x="1517365" y="52230"/>
                </a:lnTo>
                <a:lnTo>
                  <a:pt x="1549273" y="52720"/>
                </a:lnTo>
                <a:lnTo>
                  <a:pt x="1581094" y="52938"/>
                </a:lnTo>
                <a:lnTo>
                  <a:pt x="1625936" y="55884"/>
                </a:lnTo>
                <a:lnTo>
                  <a:pt x="1668856" y="60637"/>
                </a:lnTo>
                <a:lnTo>
                  <a:pt x="1712265" y="64867"/>
                </a:lnTo>
                <a:lnTo>
                  <a:pt x="1751938" y="72823"/>
                </a:lnTo>
                <a:lnTo>
                  <a:pt x="1798213" y="79937"/>
                </a:lnTo>
                <a:lnTo>
                  <a:pt x="1845532" y="87888"/>
                </a:lnTo>
                <a:lnTo>
                  <a:pt x="1892822" y="93379"/>
                </a:lnTo>
                <a:lnTo>
                  <a:pt x="1938107" y="99284"/>
                </a:lnTo>
                <a:lnTo>
                  <a:pt x="1975252" y="105364"/>
                </a:lnTo>
                <a:lnTo>
                  <a:pt x="2013069" y="108812"/>
                </a:lnTo>
                <a:lnTo>
                  <a:pt x="2051086" y="109833"/>
                </a:lnTo>
                <a:lnTo>
                  <a:pt x="2089160" y="110136"/>
                </a:lnTo>
                <a:lnTo>
                  <a:pt x="2127253" y="110226"/>
                </a:lnTo>
                <a:lnTo>
                  <a:pt x="2170407" y="105195"/>
                </a:lnTo>
                <a:lnTo>
                  <a:pt x="2211651" y="102059"/>
                </a:lnTo>
                <a:lnTo>
                  <a:pt x="2255739" y="101129"/>
                </a:lnTo>
                <a:lnTo>
                  <a:pt x="2302316" y="100854"/>
                </a:lnTo>
                <a:lnTo>
                  <a:pt x="2344574" y="95715"/>
                </a:lnTo>
                <a:lnTo>
                  <a:pt x="2383906" y="92547"/>
                </a:lnTo>
                <a:lnTo>
                  <a:pt x="2422372" y="91608"/>
                </a:lnTo>
                <a:lnTo>
                  <a:pt x="2460580" y="91330"/>
                </a:lnTo>
                <a:lnTo>
                  <a:pt x="2498711" y="91247"/>
                </a:lnTo>
                <a:lnTo>
                  <a:pt x="2541877" y="86167"/>
                </a:lnTo>
                <a:lnTo>
                  <a:pt x="2600325" y="816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9" name="SMARTInkShape-6829"/>
          <p:cNvSpPr/>
          <p:nvPr>
            <p:custDataLst>
              <p:tags r:id="rId4"/>
            </p:custDataLst>
          </p:nvPr>
        </p:nvSpPr>
        <p:spPr>
          <a:xfrm>
            <a:off x="7000875" y="5105516"/>
            <a:ext cx="161926" cy="95135"/>
          </a:xfrm>
          <a:custGeom>
            <a:avLst/>
            <a:gdLst/>
            <a:ahLst/>
            <a:cxnLst/>
            <a:rect l="0" t="0" r="0" b="0"/>
            <a:pathLst>
              <a:path w="161926" h="95135">
                <a:moveTo>
                  <a:pt x="0" y="9409"/>
                </a:moveTo>
                <a:lnTo>
                  <a:pt x="0" y="9409"/>
                </a:lnTo>
                <a:lnTo>
                  <a:pt x="0" y="1208"/>
                </a:lnTo>
                <a:lnTo>
                  <a:pt x="31571" y="0"/>
                </a:lnTo>
                <a:lnTo>
                  <a:pt x="43312" y="2758"/>
                </a:lnTo>
                <a:lnTo>
                  <a:pt x="55873" y="10260"/>
                </a:lnTo>
                <a:lnTo>
                  <a:pt x="59473" y="13150"/>
                </a:lnTo>
                <a:lnTo>
                  <a:pt x="63474" y="22009"/>
                </a:lnTo>
                <a:lnTo>
                  <a:pt x="64541" y="27334"/>
                </a:lnTo>
                <a:lnTo>
                  <a:pt x="63136" y="31943"/>
                </a:lnTo>
                <a:lnTo>
                  <a:pt x="17735" y="77440"/>
                </a:lnTo>
                <a:lnTo>
                  <a:pt x="13174" y="81978"/>
                </a:lnTo>
                <a:lnTo>
                  <a:pt x="14074" y="83189"/>
                </a:lnTo>
                <a:lnTo>
                  <a:pt x="25454" y="84892"/>
                </a:lnTo>
                <a:lnTo>
                  <a:pt x="69570" y="90571"/>
                </a:lnTo>
                <a:lnTo>
                  <a:pt x="114049" y="94233"/>
                </a:lnTo>
                <a:lnTo>
                  <a:pt x="161925" y="951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0" name="SMARTInkShape-6830"/>
          <p:cNvSpPr/>
          <p:nvPr>
            <p:custDataLst>
              <p:tags r:id="rId5"/>
            </p:custDataLst>
          </p:nvPr>
        </p:nvSpPr>
        <p:spPr>
          <a:xfrm>
            <a:off x="5248275" y="4476819"/>
            <a:ext cx="180976" cy="104239"/>
          </a:xfrm>
          <a:custGeom>
            <a:avLst/>
            <a:gdLst/>
            <a:ahLst/>
            <a:cxnLst/>
            <a:rect l="0" t="0" r="0" b="0"/>
            <a:pathLst>
              <a:path w="180976" h="104239">
                <a:moveTo>
                  <a:pt x="0" y="18981"/>
                </a:moveTo>
                <a:lnTo>
                  <a:pt x="0" y="18981"/>
                </a:lnTo>
                <a:lnTo>
                  <a:pt x="5056" y="18981"/>
                </a:lnTo>
                <a:lnTo>
                  <a:pt x="6545" y="16864"/>
                </a:lnTo>
                <a:lnTo>
                  <a:pt x="9701" y="5889"/>
                </a:lnTo>
                <a:lnTo>
                  <a:pt x="11759" y="3903"/>
                </a:lnTo>
                <a:lnTo>
                  <a:pt x="16868" y="1696"/>
                </a:lnTo>
                <a:lnTo>
                  <a:pt x="46370" y="0"/>
                </a:lnTo>
                <a:lnTo>
                  <a:pt x="51022" y="2094"/>
                </a:lnTo>
                <a:lnTo>
                  <a:pt x="69461" y="21395"/>
                </a:lnTo>
                <a:lnTo>
                  <a:pt x="73205" y="33812"/>
                </a:lnTo>
                <a:lnTo>
                  <a:pt x="73811" y="49914"/>
                </a:lnTo>
                <a:lnTo>
                  <a:pt x="68201" y="74713"/>
                </a:lnTo>
                <a:lnTo>
                  <a:pt x="62767" y="85378"/>
                </a:lnTo>
                <a:lnTo>
                  <a:pt x="58778" y="88647"/>
                </a:lnTo>
                <a:lnTo>
                  <a:pt x="45168" y="94303"/>
                </a:lnTo>
                <a:lnTo>
                  <a:pt x="42812" y="96713"/>
                </a:lnTo>
                <a:lnTo>
                  <a:pt x="39031" y="103127"/>
                </a:lnTo>
                <a:lnTo>
                  <a:pt x="53546" y="104238"/>
                </a:lnTo>
                <a:lnTo>
                  <a:pt x="72897" y="99511"/>
                </a:lnTo>
                <a:lnTo>
                  <a:pt x="113610" y="82944"/>
                </a:lnTo>
                <a:lnTo>
                  <a:pt x="180975" y="666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6" name="SMARTInkShape-Group1393"/>
          <p:cNvGrpSpPr/>
          <p:nvPr/>
        </p:nvGrpSpPr>
        <p:grpSpPr>
          <a:xfrm>
            <a:off x="6649351" y="4538898"/>
            <a:ext cx="503925" cy="899134"/>
            <a:chOff x="6649351" y="4538898"/>
            <a:chExt cx="503925" cy="899134"/>
          </a:xfrm>
        </p:grpSpPr>
        <p:sp>
          <p:nvSpPr>
            <p:cNvPr id="1381" name="SMARTInkShape-6831"/>
            <p:cNvSpPr/>
            <p:nvPr>
              <p:custDataLst>
                <p:tags r:id="rId211"/>
              </p:custDataLst>
            </p:nvPr>
          </p:nvSpPr>
          <p:spPr>
            <a:xfrm>
              <a:off x="6757263" y="5257800"/>
              <a:ext cx="167413" cy="28576"/>
            </a:xfrm>
            <a:custGeom>
              <a:avLst/>
              <a:gdLst/>
              <a:ahLst/>
              <a:cxnLst/>
              <a:rect l="0" t="0" r="0" b="0"/>
              <a:pathLst>
                <a:path w="167413" h="28576">
                  <a:moveTo>
                    <a:pt x="5487" y="28575"/>
                  </a:moveTo>
                  <a:lnTo>
                    <a:pt x="5487" y="28575"/>
                  </a:lnTo>
                  <a:lnTo>
                    <a:pt x="0" y="28575"/>
                  </a:lnTo>
                  <a:lnTo>
                    <a:pt x="43696" y="25753"/>
                  </a:lnTo>
                  <a:lnTo>
                    <a:pt x="86765" y="15318"/>
                  </a:lnTo>
                  <a:lnTo>
                    <a:pt x="133534" y="7466"/>
                  </a:lnTo>
                  <a:lnTo>
                    <a:pt x="1674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2" name="SMARTInkShape-6832"/>
            <p:cNvSpPr/>
            <p:nvPr>
              <p:custDataLst>
                <p:tags r:id="rId212"/>
              </p:custDataLst>
            </p:nvPr>
          </p:nvSpPr>
          <p:spPr>
            <a:xfrm>
              <a:off x="6802702" y="5162550"/>
              <a:ext cx="112449" cy="275482"/>
            </a:xfrm>
            <a:custGeom>
              <a:avLst/>
              <a:gdLst/>
              <a:ahLst/>
              <a:cxnLst/>
              <a:rect l="0" t="0" r="0" b="0"/>
              <a:pathLst>
                <a:path w="112449" h="275482">
                  <a:moveTo>
                    <a:pt x="26723" y="0"/>
                  </a:moveTo>
                  <a:lnTo>
                    <a:pt x="26723" y="0"/>
                  </a:lnTo>
                  <a:lnTo>
                    <a:pt x="31779" y="0"/>
                  </a:lnTo>
                  <a:lnTo>
                    <a:pt x="37084" y="2822"/>
                  </a:lnTo>
                  <a:lnTo>
                    <a:pt x="39980" y="5056"/>
                  </a:lnTo>
                  <a:lnTo>
                    <a:pt x="43198" y="13183"/>
                  </a:lnTo>
                  <a:lnTo>
                    <a:pt x="44056" y="18314"/>
                  </a:lnTo>
                  <a:lnTo>
                    <a:pt x="39366" y="32481"/>
                  </a:lnTo>
                  <a:lnTo>
                    <a:pt x="32342" y="49361"/>
                  </a:lnTo>
                  <a:lnTo>
                    <a:pt x="25011" y="88890"/>
                  </a:lnTo>
                  <a:lnTo>
                    <a:pt x="13686" y="132094"/>
                  </a:lnTo>
                  <a:lnTo>
                    <a:pt x="0" y="177132"/>
                  </a:lnTo>
                  <a:lnTo>
                    <a:pt x="5931" y="224540"/>
                  </a:lnTo>
                  <a:lnTo>
                    <a:pt x="6511" y="232243"/>
                  </a:lnTo>
                  <a:lnTo>
                    <a:pt x="12801" y="246447"/>
                  </a:lnTo>
                  <a:lnTo>
                    <a:pt x="29030" y="267756"/>
                  </a:lnTo>
                  <a:lnTo>
                    <a:pt x="38684" y="272461"/>
                  </a:lnTo>
                  <a:lnTo>
                    <a:pt x="62129" y="275481"/>
                  </a:lnTo>
                  <a:lnTo>
                    <a:pt x="94734" y="267959"/>
                  </a:lnTo>
                  <a:lnTo>
                    <a:pt x="98522" y="265424"/>
                  </a:lnTo>
                  <a:lnTo>
                    <a:pt x="112448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3" name="SMARTInkShape-6833"/>
            <p:cNvSpPr/>
            <p:nvPr>
              <p:custDataLst>
                <p:tags r:id="rId213"/>
              </p:custDataLst>
            </p:nvPr>
          </p:nvSpPr>
          <p:spPr>
            <a:xfrm>
              <a:off x="6649351" y="5000625"/>
              <a:ext cx="503925" cy="18967"/>
            </a:xfrm>
            <a:custGeom>
              <a:avLst/>
              <a:gdLst/>
              <a:ahLst/>
              <a:cxnLst/>
              <a:rect l="0" t="0" r="0" b="0"/>
              <a:pathLst>
                <a:path w="503925" h="18967">
                  <a:moveTo>
                    <a:pt x="27674" y="0"/>
                  </a:moveTo>
                  <a:lnTo>
                    <a:pt x="27674" y="0"/>
                  </a:lnTo>
                  <a:lnTo>
                    <a:pt x="22618" y="5056"/>
                  </a:lnTo>
                  <a:lnTo>
                    <a:pt x="14491" y="7539"/>
                  </a:lnTo>
                  <a:lnTo>
                    <a:pt x="9360" y="8201"/>
                  </a:lnTo>
                  <a:lnTo>
                    <a:pt x="5940" y="9701"/>
                  </a:lnTo>
                  <a:lnTo>
                    <a:pt x="3659" y="11759"/>
                  </a:lnTo>
                  <a:lnTo>
                    <a:pt x="0" y="17609"/>
                  </a:lnTo>
                  <a:lnTo>
                    <a:pt x="37298" y="18765"/>
                  </a:lnTo>
                  <a:lnTo>
                    <a:pt x="79327" y="18966"/>
                  </a:lnTo>
                  <a:lnTo>
                    <a:pt x="119061" y="17967"/>
                  </a:lnTo>
                  <a:lnTo>
                    <a:pt x="158703" y="12497"/>
                  </a:lnTo>
                  <a:lnTo>
                    <a:pt x="203493" y="10407"/>
                  </a:lnTo>
                  <a:lnTo>
                    <a:pt x="250278" y="9786"/>
                  </a:lnTo>
                  <a:lnTo>
                    <a:pt x="296596" y="9603"/>
                  </a:lnTo>
                  <a:lnTo>
                    <a:pt x="338659" y="8489"/>
                  </a:lnTo>
                  <a:lnTo>
                    <a:pt x="382049" y="2986"/>
                  </a:lnTo>
                  <a:lnTo>
                    <a:pt x="419130" y="885"/>
                  </a:lnTo>
                  <a:lnTo>
                    <a:pt x="464688" y="262"/>
                  </a:lnTo>
                  <a:lnTo>
                    <a:pt x="5039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4" name="SMARTInkShape-6834"/>
            <p:cNvSpPr/>
            <p:nvPr>
              <p:custDataLst>
                <p:tags r:id="rId214"/>
              </p:custDataLst>
            </p:nvPr>
          </p:nvSpPr>
          <p:spPr>
            <a:xfrm>
              <a:off x="6991743" y="4538898"/>
              <a:ext cx="142483" cy="109303"/>
            </a:xfrm>
            <a:custGeom>
              <a:avLst/>
              <a:gdLst/>
              <a:ahLst/>
              <a:cxnLst/>
              <a:rect l="0" t="0" r="0" b="0"/>
              <a:pathLst>
                <a:path w="142483" h="109303">
                  <a:moveTo>
                    <a:pt x="9132" y="23577"/>
                  </a:moveTo>
                  <a:lnTo>
                    <a:pt x="9132" y="23577"/>
                  </a:lnTo>
                  <a:lnTo>
                    <a:pt x="4076" y="23577"/>
                  </a:lnTo>
                  <a:lnTo>
                    <a:pt x="2587" y="22519"/>
                  </a:lnTo>
                  <a:lnTo>
                    <a:pt x="1594" y="20755"/>
                  </a:lnTo>
                  <a:lnTo>
                    <a:pt x="0" y="15376"/>
                  </a:lnTo>
                  <a:lnTo>
                    <a:pt x="21100" y="911"/>
                  </a:lnTo>
                  <a:lnTo>
                    <a:pt x="26636" y="0"/>
                  </a:lnTo>
                  <a:lnTo>
                    <a:pt x="48538" y="3774"/>
                  </a:lnTo>
                  <a:lnTo>
                    <a:pt x="62276" y="8778"/>
                  </a:lnTo>
                  <a:lnTo>
                    <a:pt x="72616" y="20174"/>
                  </a:lnTo>
                  <a:lnTo>
                    <a:pt x="76854" y="27659"/>
                  </a:lnTo>
                  <a:lnTo>
                    <a:pt x="78742" y="44441"/>
                  </a:lnTo>
                  <a:lnTo>
                    <a:pt x="76053" y="60367"/>
                  </a:lnTo>
                  <a:lnTo>
                    <a:pt x="71331" y="70973"/>
                  </a:lnTo>
                  <a:lnTo>
                    <a:pt x="39947" y="106941"/>
                  </a:lnTo>
                  <a:lnTo>
                    <a:pt x="40259" y="107727"/>
                  </a:lnTo>
                  <a:lnTo>
                    <a:pt x="43427" y="108602"/>
                  </a:lnTo>
                  <a:lnTo>
                    <a:pt x="83525" y="109241"/>
                  </a:lnTo>
                  <a:lnTo>
                    <a:pt x="142482" y="109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5" name="SMARTInkShape-6835"/>
            <p:cNvSpPr/>
            <p:nvPr>
              <p:custDataLst>
                <p:tags r:id="rId215"/>
              </p:custDataLst>
            </p:nvPr>
          </p:nvSpPr>
          <p:spPr>
            <a:xfrm>
              <a:off x="6692372" y="4764114"/>
              <a:ext cx="270404" cy="140138"/>
            </a:xfrm>
            <a:custGeom>
              <a:avLst/>
              <a:gdLst/>
              <a:ahLst/>
              <a:cxnLst/>
              <a:rect l="0" t="0" r="0" b="0"/>
              <a:pathLst>
                <a:path w="270404" h="140138">
                  <a:moveTo>
                    <a:pt x="70378" y="17436"/>
                  </a:moveTo>
                  <a:lnTo>
                    <a:pt x="70378" y="17436"/>
                  </a:lnTo>
                  <a:lnTo>
                    <a:pt x="70378" y="30693"/>
                  </a:lnTo>
                  <a:lnTo>
                    <a:pt x="78578" y="67549"/>
                  </a:lnTo>
                  <a:lnTo>
                    <a:pt x="71586" y="109172"/>
                  </a:lnTo>
                  <a:lnTo>
                    <a:pt x="65271" y="122060"/>
                  </a:lnTo>
                  <a:lnTo>
                    <a:pt x="56466" y="132727"/>
                  </a:lnTo>
                  <a:lnTo>
                    <a:pt x="49025" y="137468"/>
                  </a:lnTo>
                  <a:lnTo>
                    <a:pt x="38886" y="140137"/>
                  </a:lnTo>
                  <a:lnTo>
                    <a:pt x="24123" y="135871"/>
                  </a:lnTo>
                  <a:lnTo>
                    <a:pt x="15248" y="125107"/>
                  </a:lnTo>
                  <a:lnTo>
                    <a:pt x="927" y="92326"/>
                  </a:lnTo>
                  <a:lnTo>
                    <a:pt x="0" y="74004"/>
                  </a:lnTo>
                  <a:lnTo>
                    <a:pt x="2971" y="46484"/>
                  </a:lnTo>
                  <a:lnTo>
                    <a:pt x="5332" y="42093"/>
                  </a:lnTo>
                  <a:lnTo>
                    <a:pt x="13599" y="34392"/>
                  </a:lnTo>
                  <a:lnTo>
                    <a:pt x="54525" y="12861"/>
                  </a:lnTo>
                  <a:lnTo>
                    <a:pt x="92529" y="3832"/>
                  </a:lnTo>
                  <a:lnTo>
                    <a:pt x="135737" y="0"/>
                  </a:lnTo>
                  <a:lnTo>
                    <a:pt x="178107" y="5251"/>
                  </a:lnTo>
                  <a:lnTo>
                    <a:pt x="217068" y="7122"/>
                  </a:lnTo>
                  <a:lnTo>
                    <a:pt x="263160" y="7842"/>
                  </a:lnTo>
                  <a:lnTo>
                    <a:pt x="270403" y="7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9" name="SMARTInkShape-Group1394"/>
          <p:cNvGrpSpPr/>
          <p:nvPr/>
        </p:nvGrpSpPr>
        <p:grpSpPr>
          <a:xfrm>
            <a:off x="6035075" y="4753091"/>
            <a:ext cx="289526" cy="266585"/>
            <a:chOff x="6035075" y="4753091"/>
            <a:chExt cx="289526" cy="266585"/>
          </a:xfrm>
        </p:grpSpPr>
        <p:sp>
          <p:nvSpPr>
            <p:cNvPr id="1387" name="SMARTInkShape-6836"/>
            <p:cNvSpPr/>
            <p:nvPr>
              <p:custDataLst>
                <p:tags r:id="rId209"/>
              </p:custDataLst>
            </p:nvPr>
          </p:nvSpPr>
          <p:spPr>
            <a:xfrm>
              <a:off x="6065644" y="4991100"/>
              <a:ext cx="258957" cy="28576"/>
            </a:xfrm>
            <a:custGeom>
              <a:avLst/>
              <a:gdLst/>
              <a:ahLst/>
              <a:cxnLst/>
              <a:rect l="0" t="0" r="0" b="0"/>
              <a:pathLst>
                <a:path w="258957" h="28576">
                  <a:moveTo>
                    <a:pt x="30356" y="0"/>
                  </a:moveTo>
                  <a:lnTo>
                    <a:pt x="30356" y="0"/>
                  </a:lnTo>
                  <a:lnTo>
                    <a:pt x="4917" y="10361"/>
                  </a:lnTo>
                  <a:lnTo>
                    <a:pt x="697" y="13257"/>
                  </a:lnTo>
                  <a:lnTo>
                    <a:pt x="0" y="16247"/>
                  </a:lnTo>
                  <a:lnTo>
                    <a:pt x="1652" y="19298"/>
                  </a:lnTo>
                  <a:lnTo>
                    <a:pt x="4870" y="22390"/>
                  </a:lnTo>
                  <a:lnTo>
                    <a:pt x="29626" y="26743"/>
                  </a:lnTo>
                  <a:lnTo>
                    <a:pt x="75990" y="28334"/>
                  </a:lnTo>
                  <a:lnTo>
                    <a:pt x="121135" y="28503"/>
                  </a:lnTo>
                  <a:lnTo>
                    <a:pt x="155370" y="28543"/>
                  </a:lnTo>
                  <a:lnTo>
                    <a:pt x="201217" y="28566"/>
                  </a:lnTo>
                  <a:lnTo>
                    <a:pt x="258956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8" name="SMARTInkShape-6837"/>
            <p:cNvSpPr/>
            <p:nvPr>
              <p:custDataLst>
                <p:tags r:id="rId210"/>
              </p:custDataLst>
            </p:nvPr>
          </p:nvSpPr>
          <p:spPr>
            <a:xfrm>
              <a:off x="6035075" y="4753091"/>
              <a:ext cx="232376" cy="209435"/>
            </a:xfrm>
            <a:custGeom>
              <a:avLst/>
              <a:gdLst/>
              <a:ahLst/>
              <a:cxnLst/>
              <a:rect l="0" t="0" r="0" b="0"/>
              <a:pathLst>
                <a:path w="232376" h="209435">
                  <a:moveTo>
                    <a:pt x="184750" y="9409"/>
                  </a:moveTo>
                  <a:lnTo>
                    <a:pt x="184750" y="9409"/>
                  </a:lnTo>
                  <a:lnTo>
                    <a:pt x="189806" y="4353"/>
                  </a:lnTo>
                  <a:lnTo>
                    <a:pt x="195111" y="1870"/>
                  </a:lnTo>
                  <a:lnTo>
                    <a:pt x="208347" y="0"/>
                  </a:lnTo>
                  <a:lnTo>
                    <a:pt x="208949" y="1020"/>
                  </a:lnTo>
                  <a:lnTo>
                    <a:pt x="208291" y="2758"/>
                  </a:lnTo>
                  <a:lnTo>
                    <a:pt x="205796" y="7511"/>
                  </a:lnTo>
                  <a:lnTo>
                    <a:pt x="204687" y="13151"/>
                  </a:lnTo>
                  <a:lnTo>
                    <a:pt x="198550" y="19186"/>
                  </a:lnTo>
                  <a:lnTo>
                    <a:pt x="155898" y="41174"/>
                  </a:lnTo>
                  <a:lnTo>
                    <a:pt x="109246" y="67397"/>
                  </a:lnTo>
                  <a:lnTo>
                    <a:pt x="67562" y="90815"/>
                  </a:lnTo>
                  <a:lnTo>
                    <a:pt x="34602" y="107255"/>
                  </a:lnTo>
                  <a:lnTo>
                    <a:pt x="8501" y="130205"/>
                  </a:lnTo>
                  <a:lnTo>
                    <a:pt x="1289" y="141060"/>
                  </a:lnTo>
                  <a:lnTo>
                    <a:pt x="0" y="145860"/>
                  </a:lnTo>
                  <a:lnTo>
                    <a:pt x="201" y="150118"/>
                  </a:lnTo>
                  <a:lnTo>
                    <a:pt x="1393" y="154015"/>
                  </a:lnTo>
                  <a:lnTo>
                    <a:pt x="11183" y="161167"/>
                  </a:lnTo>
                  <a:lnTo>
                    <a:pt x="25059" y="166815"/>
                  </a:lnTo>
                  <a:lnTo>
                    <a:pt x="67739" y="175797"/>
                  </a:lnTo>
                  <a:lnTo>
                    <a:pt x="110131" y="187463"/>
                  </a:lnTo>
                  <a:lnTo>
                    <a:pt x="151116" y="195751"/>
                  </a:lnTo>
                  <a:lnTo>
                    <a:pt x="232375" y="209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3" name="SMARTInkShape-Group1395"/>
          <p:cNvGrpSpPr/>
          <p:nvPr/>
        </p:nvGrpSpPr>
        <p:grpSpPr>
          <a:xfrm>
            <a:off x="5125774" y="4633187"/>
            <a:ext cx="408087" cy="453164"/>
            <a:chOff x="5125774" y="4633187"/>
            <a:chExt cx="408087" cy="453164"/>
          </a:xfrm>
        </p:grpSpPr>
        <p:sp>
          <p:nvSpPr>
            <p:cNvPr id="1390" name="SMARTInkShape-6838"/>
            <p:cNvSpPr/>
            <p:nvPr>
              <p:custDataLst>
                <p:tags r:id="rId206"/>
              </p:custDataLst>
            </p:nvPr>
          </p:nvSpPr>
          <p:spPr>
            <a:xfrm>
              <a:off x="5176476" y="4707066"/>
              <a:ext cx="81325" cy="352406"/>
            </a:xfrm>
            <a:custGeom>
              <a:avLst/>
              <a:gdLst/>
              <a:ahLst/>
              <a:cxnLst/>
              <a:rect l="0" t="0" r="0" b="0"/>
              <a:pathLst>
                <a:path w="81325" h="352406">
                  <a:moveTo>
                    <a:pt x="43224" y="17334"/>
                  </a:moveTo>
                  <a:lnTo>
                    <a:pt x="43224" y="17334"/>
                  </a:lnTo>
                  <a:lnTo>
                    <a:pt x="43224" y="0"/>
                  </a:lnTo>
                  <a:lnTo>
                    <a:pt x="48280" y="8905"/>
                  </a:lnTo>
                  <a:lnTo>
                    <a:pt x="47940" y="22055"/>
                  </a:lnTo>
                  <a:lnTo>
                    <a:pt x="44156" y="61423"/>
                  </a:lnTo>
                  <a:lnTo>
                    <a:pt x="36862" y="102361"/>
                  </a:lnTo>
                  <a:lnTo>
                    <a:pt x="31502" y="149488"/>
                  </a:lnTo>
                  <a:lnTo>
                    <a:pt x="23523" y="192311"/>
                  </a:lnTo>
                  <a:lnTo>
                    <a:pt x="14456" y="227929"/>
                  </a:lnTo>
                  <a:lnTo>
                    <a:pt x="6967" y="272834"/>
                  </a:lnTo>
                  <a:lnTo>
                    <a:pt x="0" y="312278"/>
                  </a:lnTo>
                  <a:lnTo>
                    <a:pt x="4194" y="338969"/>
                  </a:lnTo>
                  <a:lnTo>
                    <a:pt x="9297" y="350078"/>
                  </a:lnTo>
                  <a:lnTo>
                    <a:pt x="14256" y="352405"/>
                  </a:lnTo>
                  <a:lnTo>
                    <a:pt x="28233" y="352168"/>
                  </a:lnTo>
                  <a:lnTo>
                    <a:pt x="42205" y="345713"/>
                  </a:lnTo>
                  <a:lnTo>
                    <a:pt x="68423" y="324322"/>
                  </a:lnTo>
                  <a:lnTo>
                    <a:pt x="81324" y="303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1" name="SMARTInkShape-6839"/>
            <p:cNvSpPr/>
            <p:nvPr>
              <p:custDataLst>
                <p:tags r:id="rId207"/>
              </p:custDataLst>
            </p:nvPr>
          </p:nvSpPr>
          <p:spPr>
            <a:xfrm>
              <a:off x="5448300" y="4633187"/>
              <a:ext cx="85561" cy="453164"/>
            </a:xfrm>
            <a:custGeom>
              <a:avLst/>
              <a:gdLst/>
              <a:ahLst/>
              <a:cxnLst/>
              <a:rect l="0" t="0" r="0" b="0"/>
              <a:pathLst>
                <a:path w="85561" h="453164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6" y="2344"/>
                  </a:lnTo>
                  <a:lnTo>
                    <a:pt x="22794" y="27680"/>
                  </a:lnTo>
                  <a:lnTo>
                    <a:pt x="40932" y="67520"/>
                  </a:lnTo>
                  <a:lnTo>
                    <a:pt x="57105" y="110906"/>
                  </a:lnTo>
                  <a:lnTo>
                    <a:pt x="69841" y="153546"/>
                  </a:lnTo>
                  <a:lnTo>
                    <a:pt x="79372" y="190233"/>
                  </a:lnTo>
                  <a:lnTo>
                    <a:pt x="83843" y="227915"/>
                  </a:lnTo>
                  <a:lnTo>
                    <a:pt x="85167" y="265890"/>
                  </a:lnTo>
                  <a:lnTo>
                    <a:pt x="85560" y="303954"/>
                  </a:lnTo>
                  <a:lnTo>
                    <a:pt x="80619" y="342043"/>
                  </a:lnTo>
                  <a:lnTo>
                    <a:pt x="67352" y="386293"/>
                  </a:lnTo>
                  <a:lnTo>
                    <a:pt x="39174" y="429057"/>
                  </a:lnTo>
                  <a:lnTo>
                    <a:pt x="19050" y="453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2" name="SMARTInkShape-6840"/>
            <p:cNvSpPr/>
            <p:nvPr>
              <p:custDataLst>
                <p:tags r:id="rId208"/>
              </p:custDataLst>
            </p:nvPr>
          </p:nvSpPr>
          <p:spPr>
            <a:xfrm>
              <a:off x="5125774" y="4838700"/>
              <a:ext cx="189177" cy="43589"/>
            </a:xfrm>
            <a:custGeom>
              <a:avLst/>
              <a:gdLst/>
              <a:ahLst/>
              <a:cxnLst/>
              <a:rect l="0" t="0" r="0" b="0"/>
              <a:pathLst>
                <a:path w="189177" h="43589">
                  <a:moveTo>
                    <a:pt x="8201" y="38100"/>
                  </a:moveTo>
                  <a:lnTo>
                    <a:pt x="8201" y="38100"/>
                  </a:lnTo>
                  <a:lnTo>
                    <a:pt x="3145" y="38100"/>
                  </a:lnTo>
                  <a:lnTo>
                    <a:pt x="1656" y="39158"/>
                  </a:lnTo>
                  <a:lnTo>
                    <a:pt x="662" y="40922"/>
                  </a:lnTo>
                  <a:lnTo>
                    <a:pt x="0" y="43156"/>
                  </a:lnTo>
                  <a:lnTo>
                    <a:pt x="1676" y="43588"/>
                  </a:lnTo>
                  <a:lnTo>
                    <a:pt x="40477" y="33975"/>
                  </a:lnTo>
                  <a:lnTo>
                    <a:pt x="78207" y="25119"/>
                  </a:lnTo>
                  <a:lnTo>
                    <a:pt x="121253" y="15791"/>
                  </a:lnTo>
                  <a:lnTo>
                    <a:pt x="162466" y="6326"/>
                  </a:lnTo>
                  <a:lnTo>
                    <a:pt x="1891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4" name="SMARTInkShape-6841"/>
          <p:cNvSpPr/>
          <p:nvPr>
            <p:custDataLst>
              <p:tags r:id="rId6"/>
            </p:custDataLst>
          </p:nvPr>
        </p:nvSpPr>
        <p:spPr>
          <a:xfrm>
            <a:off x="4524375" y="4838816"/>
            <a:ext cx="246630" cy="218960"/>
          </a:xfrm>
          <a:custGeom>
            <a:avLst/>
            <a:gdLst/>
            <a:ahLst/>
            <a:cxnLst/>
            <a:rect l="0" t="0" r="0" b="0"/>
            <a:pathLst>
              <a:path w="246630" h="218960">
                <a:moveTo>
                  <a:pt x="0" y="9409"/>
                </a:moveTo>
                <a:lnTo>
                  <a:pt x="0" y="9409"/>
                </a:lnTo>
                <a:lnTo>
                  <a:pt x="0" y="0"/>
                </a:lnTo>
                <a:lnTo>
                  <a:pt x="5057" y="4975"/>
                </a:lnTo>
                <a:lnTo>
                  <a:pt x="10361" y="7438"/>
                </a:lnTo>
                <a:lnTo>
                  <a:pt x="27448" y="14077"/>
                </a:lnTo>
                <a:lnTo>
                  <a:pt x="65355" y="33183"/>
                </a:lnTo>
                <a:lnTo>
                  <a:pt x="107336" y="57341"/>
                </a:lnTo>
                <a:lnTo>
                  <a:pt x="145968" y="77438"/>
                </a:lnTo>
                <a:lnTo>
                  <a:pt x="187073" y="92658"/>
                </a:lnTo>
                <a:lnTo>
                  <a:pt x="230200" y="115561"/>
                </a:lnTo>
                <a:lnTo>
                  <a:pt x="239894" y="121146"/>
                </a:lnTo>
                <a:lnTo>
                  <a:pt x="246629" y="131433"/>
                </a:lnTo>
                <a:lnTo>
                  <a:pt x="244374" y="135256"/>
                </a:lnTo>
                <a:lnTo>
                  <a:pt x="238785" y="140482"/>
                </a:lnTo>
                <a:lnTo>
                  <a:pt x="192153" y="161863"/>
                </a:lnTo>
                <a:lnTo>
                  <a:pt x="176418" y="167125"/>
                </a:lnTo>
                <a:lnTo>
                  <a:pt x="131823" y="176146"/>
                </a:lnTo>
                <a:lnTo>
                  <a:pt x="90345" y="189567"/>
                </a:lnTo>
                <a:lnTo>
                  <a:pt x="46979" y="203394"/>
                </a:lnTo>
                <a:lnTo>
                  <a:pt x="28575" y="21895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5" name="SMARTInkShape-Group1397"/>
          <p:cNvGrpSpPr/>
          <p:nvPr/>
        </p:nvGrpSpPr>
        <p:grpSpPr>
          <a:xfrm>
            <a:off x="2486025" y="4610527"/>
            <a:ext cx="1790701" cy="488575"/>
            <a:chOff x="2486025" y="4610527"/>
            <a:chExt cx="1790701" cy="488575"/>
          </a:xfrm>
        </p:grpSpPr>
        <p:sp>
          <p:nvSpPr>
            <p:cNvPr id="1395" name="SMARTInkShape-6842"/>
            <p:cNvSpPr/>
            <p:nvPr>
              <p:custDataLst>
                <p:tags r:id="rId196"/>
              </p:custDataLst>
            </p:nvPr>
          </p:nvSpPr>
          <p:spPr>
            <a:xfrm>
              <a:off x="4114800" y="4610527"/>
              <a:ext cx="161926" cy="113874"/>
            </a:xfrm>
            <a:custGeom>
              <a:avLst/>
              <a:gdLst/>
              <a:ahLst/>
              <a:cxnLst/>
              <a:rect l="0" t="0" r="0" b="0"/>
              <a:pathLst>
                <a:path w="161926" h="113874">
                  <a:moveTo>
                    <a:pt x="0" y="18623"/>
                  </a:moveTo>
                  <a:lnTo>
                    <a:pt x="0" y="18623"/>
                  </a:lnTo>
                  <a:lnTo>
                    <a:pt x="0" y="13567"/>
                  </a:lnTo>
                  <a:lnTo>
                    <a:pt x="1058" y="12078"/>
                  </a:lnTo>
                  <a:lnTo>
                    <a:pt x="2822" y="11084"/>
                  </a:lnTo>
                  <a:lnTo>
                    <a:pt x="5057" y="10422"/>
                  </a:lnTo>
                  <a:lnTo>
                    <a:pt x="17305" y="2813"/>
                  </a:lnTo>
                  <a:lnTo>
                    <a:pt x="45056" y="0"/>
                  </a:lnTo>
                  <a:lnTo>
                    <a:pt x="63680" y="4756"/>
                  </a:lnTo>
                  <a:lnTo>
                    <a:pt x="73458" y="12813"/>
                  </a:lnTo>
                  <a:lnTo>
                    <a:pt x="77547" y="17924"/>
                  </a:lnTo>
                  <a:lnTo>
                    <a:pt x="79215" y="23449"/>
                  </a:lnTo>
                  <a:lnTo>
                    <a:pt x="78245" y="35232"/>
                  </a:lnTo>
                  <a:lnTo>
                    <a:pt x="71749" y="58822"/>
                  </a:lnTo>
                  <a:lnTo>
                    <a:pt x="63286" y="71061"/>
                  </a:lnTo>
                  <a:lnTo>
                    <a:pt x="32140" y="92665"/>
                  </a:lnTo>
                  <a:lnTo>
                    <a:pt x="33068" y="94443"/>
                  </a:lnTo>
                  <a:lnTo>
                    <a:pt x="39744" y="99240"/>
                  </a:lnTo>
                  <a:lnTo>
                    <a:pt x="60459" y="102835"/>
                  </a:lnTo>
                  <a:lnTo>
                    <a:pt x="108033" y="106971"/>
                  </a:lnTo>
                  <a:lnTo>
                    <a:pt x="161925" y="113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6" name="SMARTInkShape-6843"/>
            <p:cNvSpPr/>
            <p:nvPr>
              <p:custDataLst>
                <p:tags r:id="rId197"/>
              </p:custDataLst>
            </p:nvPr>
          </p:nvSpPr>
          <p:spPr>
            <a:xfrm>
              <a:off x="4095750" y="4756681"/>
              <a:ext cx="47574" cy="282045"/>
            </a:xfrm>
            <a:custGeom>
              <a:avLst/>
              <a:gdLst/>
              <a:ahLst/>
              <a:cxnLst/>
              <a:rect l="0" t="0" r="0" b="0"/>
              <a:pathLst>
                <a:path w="47574" h="282045">
                  <a:moveTo>
                    <a:pt x="0" y="24869"/>
                  </a:moveTo>
                  <a:lnTo>
                    <a:pt x="0" y="24869"/>
                  </a:lnTo>
                  <a:lnTo>
                    <a:pt x="0" y="0"/>
                  </a:lnTo>
                  <a:lnTo>
                    <a:pt x="0" y="2527"/>
                  </a:lnTo>
                  <a:lnTo>
                    <a:pt x="8663" y="21435"/>
                  </a:lnTo>
                  <a:lnTo>
                    <a:pt x="34152" y="66483"/>
                  </a:lnTo>
                  <a:lnTo>
                    <a:pt x="43163" y="93643"/>
                  </a:lnTo>
                  <a:lnTo>
                    <a:pt x="46303" y="129090"/>
                  </a:lnTo>
                  <a:lnTo>
                    <a:pt x="47233" y="171577"/>
                  </a:lnTo>
                  <a:lnTo>
                    <a:pt x="47547" y="218753"/>
                  </a:lnTo>
                  <a:lnTo>
                    <a:pt x="47573" y="227150"/>
                  </a:lnTo>
                  <a:lnTo>
                    <a:pt x="41958" y="242124"/>
                  </a:lnTo>
                  <a:lnTo>
                    <a:pt x="21105" y="268985"/>
                  </a:lnTo>
                  <a:lnTo>
                    <a:pt x="0" y="282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7" name="SMARTInkShape-6844"/>
            <p:cNvSpPr/>
            <p:nvPr>
              <p:custDataLst>
                <p:tags r:id="rId198"/>
              </p:custDataLst>
            </p:nvPr>
          </p:nvSpPr>
          <p:spPr>
            <a:xfrm>
              <a:off x="3810000" y="4836146"/>
              <a:ext cx="219076" cy="202188"/>
            </a:xfrm>
            <a:custGeom>
              <a:avLst/>
              <a:gdLst/>
              <a:ahLst/>
              <a:cxnLst/>
              <a:rect l="0" t="0" r="0" b="0"/>
              <a:pathLst>
                <a:path w="219076" h="202188">
                  <a:moveTo>
                    <a:pt x="0" y="193054"/>
                  </a:moveTo>
                  <a:lnTo>
                    <a:pt x="0" y="193054"/>
                  </a:lnTo>
                  <a:lnTo>
                    <a:pt x="0" y="202187"/>
                  </a:lnTo>
                  <a:lnTo>
                    <a:pt x="0" y="197406"/>
                  </a:lnTo>
                  <a:lnTo>
                    <a:pt x="31057" y="154628"/>
                  </a:lnTo>
                  <a:lnTo>
                    <a:pt x="41320" y="139992"/>
                  </a:lnTo>
                  <a:lnTo>
                    <a:pt x="56532" y="98925"/>
                  </a:lnTo>
                  <a:lnTo>
                    <a:pt x="72944" y="52444"/>
                  </a:lnTo>
                  <a:lnTo>
                    <a:pt x="81468" y="34739"/>
                  </a:lnTo>
                  <a:lnTo>
                    <a:pt x="87706" y="7030"/>
                  </a:lnTo>
                  <a:lnTo>
                    <a:pt x="90839" y="309"/>
                  </a:lnTo>
                  <a:lnTo>
                    <a:pt x="90193" y="0"/>
                  </a:lnTo>
                  <a:lnTo>
                    <a:pt x="88704" y="851"/>
                  </a:lnTo>
                  <a:lnTo>
                    <a:pt x="87049" y="7442"/>
                  </a:lnTo>
                  <a:lnTo>
                    <a:pt x="79353" y="50156"/>
                  </a:lnTo>
                  <a:lnTo>
                    <a:pt x="76823" y="92781"/>
                  </a:lnTo>
                  <a:lnTo>
                    <a:pt x="79207" y="118188"/>
                  </a:lnTo>
                  <a:lnTo>
                    <a:pt x="86616" y="140181"/>
                  </a:lnTo>
                  <a:lnTo>
                    <a:pt x="89494" y="145105"/>
                  </a:lnTo>
                  <a:lnTo>
                    <a:pt x="93529" y="147330"/>
                  </a:lnTo>
                  <a:lnTo>
                    <a:pt x="98336" y="147754"/>
                  </a:lnTo>
                  <a:lnTo>
                    <a:pt x="103657" y="146979"/>
                  </a:lnTo>
                  <a:lnTo>
                    <a:pt x="115214" y="140473"/>
                  </a:lnTo>
                  <a:lnTo>
                    <a:pt x="125290" y="131585"/>
                  </a:lnTo>
                  <a:lnTo>
                    <a:pt x="153601" y="86726"/>
                  </a:lnTo>
                  <a:lnTo>
                    <a:pt x="163517" y="69597"/>
                  </a:lnTo>
                  <a:lnTo>
                    <a:pt x="170405" y="39827"/>
                  </a:lnTo>
                  <a:lnTo>
                    <a:pt x="171812" y="39044"/>
                  </a:lnTo>
                  <a:lnTo>
                    <a:pt x="173808" y="40640"/>
                  </a:lnTo>
                  <a:lnTo>
                    <a:pt x="176197" y="43820"/>
                  </a:lnTo>
                  <a:lnTo>
                    <a:pt x="178851" y="52997"/>
                  </a:lnTo>
                  <a:lnTo>
                    <a:pt x="183168" y="70064"/>
                  </a:lnTo>
                  <a:lnTo>
                    <a:pt x="189358" y="82300"/>
                  </a:lnTo>
                  <a:lnTo>
                    <a:pt x="219075" y="126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8" name="SMARTInkShape-6845"/>
            <p:cNvSpPr/>
            <p:nvPr>
              <p:custDataLst>
                <p:tags r:id="rId199"/>
              </p:custDataLst>
            </p:nvPr>
          </p:nvSpPr>
          <p:spPr>
            <a:xfrm>
              <a:off x="3614012" y="4962525"/>
              <a:ext cx="157889" cy="19051"/>
            </a:xfrm>
            <a:custGeom>
              <a:avLst/>
              <a:gdLst/>
              <a:ahLst/>
              <a:cxnLst/>
              <a:rect l="0" t="0" r="0" b="0"/>
              <a:pathLst>
                <a:path w="157889" h="19051">
                  <a:moveTo>
                    <a:pt x="5488" y="19050"/>
                  </a:moveTo>
                  <a:lnTo>
                    <a:pt x="5488" y="19050"/>
                  </a:lnTo>
                  <a:lnTo>
                    <a:pt x="431" y="19050"/>
                  </a:lnTo>
                  <a:lnTo>
                    <a:pt x="0" y="17992"/>
                  </a:lnTo>
                  <a:lnTo>
                    <a:pt x="2344" y="13994"/>
                  </a:lnTo>
                  <a:lnTo>
                    <a:pt x="12557" y="11511"/>
                  </a:lnTo>
                  <a:lnTo>
                    <a:pt x="50041" y="9917"/>
                  </a:lnTo>
                  <a:lnTo>
                    <a:pt x="85834" y="9641"/>
                  </a:lnTo>
                  <a:lnTo>
                    <a:pt x="1578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9" name="SMARTInkShape-6846"/>
            <p:cNvSpPr/>
            <p:nvPr>
              <p:custDataLst>
                <p:tags r:id="rId200"/>
              </p:custDataLst>
            </p:nvPr>
          </p:nvSpPr>
          <p:spPr>
            <a:xfrm>
              <a:off x="3352800" y="4814162"/>
              <a:ext cx="190501" cy="262664"/>
            </a:xfrm>
            <a:custGeom>
              <a:avLst/>
              <a:gdLst/>
              <a:ahLst/>
              <a:cxnLst/>
              <a:rect l="0" t="0" r="0" b="0"/>
              <a:pathLst>
                <a:path w="190501" h="262664">
                  <a:moveTo>
                    <a:pt x="190500" y="5488"/>
                  </a:moveTo>
                  <a:lnTo>
                    <a:pt x="190500" y="5488"/>
                  </a:lnTo>
                  <a:lnTo>
                    <a:pt x="190500" y="432"/>
                  </a:lnTo>
                  <a:lnTo>
                    <a:pt x="189442" y="0"/>
                  </a:lnTo>
                  <a:lnTo>
                    <a:pt x="185443" y="2344"/>
                  </a:lnTo>
                  <a:lnTo>
                    <a:pt x="177243" y="14669"/>
                  </a:lnTo>
                  <a:lnTo>
                    <a:pt x="158701" y="58387"/>
                  </a:lnTo>
                  <a:lnTo>
                    <a:pt x="131495" y="97468"/>
                  </a:lnTo>
                  <a:lnTo>
                    <a:pt x="103585" y="142582"/>
                  </a:lnTo>
                  <a:lnTo>
                    <a:pt x="73770" y="180815"/>
                  </a:lnTo>
                  <a:lnTo>
                    <a:pt x="42676" y="223447"/>
                  </a:lnTo>
                  <a:lnTo>
                    <a:pt x="22698" y="247233"/>
                  </a:lnTo>
                  <a:lnTo>
                    <a:pt x="0" y="262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0" name="SMARTInkShape-6847"/>
            <p:cNvSpPr/>
            <p:nvPr>
              <p:custDataLst>
                <p:tags r:id="rId201"/>
              </p:custDataLst>
            </p:nvPr>
          </p:nvSpPr>
          <p:spPr>
            <a:xfrm>
              <a:off x="3381492" y="4825835"/>
              <a:ext cx="123709" cy="231941"/>
            </a:xfrm>
            <a:custGeom>
              <a:avLst/>
              <a:gdLst/>
              <a:ahLst/>
              <a:cxnLst/>
              <a:rect l="0" t="0" r="0" b="0"/>
              <a:pathLst>
                <a:path w="123709" h="231941">
                  <a:moveTo>
                    <a:pt x="9408" y="22390"/>
                  </a:moveTo>
                  <a:lnTo>
                    <a:pt x="9408" y="22390"/>
                  </a:lnTo>
                  <a:lnTo>
                    <a:pt x="4351" y="17334"/>
                  </a:lnTo>
                  <a:lnTo>
                    <a:pt x="1869" y="12029"/>
                  </a:lnTo>
                  <a:lnTo>
                    <a:pt x="276" y="0"/>
                  </a:lnTo>
                  <a:lnTo>
                    <a:pt x="145" y="55"/>
                  </a:lnTo>
                  <a:lnTo>
                    <a:pt x="0" y="5760"/>
                  </a:lnTo>
                  <a:lnTo>
                    <a:pt x="5579" y="15352"/>
                  </a:lnTo>
                  <a:lnTo>
                    <a:pt x="36465" y="59373"/>
                  </a:lnTo>
                  <a:lnTo>
                    <a:pt x="60535" y="103857"/>
                  </a:lnTo>
                  <a:lnTo>
                    <a:pt x="82850" y="140866"/>
                  </a:lnTo>
                  <a:lnTo>
                    <a:pt x="97763" y="183259"/>
                  </a:lnTo>
                  <a:lnTo>
                    <a:pt x="123708" y="231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1" name="SMARTInkShape-6848"/>
            <p:cNvSpPr/>
            <p:nvPr>
              <p:custDataLst>
                <p:tags r:id="rId202"/>
              </p:custDataLst>
            </p:nvPr>
          </p:nvSpPr>
          <p:spPr>
            <a:xfrm>
              <a:off x="3194210" y="4743566"/>
              <a:ext cx="101441" cy="323735"/>
            </a:xfrm>
            <a:custGeom>
              <a:avLst/>
              <a:gdLst/>
              <a:ahLst/>
              <a:cxnLst/>
              <a:rect l="0" t="0" r="0" b="0"/>
              <a:pathLst>
                <a:path w="101441" h="323735">
                  <a:moveTo>
                    <a:pt x="101440" y="9409"/>
                  </a:moveTo>
                  <a:lnTo>
                    <a:pt x="101440" y="9409"/>
                  </a:lnTo>
                  <a:lnTo>
                    <a:pt x="101440" y="0"/>
                  </a:lnTo>
                  <a:lnTo>
                    <a:pt x="65792" y="40590"/>
                  </a:lnTo>
                  <a:lnTo>
                    <a:pt x="42209" y="81236"/>
                  </a:lnTo>
                  <a:lnTo>
                    <a:pt x="23535" y="122845"/>
                  </a:lnTo>
                  <a:lnTo>
                    <a:pt x="7920" y="162142"/>
                  </a:lnTo>
                  <a:lnTo>
                    <a:pt x="0" y="207298"/>
                  </a:lnTo>
                  <a:lnTo>
                    <a:pt x="2710" y="239023"/>
                  </a:lnTo>
                  <a:lnTo>
                    <a:pt x="14165" y="276309"/>
                  </a:lnTo>
                  <a:lnTo>
                    <a:pt x="36691" y="313647"/>
                  </a:lnTo>
                  <a:lnTo>
                    <a:pt x="91915" y="323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2" name="SMARTInkShape-6849"/>
            <p:cNvSpPr/>
            <p:nvPr>
              <p:custDataLst>
                <p:tags r:id="rId203"/>
              </p:custDataLst>
            </p:nvPr>
          </p:nvSpPr>
          <p:spPr>
            <a:xfrm>
              <a:off x="2924733" y="4648592"/>
              <a:ext cx="113743" cy="447284"/>
            </a:xfrm>
            <a:custGeom>
              <a:avLst/>
              <a:gdLst/>
              <a:ahLst/>
              <a:cxnLst/>
              <a:rect l="0" t="0" r="0" b="0"/>
              <a:pathLst>
                <a:path w="113743" h="447284">
                  <a:moveTo>
                    <a:pt x="113742" y="9133"/>
                  </a:moveTo>
                  <a:lnTo>
                    <a:pt x="113742" y="9133"/>
                  </a:lnTo>
                  <a:lnTo>
                    <a:pt x="113742" y="0"/>
                  </a:lnTo>
                  <a:lnTo>
                    <a:pt x="103629" y="9837"/>
                  </a:lnTo>
                  <a:lnTo>
                    <a:pt x="82219" y="52600"/>
                  </a:lnTo>
                  <a:lnTo>
                    <a:pt x="63325" y="95565"/>
                  </a:lnTo>
                  <a:lnTo>
                    <a:pt x="45222" y="138153"/>
                  </a:lnTo>
                  <a:lnTo>
                    <a:pt x="34761" y="174833"/>
                  </a:lnTo>
                  <a:lnTo>
                    <a:pt x="21745" y="218605"/>
                  </a:lnTo>
                  <a:lnTo>
                    <a:pt x="12165" y="254526"/>
                  </a:lnTo>
                  <a:lnTo>
                    <a:pt x="3682" y="294097"/>
                  </a:lnTo>
                  <a:lnTo>
                    <a:pt x="1326" y="327341"/>
                  </a:lnTo>
                  <a:lnTo>
                    <a:pt x="0" y="366589"/>
                  </a:lnTo>
                  <a:lnTo>
                    <a:pt x="9720" y="403383"/>
                  </a:lnTo>
                  <a:lnTo>
                    <a:pt x="20949" y="425927"/>
                  </a:lnTo>
                  <a:lnTo>
                    <a:pt x="36165" y="435321"/>
                  </a:lnTo>
                  <a:lnTo>
                    <a:pt x="57038" y="441967"/>
                  </a:lnTo>
                  <a:lnTo>
                    <a:pt x="104217" y="447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3" name="SMARTInkShape-6850"/>
            <p:cNvSpPr/>
            <p:nvPr>
              <p:custDataLst>
                <p:tags r:id="rId204"/>
              </p:custDataLst>
            </p:nvPr>
          </p:nvSpPr>
          <p:spPr>
            <a:xfrm>
              <a:off x="2600325" y="4781550"/>
              <a:ext cx="142876" cy="259537"/>
            </a:xfrm>
            <a:custGeom>
              <a:avLst/>
              <a:gdLst/>
              <a:ahLst/>
              <a:cxnLst/>
              <a:rect l="0" t="0" r="0" b="0"/>
              <a:pathLst>
                <a:path w="142876" h="259537">
                  <a:moveTo>
                    <a:pt x="0" y="85725"/>
                  </a:moveTo>
                  <a:lnTo>
                    <a:pt x="0" y="85725"/>
                  </a:lnTo>
                  <a:lnTo>
                    <a:pt x="0" y="77524"/>
                  </a:lnTo>
                  <a:lnTo>
                    <a:pt x="10113" y="71536"/>
                  </a:lnTo>
                  <a:lnTo>
                    <a:pt x="16267" y="72032"/>
                  </a:lnTo>
                  <a:lnTo>
                    <a:pt x="31571" y="78228"/>
                  </a:lnTo>
                  <a:lnTo>
                    <a:pt x="52981" y="93617"/>
                  </a:lnTo>
                  <a:lnTo>
                    <a:pt x="67674" y="116639"/>
                  </a:lnTo>
                  <a:lnTo>
                    <a:pt x="80508" y="163455"/>
                  </a:lnTo>
                  <a:lnTo>
                    <a:pt x="79123" y="196010"/>
                  </a:lnTo>
                  <a:lnTo>
                    <a:pt x="69046" y="241476"/>
                  </a:lnTo>
                  <a:lnTo>
                    <a:pt x="66670" y="251256"/>
                  </a:lnTo>
                  <a:lnTo>
                    <a:pt x="62087" y="259130"/>
                  </a:lnTo>
                  <a:lnTo>
                    <a:pt x="58325" y="259536"/>
                  </a:lnTo>
                  <a:lnTo>
                    <a:pt x="48500" y="254344"/>
                  </a:lnTo>
                  <a:lnTo>
                    <a:pt x="45033" y="247879"/>
                  </a:lnTo>
                  <a:lnTo>
                    <a:pt x="41181" y="229408"/>
                  </a:lnTo>
                  <a:lnTo>
                    <a:pt x="42291" y="212731"/>
                  </a:lnTo>
                  <a:lnTo>
                    <a:pt x="48867" y="180155"/>
                  </a:lnTo>
                  <a:lnTo>
                    <a:pt x="57518" y="138751"/>
                  </a:lnTo>
                  <a:lnTo>
                    <a:pt x="74979" y="91261"/>
                  </a:lnTo>
                  <a:lnTo>
                    <a:pt x="102210" y="44473"/>
                  </a:lnTo>
                  <a:lnTo>
                    <a:pt x="112102" y="3352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4" name="SMARTInkShape-6851"/>
            <p:cNvSpPr/>
            <p:nvPr>
              <p:custDataLst>
                <p:tags r:id="rId205"/>
              </p:custDataLst>
            </p:nvPr>
          </p:nvSpPr>
          <p:spPr>
            <a:xfrm>
              <a:off x="2486025" y="4618930"/>
              <a:ext cx="131874" cy="480172"/>
            </a:xfrm>
            <a:custGeom>
              <a:avLst/>
              <a:gdLst/>
              <a:ahLst/>
              <a:cxnLst/>
              <a:rect l="0" t="0" r="0" b="0"/>
              <a:pathLst>
                <a:path w="131874" h="480172">
                  <a:moveTo>
                    <a:pt x="9525" y="134045"/>
                  </a:moveTo>
                  <a:lnTo>
                    <a:pt x="9525" y="134045"/>
                  </a:lnTo>
                  <a:lnTo>
                    <a:pt x="9525" y="171810"/>
                  </a:lnTo>
                  <a:lnTo>
                    <a:pt x="9525" y="208501"/>
                  </a:lnTo>
                  <a:lnTo>
                    <a:pt x="9525" y="249709"/>
                  </a:lnTo>
                  <a:lnTo>
                    <a:pt x="9525" y="295494"/>
                  </a:lnTo>
                  <a:lnTo>
                    <a:pt x="12347" y="337810"/>
                  </a:lnTo>
                  <a:lnTo>
                    <a:pt x="17064" y="376100"/>
                  </a:lnTo>
                  <a:lnTo>
                    <a:pt x="21283" y="418137"/>
                  </a:lnTo>
                  <a:lnTo>
                    <a:pt x="27135" y="465211"/>
                  </a:lnTo>
                  <a:lnTo>
                    <a:pt x="30757" y="477021"/>
                  </a:lnTo>
                  <a:lnTo>
                    <a:pt x="33205" y="480171"/>
                  </a:lnTo>
                  <a:lnTo>
                    <a:pt x="34837" y="480154"/>
                  </a:lnTo>
                  <a:lnTo>
                    <a:pt x="35924" y="478026"/>
                  </a:lnTo>
                  <a:lnTo>
                    <a:pt x="37813" y="439458"/>
                  </a:lnTo>
                  <a:lnTo>
                    <a:pt x="35221" y="400866"/>
                  </a:lnTo>
                  <a:lnTo>
                    <a:pt x="29888" y="362669"/>
                  </a:lnTo>
                  <a:lnTo>
                    <a:pt x="28834" y="316945"/>
                  </a:lnTo>
                  <a:lnTo>
                    <a:pt x="29710" y="279724"/>
                  </a:lnTo>
                  <a:lnTo>
                    <a:pt x="35144" y="241885"/>
                  </a:lnTo>
                  <a:lnTo>
                    <a:pt x="37224" y="203862"/>
                  </a:lnTo>
                  <a:lnTo>
                    <a:pt x="38899" y="163668"/>
                  </a:lnTo>
                  <a:lnTo>
                    <a:pt x="43041" y="130277"/>
                  </a:lnTo>
                  <a:lnTo>
                    <a:pt x="48410" y="97093"/>
                  </a:lnTo>
                  <a:lnTo>
                    <a:pt x="54560" y="57127"/>
                  </a:lnTo>
                  <a:lnTo>
                    <a:pt x="58116" y="38476"/>
                  </a:lnTo>
                  <a:lnTo>
                    <a:pt x="74823" y="6276"/>
                  </a:lnTo>
                  <a:lnTo>
                    <a:pt x="78457" y="1241"/>
                  </a:lnTo>
                  <a:lnTo>
                    <a:pt x="84055" y="0"/>
                  </a:lnTo>
                  <a:lnTo>
                    <a:pt x="98741" y="4267"/>
                  </a:lnTo>
                  <a:lnTo>
                    <a:pt x="110207" y="16041"/>
                  </a:lnTo>
                  <a:lnTo>
                    <a:pt x="122612" y="43342"/>
                  </a:lnTo>
                  <a:lnTo>
                    <a:pt x="131229" y="75323"/>
                  </a:lnTo>
                  <a:lnTo>
                    <a:pt x="131873" y="120133"/>
                  </a:lnTo>
                  <a:lnTo>
                    <a:pt x="128107" y="141621"/>
                  </a:lnTo>
                  <a:lnTo>
                    <a:pt x="109924" y="171567"/>
                  </a:lnTo>
                  <a:lnTo>
                    <a:pt x="94542" y="190437"/>
                  </a:lnTo>
                  <a:lnTo>
                    <a:pt x="56839" y="213074"/>
                  </a:lnTo>
                  <a:lnTo>
                    <a:pt x="43254" y="213972"/>
                  </a:lnTo>
                  <a:lnTo>
                    <a:pt x="0" y="210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3" name="SMARTInkShape-Group1398"/>
          <p:cNvGrpSpPr/>
          <p:nvPr/>
        </p:nvGrpSpPr>
        <p:grpSpPr>
          <a:xfrm>
            <a:off x="4943882" y="3610286"/>
            <a:ext cx="1190219" cy="500478"/>
            <a:chOff x="4943882" y="3610286"/>
            <a:chExt cx="1190219" cy="500478"/>
          </a:xfrm>
        </p:grpSpPr>
        <p:sp>
          <p:nvSpPr>
            <p:cNvPr id="1406" name="SMARTInkShape-6852"/>
            <p:cNvSpPr/>
            <p:nvPr>
              <p:custDataLst>
                <p:tags r:id="rId189"/>
              </p:custDataLst>
            </p:nvPr>
          </p:nvSpPr>
          <p:spPr>
            <a:xfrm>
              <a:off x="4943882" y="3763160"/>
              <a:ext cx="123419" cy="342116"/>
            </a:xfrm>
            <a:custGeom>
              <a:avLst/>
              <a:gdLst/>
              <a:ahLst/>
              <a:cxnLst/>
              <a:rect l="0" t="0" r="0" b="0"/>
              <a:pathLst>
                <a:path w="123419" h="342116">
                  <a:moveTo>
                    <a:pt x="47218" y="18265"/>
                  </a:moveTo>
                  <a:lnTo>
                    <a:pt x="47218" y="18265"/>
                  </a:lnTo>
                  <a:lnTo>
                    <a:pt x="56351" y="0"/>
                  </a:lnTo>
                  <a:lnTo>
                    <a:pt x="46514" y="9560"/>
                  </a:lnTo>
                  <a:lnTo>
                    <a:pt x="28493" y="48202"/>
                  </a:lnTo>
                  <a:lnTo>
                    <a:pt x="13395" y="95703"/>
                  </a:lnTo>
                  <a:lnTo>
                    <a:pt x="9963" y="137317"/>
                  </a:lnTo>
                  <a:lnTo>
                    <a:pt x="2683" y="179757"/>
                  </a:lnTo>
                  <a:lnTo>
                    <a:pt x="0" y="224753"/>
                  </a:lnTo>
                  <a:lnTo>
                    <a:pt x="2469" y="267498"/>
                  </a:lnTo>
                  <a:lnTo>
                    <a:pt x="4685" y="276495"/>
                  </a:lnTo>
                  <a:lnTo>
                    <a:pt x="15614" y="292137"/>
                  </a:lnTo>
                  <a:lnTo>
                    <a:pt x="45564" y="319384"/>
                  </a:lnTo>
                  <a:lnTo>
                    <a:pt x="73775" y="334439"/>
                  </a:lnTo>
                  <a:lnTo>
                    <a:pt x="123418" y="342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7" name="SMARTInkShape-6853"/>
            <p:cNvSpPr/>
            <p:nvPr>
              <p:custDataLst>
                <p:tags r:id="rId190"/>
              </p:custDataLst>
            </p:nvPr>
          </p:nvSpPr>
          <p:spPr>
            <a:xfrm>
              <a:off x="5895975" y="3762375"/>
              <a:ext cx="56571" cy="342901"/>
            </a:xfrm>
            <a:custGeom>
              <a:avLst/>
              <a:gdLst/>
              <a:ahLst/>
              <a:cxnLst/>
              <a:rect l="0" t="0" r="0" b="0"/>
              <a:pathLst>
                <a:path w="56571" h="342901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12347" y="10361"/>
                  </a:lnTo>
                  <a:lnTo>
                    <a:pt x="14581" y="13257"/>
                  </a:lnTo>
                  <a:lnTo>
                    <a:pt x="17064" y="22120"/>
                  </a:lnTo>
                  <a:lnTo>
                    <a:pt x="20284" y="35231"/>
                  </a:lnTo>
                  <a:lnTo>
                    <a:pt x="36776" y="78142"/>
                  </a:lnTo>
                  <a:lnTo>
                    <a:pt x="50538" y="122327"/>
                  </a:lnTo>
                  <a:lnTo>
                    <a:pt x="55189" y="157013"/>
                  </a:lnTo>
                  <a:lnTo>
                    <a:pt x="56570" y="199158"/>
                  </a:lnTo>
                  <a:lnTo>
                    <a:pt x="49431" y="246655"/>
                  </a:lnTo>
                  <a:lnTo>
                    <a:pt x="35007" y="292883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8" name="SMARTInkShape-6854"/>
            <p:cNvSpPr/>
            <p:nvPr>
              <p:custDataLst>
                <p:tags r:id="rId191"/>
              </p:custDataLst>
            </p:nvPr>
          </p:nvSpPr>
          <p:spPr>
            <a:xfrm>
              <a:off x="5582974" y="3898319"/>
              <a:ext cx="236802" cy="212445"/>
            </a:xfrm>
            <a:custGeom>
              <a:avLst/>
              <a:gdLst/>
              <a:ahLst/>
              <a:cxnLst/>
              <a:rect l="0" t="0" r="0" b="0"/>
              <a:pathLst>
                <a:path w="236802" h="212445">
                  <a:moveTo>
                    <a:pt x="8201" y="206956"/>
                  </a:moveTo>
                  <a:lnTo>
                    <a:pt x="8201" y="206956"/>
                  </a:lnTo>
                  <a:lnTo>
                    <a:pt x="0" y="206956"/>
                  </a:lnTo>
                  <a:lnTo>
                    <a:pt x="4125" y="212012"/>
                  </a:lnTo>
                  <a:lnTo>
                    <a:pt x="6542" y="212444"/>
                  </a:lnTo>
                  <a:lnTo>
                    <a:pt x="9213" y="211672"/>
                  </a:lnTo>
                  <a:lnTo>
                    <a:pt x="16044" y="207888"/>
                  </a:lnTo>
                  <a:lnTo>
                    <a:pt x="44093" y="175466"/>
                  </a:lnTo>
                  <a:lnTo>
                    <a:pt x="64643" y="130372"/>
                  </a:lnTo>
                  <a:lnTo>
                    <a:pt x="80074" y="89626"/>
                  </a:lnTo>
                  <a:lnTo>
                    <a:pt x="88888" y="44632"/>
                  </a:lnTo>
                  <a:lnTo>
                    <a:pt x="102928" y="0"/>
                  </a:lnTo>
                  <a:lnTo>
                    <a:pt x="88232" y="40810"/>
                  </a:lnTo>
                  <a:lnTo>
                    <a:pt x="85158" y="81984"/>
                  </a:lnTo>
                  <a:lnTo>
                    <a:pt x="85559" y="129546"/>
                  </a:lnTo>
                  <a:lnTo>
                    <a:pt x="89500" y="144683"/>
                  </a:lnTo>
                  <a:lnTo>
                    <a:pt x="94782" y="152820"/>
                  </a:lnTo>
                  <a:lnTo>
                    <a:pt x="97673" y="154991"/>
                  </a:lnTo>
                  <a:lnTo>
                    <a:pt x="101715" y="155379"/>
                  </a:lnTo>
                  <a:lnTo>
                    <a:pt x="111852" y="152988"/>
                  </a:lnTo>
                  <a:lnTo>
                    <a:pt x="134515" y="140636"/>
                  </a:lnTo>
                  <a:lnTo>
                    <a:pt x="146538" y="126680"/>
                  </a:lnTo>
                  <a:lnTo>
                    <a:pt x="177268" y="83610"/>
                  </a:lnTo>
                  <a:lnTo>
                    <a:pt x="183883" y="70644"/>
                  </a:lnTo>
                  <a:lnTo>
                    <a:pt x="190953" y="47895"/>
                  </a:lnTo>
                  <a:lnTo>
                    <a:pt x="197171" y="37954"/>
                  </a:lnTo>
                  <a:lnTo>
                    <a:pt x="197681" y="39254"/>
                  </a:lnTo>
                  <a:lnTo>
                    <a:pt x="198611" y="81235"/>
                  </a:lnTo>
                  <a:lnTo>
                    <a:pt x="199733" y="103853"/>
                  </a:lnTo>
                  <a:lnTo>
                    <a:pt x="211955" y="136908"/>
                  </a:lnTo>
                  <a:lnTo>
                    <a:pt x="236801" y="159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9" name="SMARTInkShape-6855"/>
            <p:cNvSpPr/>
            <p:nvPr>
              <p:custDataLst>
                <p:tags r:id="rId192"/>
              </p:custDataLst>
            </p:nvPr>
          </p:nvSpPr>
          <p:spPr>
            <a:xfrm>
              <a:off x="5410592" y="3976224"/>
              <a:ext cx="142484" cy="24277"/>
            </a:xfrm>
            <a:custGeom>
              <a:avLst/>
              <a:gdLst/>
              <a:ahLst/>
              <a:cxnLst/>
              <a:rect l="0" t="0" r="0" b="0"/>
              <a:pathLst>
                <a:path w="142484" h="24277">
                  <a:moveTo>
                    <a:pt x="9133" y="24276"/>
                  </a:moveTo>
                  <a:lnTo>
                    <a:pt x="9133" y="24276"/>
                  </a:lnTo>
                  <a:lnTo>
                    <a:pt x="9133" y="19220"/>
                  </a:lnTo>
                  <a:lnTo>
                    <a:pt x="8075" y="17730"/>
                  </a:lnTo>
                  <a:lnTo>
                    <a:pt x="6311" y="16737"/>
                  </a:lnTo>
                  <a:lnTo>
                    <a:pt x="0" y="14868"/>
                  </a:lnTo>
                  <a:lnTo>
                    <a:pt x="24566" y="11934"/>
                  </a:lnTo>
                  <a:lnTo>
                    <a:pt x="67061" y="5051"/>
                  </a:lnTo>
                  <a:lnTo>
                    <a:pt x="94030" y="0"/>
                  </a:lnTo>
                  <a:lnTo>
                    <a:pt x="142483" y="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0" name="SMARTInkShape-6856"/>
            <p:cNvSpPr/>
            <p:nvPr>
              <p:custDataLst>
                <p:tags r:id="rId193"/>
              </p:custDataLst>
            </p:nvPr>
          </p:nvSpPr>
          <p:spPr>
            <a:xfrm>
              <a:off x="5094835" y="3838968"/>
              <a:ext cx="210591" cy="237733"/>
            </a:xfrm>
            <a:custGeom>
              <a:avLst/>
              <a:gdLst/>
              <a:ahLst/>
              <a:cxnLst/>
              <a:rect l="0" t="0" r="0" b="0"/>
              <a:pathLst>
                <a:path w="210591" h="237733">
                  <a:moveTo>
                    <a:pt x="210590" y="9132"/>
                  </a:moveTo>
                  <a:lnTo>
                    <a:pt x="210590" y="9132"/>
                  </a:lnTo>
                  <a:lnTo>
                    <a:pt x="210590" y="931"/>
                  </a:lnTo>
                  <a:lnTo>
                    <a:pt x="209532" y="490"/>
                  </a:lnTo>
                  <a:lnTo>
                    <a:pt x="205534" y="0"/>
                  </a:lnTo>
                  <a:lnTo>
                    <a:pt x="200229" y="2604"/>
                  </a:lnTo>
                  <a:lnTo>
                    <a:pt x="170591" y="30208"/>
                  </a:lnTo>
                  <a:lnTo>
                    <a:pt x="137120" y="71765"/>
                  </a:lnTo>
                  <a:lnTo>
                    <a:pt x="104472" y="113069"/>
                  </a:lnTo>
                  <a:lnTo>
                    <a:pt x="70272" y="156349"/>
                  </a:lnTo>
                  <a:lnTo>
                    <a:pt x="29839" y="199177"/>
                  </a:lnTo>
                  <a:lnTo>
                    <a:pt x="1069" y="229205"/>
                  </a:lnTo>
                  <a:lnTo>
                    <a:pt x="0" y="232047"/>
                  </a:lnTo>
                  <a:lnTo>
                    <a:pt x="1040" y="237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1" name="SMARTInkShape-6857"/>
            <p:cNvSpPr/>
            <p:nvPr>
              <p:custDataLst>
                <p:tags r:id="rId194"/>
              </p:custDataLst>
            </p:nvPr>
          </p:nvSpPr>
          <p:spPr>
            <a:xfrm>
              <a:off x="5115041" y="3848493"/>
              <a:ext cx="142760" cy="228208"/>
            </a:xfrm>
            <a:custGeom>
              <a:avLst/>
              <a:gdLst/>
              <a:ahLst/>
              <a:cxnLst/>
              <a:rect l="0" t="0" r="0" b="0"/>
              <a:pathLst>
                <a:path w="142760" h="228208">
                  <a:moveTo>
                    <a:pt x="9409" y="9132"/>
                  </a:moveTo>
                  <a:lnTo>
                    <a:pt x="9409" y="9132"/>
                  </a:lnTo>
                  <a:lnTo>
                    <a:pt x="276" y="0"/>
                  </a:lnTo>
                  <a:lnTo>
                    <a:pt x="0" y="4780"/>
                  </a:lnTo>
                  <a:lnTo>
                    <a:pt x="15116" y="23481"/>
                  </a:lnTo>
                  <a:lnTo>
                    <a:pt x="49723" y="63912"/>
                  </a:lnTo>
                  <a:lnTo>
                    <a:pt x="80348" y="101339"/>
                  </a:lnTo>
                  <a:lnTo>
                    <a:pt x="109970" y="141881"/>
                  </a:lnTo>
                  <a:lnTo>
                    <a:pt x="129438" y="184383"/>
                  </a:lnTo>
                  <a:lnTo>
                    <a:pt x="142759" y="22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2" name="SMARTInkShape-6858"/>
            <p:cNvSpPr/>
            <p:nvPr>
              <p:custDataLst>
                <p:tags r:id="rId195"/>
              </p:custDataLst>
            </p:nvPr>
          </p:nvSpPr>
          <p:spPr>
            <a:xfrm>
              <a:off x="5981700" y="3610286"/>
              <a:ext cx="152401" cy="112986"/>
            </a:xfrm>
            <a:custGeom>
              <a:avLst/>
              <a:gdLst/>
              <a:ahLst/>
              <a:cxnLst/>
              <a:rect l="0" t="0" r="0" b="0"/>
              <a:pathLst>
                <a:path w="152401" h="112986">
                  <a:moveTo>
                    <a:pt x="0" y="9214"/>
                  </a:moveTo>
                  <a:lnTo>
                    <a:pt x="0" y="9214"/>
                  </a:lnTo>
                  <a:lnTo>
                    <a:pt x="0" y="3726"/>
                  </a:lnTo>
                  <a:lnTo>
                    <a:pt x="0" y="6070"/>
                  </a:lnTo>
                  <a:lnTo>
                    <a:pt x="0" y="3226"/>
                  </a:lnTo>
                  <a:lnTo>
                    <a:pt x="1058" y="2047"/>
                  </a:lnTo>
                  <a:lnTo>
                    <a:pt x="5056" y="737"/>
                  </a:lnTo>
                  <a:lnTo>
                    <a:pt x="13257" y="0"/>
                  </a:lnTo>
                  <a:lnTo>
                    <a:pt x="27446" y="4837"/>
                  </a:lnTo>
                  <a:lnTo>
                    <a:pt x="45057" y="18030"/>
                  </a:lnTo>
                  <a:lnTo>
                    <a:pt x="51775" y="26538"/>
                  </a:lnTo>
                  <a:lnTo>
                    <a:pt x="53567" y="30288"/>
                  </a:lnTo>
                  <a:lnTo>
                    <a:pt x="52735" y="42922"/>
                  </a:lnTo>
                  <a:lnTo>
                    <a:pt x="47779" y="58062"/>
                  </a:lnTo>
                  <a:lnTo>
                    <a:pt x="22345" y="93988"/>
                  </a:lnTo>
                  <a:lnTo>
                    <a:pt x="19701" y="102395"/>
                  </a:lnTo>
                  <a:lnTo>
                    <a:pt x="29356" y="108908"/>
                  </a:lnTo>
                  <a:lnTo>
                    <a:pt x="66790" y="112985"/>
                  </a:lnTo>
                  <a:lnTo>
                    <a:pt x="102575" y="112633"/>
                  </a:lnTo>
                  <a:lnTo>
                    <a:pt x="152400" y="104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7" name="SMARTInkShape-Group1399"/>
          <p:cNvGrpSpPr/>
          <p:nvPr/>
        </p:nvGrpSpPr>
        <p:grpSpPr>
          <a:xfrm>
            <a:off x="4222964" y="3686175"/>
            <a:ext cx="231405" cy="386510"/>
            <a:chOff x="4222964" y="3686175"/>
            <a:chExt cx="231405" cy="386510"/>
          </a:xfrm>
        </p:grpSpPr>
        <p:sp>
          <p:nvSpPr>
            <p:cNvPr id="1414" name="SMARTInkShape-6859"/>
            <p:cNvSpPr/>
            <p:nvPr>
              <p:custDataLst>
                <p:tags r:id="rId186"/>
              </p:custDataLst>
            </p:nvPr>
          </p:nvSpPr>
          <p:spPr>
            <a:xfrm>
              <a:off x="4364340" y="3905250"/>
              <a:ext cx="90029" cy="150884"/>
            </a:xfrm>
            <a:custGeom>
              <a:avLst/>
              <a:gdLst/>
              <a:ahLst/>
              <a:cxnLst/>
              <a:rect l="0" t="0" r="0" b="0"/>
              <a:pathLst>
                <a:path w="90029" h="150884">
                  <a:moveTo>
                    <a:pt x="64785" y="0"/>
                  </a:moveTo>
                  <a:lnTo>
                    <a:pt x="64785" y="0"/>
                  </a:lnTo>
                  <a:lnTo>
                    <a:pt x="59728" y="0"/>
                  </a:lnTo>
                  <a:lnTo>
                    <a:pt x="46471" y="5057"/>
                  </a:lnTo>
                  <a:lnTo>
                    <a:pt x="34193" y="13257"/>
                  </a:lnTo>
                  <a:lnTo>
                    <a:pt x="17312" y="39010"/>
                  </a:lnTo>
                  <a:lnTo>
                    <a:pt x="2364" y="76516"/>
                  </a:lnTo>
                  <a:lnTo>
                    <a:pt x="0" y="90804"/>
                  </a:lnTo>
                  <a:lnTo>
                    <a:pt x="1772" y="104210"/>
                  </a:lnTo>
                  <a:lnTo>
                    <a:pt x="11534" y="135120"/>
                  </a:lnTo>
                  <a:lnTo>
                    <a:pt x="15526" y="140880"/>
                  </a:lnTo>
                  <a:lnTo>
                    <a:pt x="20304" y="144720"/>
                  </a:lnTo>
                  <a:lnTo>
                    <a:pt x="34319" y="150124"/>
                  </a:lnTo>
                  <a:lnTo>
                    <a:pt x="38125" y="150883"/>
                  </a:lnTo>
                  <a:lnTo>
                    <a:pt x="47997" y="146081"/>
                  </a:lnTo>
                  <a:lnTo>
                    <a:pt x="66525" y="130808"/>
                  </a:lnTo>
                  <a:lnTo>
                    <a:pt x="82116" y="105668"/>
                  </a:lnTo>
                  <a:lnTo>
                    <a:pt x="90028" y="76465"/>
                  </a:lnTo>
                  <a:lnTo>
                    <a:pt x="87316" y="37590"/>
                  </a:lnTo>
                  <a:lnTo>
                    <a:pt x="82559" y="21998"/>
                  </a:lnTo>
                  <a:lnTo>
                    <a:pt x="75860" y="14010"/>
                  </a:lnTo>
                  <a:lnTo>
                    <a:pt x="61246" y="4621"/>
                  </a:lnTo>
                  <a:lnTo>
                    <a:pt x="457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5" name="SMARTInkShape-6860"/>
            <p:cNvSpPr/>
            <p:nvPr>
              <p:custDataLst>
                <p:tags r:id="rId187"/>
              </p:custDataLst>
            </p:nvPr>
          </p:nvSpPr>
          <p:spPr>
            <a:xfrm>
              <a:off x="4222964" y="3905250"/>
              <a:ext cx="129962" cy="57151"/>
            </a:xfrm>
            <a:custGeom>
              <a:avLst/>
              <a:gdLst/>
              <a:ahLst/>
              <a:cxnLst/>
              <a:rect l="0" t="0" r="0" b="0"/>
              <a:pathLst>
                <a:path w="129962" h="57151">
                  <a:moveTo>
                    <a:pt x="53761" y="57150"/>
                  </a:moveTo>
                  <a:lnTo>
                    <a:pt x="53761" y="57150"/>
                  </a:lnTo>
                  <a:lnTo>
                    <a:pt x="28322" y="46789"/>
                  </a:lnTo>
                  <a:lnTo>
                    <a:pt x="4236" y="31640"/>
                  </a:lnTo>
                  <a:lnTo>
                    <a:pt x="0" y="25351"/>
                  </a:lnTo>
                  <a:lnTo>
                    <a:pt x="987" y="23251"/>
                  </a:lnTo>
                  <a:lnTo>
                    <a:pt x="3761" y="21851"/>
                  </a:lnTo>
                  <a:lnTo>
                    <a:pt x="49999" y="12873"/>
                  </a:lnTo>
                  <a:lnTo>
                    <a:pt x="93940" y="7364"/>
                  </a:lnTo>
                  <a:lnTo>
                    <a:pt x="1299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6" name="SMARTInkShape-6861"/>
            <p:cNvSpPr/>
            <p:nvPr>
              <p:custDataLst>
                <p:tags r:id="rId188"/>
              </p:custDataLst>
            </p:nvPr>
          </p:nvSpPr>
          <p:spPr>
            <a:xfrm>
              <a:off x="4276886" y="3686175"/>
              <a:ext cx="56990" cy="386510"/>
            </a:xfrm>
            <a:custGeom>
              <a:avLst/>
              <a:gdLst/>
              <a:ahLst/>
              <a:cxnLst/>
              <a:rect l="0" t="0" r="0" b="0"/>
              <a:pathLst>
                <a:path w="56990" h="386510">
                  <a:moveTo>
                    <a:pt x="37939" y="0"/>
                  </a:moveTo>
                  <a:lnTo>
                    <a:pt x="37939" y="0"/>
                  </a:lnTo>
                  <a:lnTo>
                    <a:pt x="32882" y="5057"/>
                  </a:lnTo>
                  <a:lnTo>
                    <a:pt x="33222" y="16006"/>
                  </a:lnTo>
                  <a:lnTo>
                    <a:pt x="37007" y="59018"/>
                  </a:lnTo>
                  <a:lnTo>
                    <a:pt x="37663" y="103094"/>
                  </a:lnTo>
                  <a:lnTo>
                    <a:pt x="31339" y="149128"/>
                  </a:lnTo>
                  <a:lnTo>
                    <a:pt x="28799" y="196589"/>
                  </a:lnTo>
                  <a:lnTo>
                    <a:pt x="23472" y="237695"/>
                  </a:lnTo>
                  <a:lnTo>
                    <a:pt x="12190" y="282725"/>
                  </a:lnTo>
                  <a:lnTo>
                    <a:pt x="2592" y="318745"/>
                  </a:lnTo>
                  <a:lnTo>
                    <a:pt x="201" y="363198"/>
                  </a:lnTo>
                  <a:lnTo>
                    <a:pt x="0" y="376969"/>
                  </a:lnTo>
                  <a:lnTo>
                    <a:pt x="2063" y="381488"/>
                  </a:lnTo>
                  <a:lnTo>
                    <a:pt x="5555" y="384500"/>
                  </a:lnTo>
                  <a:lnTo>
                    <a:pt x="10000" y="386509"/>
                  </a:lnTo>
                  <a:lnTo>
                    <a:pt x="23405" y="385918"/>
                  </a:lnTo>
                  <a:lnTo>
                    <a:pt x="31425" y="384278"/>
                  </a:lnTo>
                  <a:lnTo>
                    <a:pt x="56989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4" name="SMARTInkShape-Group1400"/>
          <p:cNvGrpSpPr/>
          <p:nvPr/>
        </p:nvGrpSpPr>
        <p:grpSpPr>
          <a:xfrm>
            <a:off x="3076575" y="3782375"/>
            <a:ext cx="685801" cy="317722"/>
            <a:chOff x="3076575" y="3782375"/>
            <a:chExt cx="685801" cy="317722"/>
          </a:xfrm>
        </p:grpSpPr>
        <p:sp>
          <p:nvSpPr>
            <p:cNvPr id="1418" name="SMARTInkShape-6862"/>
            <p:cNvSpPr/>
            <p:nvPr>
              <p:custDataLst>
                <p:tags r:id="rId180"/>
              </p:custDataLst>
            </p:nvPr>
          </p:nvSpPr>
          <p:spPr>
            <a:xfrm>
              <a:off x="3743325" y="39624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9" name="SMARTInkShape-6863"/>
            <p:cNvSpPr/>
            <p:nvPr>
              <p:custDataLst>
                <p:tags r:id="rId181"/>
              </p:custDataLst>
            </p:nvPr>
          </p:nvSpPr>
          <p:spPr>
            <a:xfrm>
              <a:off x="3487474" y="4010025"/>
              <a:ext cx="170127" cy="18900"/>
            </a:xfrm>
            <a:custGeom>
              <a:avLst/>
              <a:gdLst/>
              <a:ahLst/>
              <a:cxnLst/>
              <a:rect l="0" t="0" r="0" b="0"/>
              <a:pathLst>
                <a:path w="170127" h="18900">
                  <a:moveTo>
                    <a:pt x="8201" y="0"/>
                  </a:moveTo>
                  <a:lnTo>
                    <a:pt x="8201" y="0"/>
                  </a:lnTo>
                  <a:lnTo>
                    <a:pt x="3144" y="5056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1675" y="15188"/>
                  </a:lnTo>
                  <a:lnTo>
                    <a:pt x="9182" y="17333"/>
                  </a:lnTo>
                  <a:lnTo>
                    <a:pt x="53604" y="18899"/>
                  </a:lnTo>
                  <a:lnTo>
                    <a:pt x="98442" y="11491"/>
                  </a:lnTo>
                  <a:lnTo>
                    <a:pt x="140562" y="4857"/>
                  </a:lnTo>
                  <a:lnTo>
                    <a:pt x="1701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0" name="SMARTInkShape-6864"/>
            <p:cNvSpPr/>
            <p:nvPr>
              <p:custDataLst>
                <p:tags r:id="rId182"/>
              </p:custDataLst>
            </p:nvPr>
          </p:nvSpPr>
          <p:spPr>
            <a:xfrm>
              <a:off x="3469748" y="3782375"/>
              <a:ext cx="197378" cy="84776"/>
            </a:xfrm>
            <a:custGeom>
              <a:avLst/>
              <a:gdLst/>
              <a:ahLst/>
              <a:cxnLst/>
              <a:rect l="0" t="0" r="0" b="0"/>
              <a:pathLst>
                <a:path w="197378" h="84776">
                  <a:moveTo>
                    <a:pt x="16402" y="84775"/>
                  </a:moveTo>
                  <a:lnTo>
                    <a:pt x="16402" y="84775"/>
                  </a:lnTo>
                  <a:lnTo>
                    <a:pt x="3310" y="70625"/>
                  </a:lnTo>
                  <a:lnTo>
                    <a:pt x="0" y="63316"/>
                  </a:lnTo>
                  <a:lnTo>
                    <a:pt x="175" y="59886"/>
                  </a:lnTo>
                  <a:lnTo>
                    <a:pt x="3193" y="53252"/>
                  </a:lnTo>
                  <a:lnTo>
                    <a:pt x="36213" y="33995"/>
                  </a:lnTo>
                  <a:lnTo>
                    <a:pt x="80209" y="20220"/>
                  </a:lnTo>
                  <a:lnTo>
                    <a:pt x="125118" y="3859"/>
                  </a:lnTo>
                  <a:lnTo>
                    <a:pt x="160056" y="0"/>
                  </a:lnTo>
                  <a:lnTo>
                    <a:pt x="197377" y="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1" name="SMARTInkShape-6865"/>
            <p:cNvSpPr/>
            <p:nvPr>
              <p:custDataLst>
                <p:tags r:id="rId183"/>
              </p:custDataLst>
            </p:nvPr>
          </p:nvSpPr>
          <p:spPr>
            <a:xfrm>
              <a:off x="3571875" y="3811324"/>
              <a:ext cx="9526" cy="217752"/>
            </a:xfrm>
            <a:custGeom>
              <a:avLst/>
              <a:gdLst/>
              <a:ahLst/>
              <a:cxnLst/>
              <a:rect l="0" t="0" r="0" b="0"/>
              <a:pathLst>
                <a:path w="9526" h="2177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2822" y="46287"/>
                  </a:lnTo>
                  <a:lnTo>
                    <a:pt x="8201" y="89455"/>
                  </a:lnTo>
                  <a:lnTo>
                    <a:pt x="9263" y="131143"/>
                  </a:lnTo>
                  <a:lnTo>
                    <a:pt x="9473" y="169951"/>
                  </a:lnTo>
                  <a:lnTo>
                    <a:pt x="9525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2" name="SMARTInkShape-6866"/>
            <p:cNvSpPr/>
            <p:nvPr>
              <p:custDataLst>
                <p:tags r:id="rId184"/>
              </p:custDataLst>
            </p:nvPr>
          </p:nvSpPr>
          <p:spPr>
            <a:xfrm>
              <a:off x="3371850" y="40100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6703" y="1036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3" name="SMARTInkShape-6867"/>
            <p:cNvSpPr/>
            <p:nvPr>
              <p:custDataLst>
                <p:tags r:id="rId185"/>
              </p:custDataLst>
            </p:nvPr>
          </p:nvSpPr>
          <p:spPr>
            <a:xfrm>
              <a:off x="3076575" y="3806732"/>
              <a:ext cx="219076" cy="293365"/>
            </a:xfrm>
            <a:custGeom>
              <a:avLst/>
              <a:gdLst/>
              <a:ahLst/>
              <a:cxnLst/>
              <a:rect l="0" t="0" r="0" b="0"/>
              <a:pathLst>
                <a:path w="219076" h="293365">
                  <a:moveTo>
                    <a:pt x="0" y="108043"/>
                  </a:moveTo>
                  <a:lnTo>
                    <a:pt x="0" y="108043"/>
                  </a:lnTo>
                  <a:lnTo>
                    <a:pt x="0" y="98635"/>
                  </a:lnTo>
                  <a:lnTo>
                    <a:pt x="13257" y="138300"/>
                  </a:lnTo>
                  <a:lnTo>
                    <a:pt x="17906" y="182655"/>
                  </a:lnTo>
                  <a:lnTo>
                    <a:pt x="18824" y="226537"/>
                  </a:lnTo>
                  <a:lnTo>
                    <a:pt x="20008" y="242199"/>
                  </a:lnTo>
                  <a:lnTo>
                    <a:pt x="24508" y="263975"/>
                  </a:lnTo>
                  <a:lnTo>
                    <a:pt x="19978" y="293364"/>
                  </a:lnTo>
                  <a:lnTo>
                    <a:pt x="19668" y="292974"/>
                  </a:lnTo>
                  <a:lnTo>
                    <a:pt x="14075" y="256404"/>
                  </a:lnTo>
                  <a:lnTo>
                    <a:pt x="10874" y="218912"/>
                  </a:lnTo>
                  <a:lnTo>
                    <a:pt x="9925" y="175935"/>
                  </a:lnTo>
                  <a:lnTo>
                    <a:pt x="9604" y="134702"/>
                  </a:lnTo>
                  <a:lnTo>
                    <a:pt x="9541" y="90810"/>
                  </a:lnTo>
                  <a:lnTo>
                    <a:pt x="9528" y="46195"/>
                  </a:lnTo>
                  <a:lnTo>
                    <a:pt x="12348" y="30108"/>
                  </a:lnTo>
                  <a:lnTo>
                    <a:pt x="17727" y="16213"/>
                  </a:lnTo>
                  <a:lnTo>
                    <a:pt x="21284" y="22780"/>
                  </a:lnTo>
                  <a:lnTo>
                    <a:pt x="37248" y="52865"/>
                  </a:lnTo>
                  <a:lnTo>
                    <a:pt x="61337" y="85594"/>
                  </a:lnTo>
                  <a:lnTo>
                    <a:pt x="66419" y="94891"/>
                  </a:lnTo>
                  <a:lnTo>
                    <a:pt x="75733" y="106078"/>
                  </a:lnTo>
                  <a:lnTo>
                    <a:pt x="89751" y="112461"/>
                  </a:lnTo>
                  <a:lnTo>
                    <a:pt x="97934" y="114164"/>
                  </a:lnTo>
                  <a:lnTo>
                    <a:pt x="105506" y="113182"/>
                  </a:lnTo>
                  <a:lnTo>
                    <a:pt x="119564" y="106447"/>
                  </a:lnTo>
                  <a:lnTo>
                    <a:pt x="134321" y="90754"/>
                  </a:lnTo>
                  <a:lnTo>
                    <a:pt x="155335" y="57826"/>
                  </a:lnTo>
                  <a:lnTo>
                    <a:pt x="169119" y="14503"/>
                  </a:lnTo>
                  <a:lnTo>
                    <a:pt x="175816" y="1541"/>
                  </a:lnTo>
                  <a:lnTo>
                    <a:pt x="178594" y="0"/>
                  </a:lnTo>
                  <a:lnTo>
                    <a:pt x="181504" y="31"/>
                  </a:lnTo>
                  <a:lnTo>
                    <a:pt x="184503" y="1110"/>
                  </a:lnTo>
                  <a:lnTo>
                    <a:pt x="186502" y="3946"/>
                  </a:lnTo>
                  <a:lnTo>
                    <a:pt x="203241" y="49785"/>
                  </a:lnTo>
                  <a:lnTo>
                    <a:pt x="211126" y="88774"/>
                  </a:lnTo>
                  <a:lnTo>
                    <a:pt x="218028" y="131101"/>
                  </a:lnTo>
                  <a:lnTo>
                    <a:pt x="218868" y="176137"/>
                  </a:lnTo>
                  <a:lnTo>
                    <a:pt x="219014" y="213239"/>
                  </a:lnTo>
                  <a:lnTo>
                    <a:pt x="219075" y="269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1" name="SMARTInkShape-Group1401"/>
          <p:cNvGrpSpPr/>
          <p:nvPr/>
        </p:nvGrpSpPr>
        <p:grpSpPr>
          <a:xfrm>
            <a:off x="2000377" y="3748245"/>
            <a:ext cx="618950" cy="506849"/>
            <a:chOff x="2000377" y="3748245"/>
            <a:chExt cx="618950" cy="506849"/>
          </a:xfrm>
        </p:grpSpPr>
        <p:sp>
          <p:nvSpPr>
            <p:cNvPr id="1425" name="SMARTInkShape-6868"/>
            <p:cNvSpPr/>
            <p:nvPr>
              <p:custDataLst>
                <p:tags r:id="rId174"/>
              </p:custDataLst>
            </p:nvPr>
          </p:nvSpPr>
          <p:spPr>
            <a:xfrm>
              <a:off x="2505075" y="3977106"/>
              <a:ext cx="114252" cy="277988"/>
            </a:xfrm>
            <a:custGeom>
              <a:avLst/>
              <a:gdLst/>
              <a:ahLst/>
              <a:cxnLst/>
              <a:rect l="0" t="0" r="0" b="0"/>
              <a:pathLst>
                <a:path w="114252" h="277988">
                  <a:moveTo>
                    <a:pt x="0" y="23394"/>
                  </a:moveTo>
                  <a:lnTo>
                    <a:pt x="0" y="23394"/>
                  </a:lnTo>
                  <a:lnTo>
                    <a:pt x="5056" y="18338"/>
                  </a:lnTo>
                  <a:lnTo>
                    <a:pt x="7539" y="13033"/>
                  </a:lnTo>
                  <a:lnTo>
                    <a:pt x="9264" y="0"/>
                  </a:lnTo>
                  <a:lnTo>
                    <a:pt x="22772" y="38828"/>
                  </a:lnTo>
                  <a:lnTo>
                    <a:pt x="31641" y="48951"/>
                  </a:lnTo>
                  <a:lnTo>
                    <a:pt x="36969" y="53132"/>
                  </a:lnTo>
                  <a:lnTo>
                    <a:pt x="42638" y="53803"/>
                  </a:lnTo>
                  <a:lnTo>
                    <a:pt x="54580" y="48904"/>
                  </a:lnTo>
                  <a:lnTo>
                    <a:pt x="68148" y="39302"/>
                  </a:lnTo>
                  <a:lnTo>
                    <a:pt x="72621" y="30111"/>
                  </a:lnTo>
                  <a:lnTo>
                    <a:pt x="75991" y="6619"/>
                  </a:lnTo>
                  <a:lnTo>
                    <a:pt x="78995" y="28189"/>
                  </a:lnTo>
                  <a:lnTo>
                    <a:pt x="92443" y="72708"/>
                  </a:lnTo>
                  <a:lnTo>
                    <a:pt x="104848" y="111139"/>
                  </a:lnTo>
                  <a:lnTo>
                    <a:pt x="107998" y="116815"/>
                  </a:lnTo>
                  <a:lnTo>
                    <a:pt x="113055" y="156344"/>
                  </a:lnTo>
                  <a:lnTo>
                    <a:pt x="114054" y="199273"/>
                  </a:lnTo>
                  <a:lnTo>
                    <a:pt x="114251" y="233819"/>
                  </a:lnTo>
                  <a:lnTo>
                    <a:pt x="108634" y="249560"/>
                  </a:lnTo>
                  <a:lnTo>
                    <a:pt x="92837" y="271857"/>
                  </a:lnTo>
                  <a:lnTo>
                    <a:pt x="80419" y="276697"/>
                  </a:lnTo>
                  <a:lnTo>
                    <a:pt x="72663" y="277987"/>
                  </a:lnTo>
                  <a:lnTo>
                    <a:pt x="65375" y="276732"/>
                  </a:lnTo>
                  <a:lnTo>
                    <a:pt x="46064" y="265909"/>
                  </a:lnTo>
                  <a:lnTo>
                    <a:pt x="33169" y="254471"/>
                  </a:lnTo>
                  <a:lnTo>
                    <a:pt x="19050" y="232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" name="SMARTInkShape-6869"/>
            <p:cNvSpPr/>
            <p:nvPr>
              <p:custDataLst>
                <p:tags r:id="rId175"/>
              </p:custDataLst>
            </p:nvPr>
          </p:nvSpPr>
          <p:spPr>
            <a:xfrm>
              <a:off x="2457450" y="3748245"/>
              <a:ext cx="17108" cy="290356"/>
            </a:xfrm>
            <a:custGeom>
              <a:avLst/>
              <a:gdLst/>
              <a:ahLst/>
              <a:cxnLst/>
              <a:rect l="0" t="0" r="0" b="0"/>
              <a:pathLst>
                <a:path w="17108" h="290356">
                  <a:moveTo>
                    <a:pt x="0" y="14130"/>
                  </a:moveTo>
                  <a:lnTo>
                    <a:pt x="0" y="14130"/>
                  </a:lnTo>
                  <a:lnTo>
                    <a:pt x="5056" y="14130"/>
                  </a:lnTo>
                  <a:lnTo>
                    <a:pt x="6546" y="13072"/>
                  </a:lnTo>
                  <a:lnTo>
                    <a:pt x="7539" y="11308"/>
                  </a:lnTo>
                  <a:lnTo>
                    <a:pt x="9264" y="0"/>
                  </a:lnTo>
                  <a:lnTo>
                    <a:pt x="10560" y="42083"/>
                  </a:lnTo>
                  <a:lnTo>
                    <a:pt x="16064" y="83561"/>
                  </a:lnTo>
                  <a:lnTo>
                    <a:pt x="17107" y="116900"/>
                  </a:lnTo>
                  <a:lnTo>
                    <a:pt x="11336" y="159431"/>
                  </a:lnTo>
                  <a:lnTo>
                    <a:pt x="10062" y="198646"/>
                  </a:lnTo>
                  <a:lnTo>
                    <a:pt x="9684" y="238135"/>
                  </a:lnTo>
                  <a:lnTo>
                    <a:pt x="9525" y="290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7" name="SMARTInkShape-6870"/>
            <p:cNvSpPr/>
            <p:nvPr>
              <p:custDataLst>
                <p:tags r:id="rId176"/>
              </p:custDataLst>
            </p:nvPr>
          </p:nvSpPr>
          <p:spPr>
            <a:xfrm>
              <a:off x="2295525" y="3995352"/>
              <a:ext cx="94405" cy="257365"/>
            </a:xfrm>
            <a:custGeom>
              <a:avLst/>
              <a:gdLst/>
              <a:ahLst/>
              <a:cxnLst/>
              <a:rect l="0" t="0" r="0" b="0"/>
              <a:pathLst>
                <a:path w="94405" h="257365">
                  <a:moveTo>
                    <a:pt x="9525" y="5148"/>
                  </a:moveTo>
                  <a:lnTo>
                    <a:pt x="9525" y="5148"/>
                  </a:lnTo>
                  <a:lnTo>
                    <a:pt x="14581" y="10204"/>
                  </a:lnTo>
                  <a:lnTo>
                    <a:pt x="17064" y="18331"/>
                  </a:lnTo>
                  <a:lnTo>
                    <a:pt x="23714" y="55965"/>
                  </a:lnTo>
                  <a:lnTo>
                    <a:pt x="27135" y="99109"/>
                  </a:lnTo>
                  <a:lnTo>
                    <a:pt x="28148" y="140351"/>
                  </a:lnTo>
                  <a:lnTo>
                    <a:pt x="28491" y="179120"/>
                  </a:lnTo>
                  <a:lnTo>
                    <a:pt x="27492" y="210035"/>
                  </a:lnTo>
                  <a:lnTo>
                    <a:pt x="19441" y="257364"/>
                  </a:lnTo>
                  <a:lnTo>
                    <a:pt x="20369" y="256900"/>
                  </a:lnTo>
                  <a:lnTo>
                    <a:pt x="24223" y="250740"/>
                  </a:lnTo>
                  <a:lnTo>
                    <a:pt x="27715" y="213272"/>
                  </a:lnTo>
                  <a:lnTo>
                    <a:pt x="28320" y="173236"/>
                  </a:lnTo>
                  <a:lnTo>
                    <a:pt x="31347" y="130190"/>
                  </a:lnTo>
                  <a:lnTo>
                    <a:pt x="36766" y="91113"/>
                  </a:lnTo>
                  <a:lnTo>
                    <a:pt x="44383" y="48391"/>
                  </a:lnTo>
                  <a:lnTo>
                    <a:pt x="48781" y="28662"/>
                  </a:lnTo>
                  <a:lnTo>
                    <a:pt x="61491" y="6824"/>
                  </a:lnTo>
                  <a:lnTo>
                    <a:pt x="68957" y="601"/>
                  </a:lnTo>
                  <a:lnTo>
                    <a:pt x="72430" y="0"/>
                  </a:lnTo>
                  <a:lnTo>
                    <a:pt x="75803" y="658"/>
                  </a:lnTo>
                  <a:lnTo>
                    <a:pt x="79110" y="2155"/>
                  </a:lnTo>
                  <a:lnTo>
                    <a:pt x="85607" y="9462"/>
                  </a:lnTo>
                  <a:lnTo>
                    <a:pt x="88822" y="14374"/>
                  </a:lnTo>
                  <a:lnTo>
                    <a:pt x="94404" y="55883"/>
                  </a:lnTo>
                  <a:lnTo>
                    <a:pt x="93815" y="68972"/>
                  </a:lnTo>
                  <a:lnTo>
                    <a:pt x="86476" y="99082"/>
                  </a:lnTo>
                  <a:lnTo>
                    <a:pt x="76887" y="118864"/>
                  </a:lnTo>
                  <a:lnTo>
                    <a:pt x="37912" y="158233"/>
                  </a:lnTo>
                  <a:lnTo>
                    <a:pt x="0" y="167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8" name="SMARTInkShape-6871"/>
            <p:cNvSpPr/>
            <p:nvPr>
              <p:custDataLst>
                <p:tags r:id="rId177"/>
              </p:custDataLst>
            </p:nvPr>
          </p:nvSpPr>
          <p:spPr>
            <a:xfrm>
              <a:off x="2220649" y="3969905"/>
              <a:ext cx="63082" cy="283359"/>
            </a:xfrm>
            <a:custGeom>
              <a:avLst/>
              <a:gdLst/>
              <a:ahLst/>
              <a:cxnLst/>
              <a:rect l="0" t="0" r="0" b="0"/>
              <a:pathLst>
                <a:path w="63082" h="283359">
                  <a:moveTo>
                    <a:pt x="8201" y="59170"/>
                  </a:moveTo>
                  <a:lnTo>
                    <a:pt x="8201" y="59170"/>
                  </a:lnTo>
                  <a:lnTo>
                    <a:pt x="8201" y="64226"/>
                  </a:lnTo>
                  <a:lnTo>
                    <a:pt x="0" y="99874"/>
                  </a:lnTo>
                  <a:lnTo>
                    <a:pt x="5484" y="136943"/>
                  </a:lnTo>
                  <a:lnTo>
                    <a:pt x="7664" y="178288"/>
                  </a:lnTo>
                  <a:lnTo>
                    <a:pt x="8095" y="217579"/>
                  </a:lnTo>
                  <a:lnTo>
                    <a:pt x="14726" y="257442"/>
                  </a:lnTo>
                  <a:lnTo>
                    <a:pt x="17331" y="283358"/>
                  </a:lnTo>
                  <a:lnTo>
                    <a:pt x="12552" y="271293"/>
                  </a:lnTo>
                  <a:lnTo>
                    <a:pt x="8002" y="225680"/>
                  </a:lnTo>
                  <a:lnTo>
                    <a:pt x="1910" y="190704"/>
                  </a:lnTo>
                  <a:lnTo>
                    <a:pt x="693" y="144709"/>
                  </a:lnTo>
                  <a:lnTo>
                    <a:pt x="6404" y="99115"/>
                  </a:lnTo>
                  <a:lnTo>
                    <a:pt x="12903" y="54478"/>
                  </a:lnTo>
                  <a:lnTo>
                    <a:pt x="27452" y="8301"/>
                  </a:lnTo>
                  <a:lnTo>
                    <a:pt x="30560" y="3032"/>
                  </a:lnTo>
                  <a:lnTo>
                    <a:pt x="34749" y="578"/>
                  </a:lnTo>
                  <a:lnTo>
                    <a:pt x="39658" y="0"/>
                  </a:lnTo>
                  <a:lnTo>
                    <a:pt x="45047" y="674"/>
                  </a:lnTo>
                  <a:lnTo>
                    <a:pt x="49698" y="4297"/>
                  </a:lnTo>
                  <a:lnTo>
                    <a:pt x="57689" y="16791"/>
                  </a:lnTo>
                  <a:lnTo>
                    <a:pt x="63081" y="41674"/>
                  </a:lnTo>
                  <a:lnTo>
                    <a:pt x="59622" y="69156"/>
                  </a:lnTo>
                  <a:lnTo>
                    <a:pt x="51894" y="87293"/>
                  </a:lnTo>
                  <a:lnTo>
                    <a:pt x="32197" y="115996"/>
                  </a:lnTo>
                  <a:lnTo>
                    <a:pt x="20277" y="126054"/>
                  </a:lnTo>
                  <a:lnTo>
                    <a:pt x="16252" y="128101"/>
                  </a:lnTo>
                  <a:lnTo>
                    <a:pt x="8201" y="125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9" name="SMARTInkShape-6872"/>
            <p:cNvSpPr/>
            <p:nvPr>
              <p:custDataLst>
                <p:tags r:id="rId178"/>
              </p:custDataLst>
            </p:nvPr>
          </p:nvSpPr>
          <p:spPr>
            <a:xfrm>
              <a:off x="2017158" y="4010025"/>
              <a:ext cx="116443" cy="57151"/>
            </a:xfrm>
            <a:custGeom>
              <a:avLst/>
              <a:gdLst/>
              <a:ahLst/>
              <a:cxnLst/>
              <a:rect l="0" t="0" r="0" b="0"/>
              <a:pathLst>
                <a:path w="116443" h="57151">
                  <a:moveTo>
                    <a:pt x="21192" y="57150"/>
                  </a:moveTo>
                  <a:lnTo>
                    <a:pt x="21192" y="57150"/>
                  </a:lnTo>
                  <a:lnTo>
                    <a:pt x="2878" y="57150"/>
                  </a:lnTo>
                  <a:lnTo>
                    <a:pt x="516" y="56092"/>
                  </a:lnTo>
                  <a:lnTo>
                    <a:pt x="0" y="54328"/>
                  </a:lnTo>
                  <a:lnTo>
                    <a:pt x="1719" y="48949"/>
                  </a:lnTo>
                  <a:lnTo>
                    <a:pt x="48260" y="20840"/>
                  </a:lnTo>
                  <a:lnTo>
                    <a:pt x="1164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0" name="SMARTInkShape-6873"/>
            <p:cNvSpPr/>
            <p:nvPr>
              <p:custDataLst>
                <p:tags r:id="rId179"/>
              </p:custDataLst>
            </p:nvPr>
          </p:nvSpPr>
          <p:spPr>
            <a:xfrm>
              <a:off x="2000377" y="3775480"/>
              <a:ext cx="171324" cy="440266"/>
            </a:xfrm>
            <a:custGeom>
              <a:avLst/>
              <a:gdLst/>
              <a:ahLst/>
              <a:cxnLst/>
              <a:rect l="0" t="0" r="0" b="0"/>
              <a:pathLst>
                <a:path w="171324" h="440266">
                  <a:moveTo>
                    <a:pt x="18923" y="244070"/>
                  </a:moveTo>
                  <a:lnTo>
                    <a:pt x="18923" y="244070"/>
                  </a:lnTo>
                  <a:lnTo>
                    <a:pt x="18923" y="239014"/>
                  </a:lnTo>
                  <a:lnTo>
                    <a:pt x="19981" y="237524"/>
                  </a:lnTo>
                  <a:lnTo>
                    <a:pt x="21745" y="236531"/>
                  </a:lnTo>
                  <a:lnTo>
                    <a:pt x="23979" y="235869"/>
                  </a:lnTo>
                  <a:lnTo>
                    <a:pt x="24411" y="236486"/>
                  </a:lnTo>
                  <a:lnTo>
                    <a:pt x="22068" y="239994"/>
                  </a:lnTo>
                  <a:lnTo>
                    <a:pt x="16515" y="283084"/>
                  </a:lnTo>
                  <a:lnTo>
                    <a:pt x="11507" y="327244"/>
                  </a:lnTo>
                  <a:lnTo>
                    <a:pt x="7200" y="369962"/>
                  </a:lnTo>
                  <a:lnTo>
                    <a:pt x="1320" y="411578"/>
                  </a:lnTo>
                  <a:lnTo>
                    <a:pt x="0" y="440265"/>
                  </a:lnTo>
                  <a:lnTo>
                    <a:pt x="2712" y="397429"/>
                  </a:lnTo>
                  <a:lnTo>
                    <a:pt x="8077" y="353503"/>
                  </a:lnTo>
                  <a:lnTo>
                    <a:pt x="14063" y="316594"/>
                  </a:lnTo>
                  <a:lnTo>
                    <a:pt x="25568" y="271684"/>
                  </a:lnTo>
                  <a:lnTo>
                    <a:pt x="34885" y="230262"/>
                  </a:lnTo>
                  <a:lnTo>
                    <a:pt x="44349" y="190708"/>
                  </a:lnTo>
                  <a:lnTo>
                    <a:pt x="53856" y="152176"/>
                  </a:lnTo>
                  <a:lnTo>
                    <a:pt x="64434" y="115007"/>
                  </a:lnTo>
                  <a:lnTo>
                    <a:pt x="86435" y="67822"/>
                  </a:lnTo>
                  <a:lnTo>
                    <a:pt x="104366" y="21972"/>
                  </a:lnTo>
                  <a:lnTo>
                    <a:pt x="120734" y="203"/>
                  </a:lnTo>
                  <a:lnTo>
                    <a:pt x="122780" y="0"/>
                  </a:lnTo>
                  <a:lnTo>
                    <a:pt x="127876" y="2597"/>
                  </a:lnTo>
                  <a:lnTo>
                    <a:pt x="133225" y="44364"/>
                  </a:lnTo>
                  <a:lnTo>
                    <a:pt x="137810" y="76995"/>
                  </a:lnTo>
                  <a:lnTo>
                    <a:pt x="141285" y="120953"/>
                  </a:lnTo>
                  <a:lnTo>
                    <a:pt x="149005" y="167187"/>
                  </a:lnTo>
                  <a:lnTo>
                    <a:pt x="151305" y="203533"/>
                  </a:lnTo>
                  <a:lnTo>
                    <a:pt x="153044" y="243230"/>
                  </a:lnTo>
                  <a:lnTo>
                    <a:pt x="157202" y="276505"/>
                  </a:lnTo>
                  <a:lnTo>
                    <a:pt x="159755" y="309638"/>
                  </a:lnTo>
                  <a:lnTo>
                    <a:pt x="164015" y="352398"/>
                  </a:lnTo>
                  <a:lnTo>
                    <a:pt x="171323" y="396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2" name="SMARTInkShape-6874"/>
          <p:cNvSpPr/>
          <p:nvPr>
            <p:custDataLst>
              <p:tags r:id="rId7"/>
            </p:custDataLst>
          </p:nvPr>
        </p:nvSpPr>
        <p:spPr>
          <a:xfrm>
            <a:off x="10888398" y="2224133"/>
            <a:ext cx="741628" cy="52343"/>
          </a:xfrm>
          <a:custGeom>
            <a:avLst/>
            <a:gdLst/>
            <a:ahLst/>
            <a:cxnLst/>
            <a:rect l="0" t="0" r="0" b="0"/>
            <a:pathLst>
              <a:path w="741628" h="52343">
                <a:moveTo>
                  <a:pt x="8202" y="4717"/>
                </a:moveTo>
                <a:lnTo>
                  <a:pt x="8202" y="4717"/>
                </a:lnTo>
                <a:lnTo>
                  <a:pt x="3145" y="4717"/>
                </a:lnTo>
                <a:lnTo>
                  <a:pt x="1656" y="5775"/>
                </a:lnTo>
                <a:lnTo>
                  <a:pt x="664" y="7539"/>
                </a:lnTo>
                <a:lnTo>
                  <a:pt x="0" y="9773"/>
                </a:lnTo>
                <a:lnTo>
                  <a:pt x="1675" y="11263"/>
                </a:lnTo>
                <a:lnTo>
                  <a:pt x="9182" y="12918"/>
                </a:lnTo>
                <a:lnTo>
                  <a:pt x="55120" y="12922"/>
                </a:lnTo>
                <a:lnTo>
                  <a:pt x="88321" y="9069"/>
                </a:lnTo>
                <a:lnTo>
                  <a:pt x="132601" y="6006"/>
                </a:lnTo>
                <a:lnTo>
                  <a:pt x="177588" y="5099"/>
                </a:lnTo>
                <a:lnTo>
                  <a:pt x="224431" y="4830"/>
                </a:lnTo>
                <a:lnTo>
                  <a:pt x="271824" y="4750"/>
                </a:lnTo>
                <a:lnTo>
                  <a:pt x="306343" y="4732"/>
                </a:lnTo>
                <a:lnTo>
                  <a:pt x="342851" y="4723"/>
                </a:lnTo>
                <a:lnTo>
                  <a:pt x="380244" y="4720"/>
                </a:lnTo>
                <a:lnTo>
                  <a:pt x="415206" y="4718"/>
                </a:lnTo>
                <a:lnTo>
                  <a:pt x="448384" y="4718"/>
                </a:lnTo>
                <a:lnTo>
                  <a:pt x="480769" y="4717"/>
                </a:lnTo>
                <a:lnTo>
                  <a:pt x="512801" y="4717"/>
                </a:lnTo>
                <a:lnTo>
                  <a:pt x="554941" y="4717"/>
                </a:lnTo>
                <a:lnTo>
                  <a:pt x="590358" y="4717"/>
                </a:lnTo>
                <a:lnTo>
                  <a:pt x="635194" y="4717"/>
                </a:lnTo>
                <a:lnTo>
                  <a:pt x="670486" y="4717"/>
                </a:lnTo>
                <a:lnTo>
                  <a:pt x="630097" y="1895"/>
                </a:lnTo>
                <a:lnTo>
                  <a:pt x="584405" y="0"/>
                </a:lnTo>
                <a:lnTo>
                  <a:pt x="551099" y="2620"/>
                </a:lnTo>
                <a:lnTo>
                  <a:pt x="506433" y="4096"/>
                </a:lnTo>
                <a:lnTo>
                  <a:pt x="471997" y="4441"/>
                </a:lnTo>
                <a:lnTo>
                  <a:pt x="438349" y="4595"/>
                </a:lnTo>
                <a:lnTo>
                  <a:pt x="398119" y="7503"/>
                </a:lnTo>
                <a:lnTo>
                  <a:pt x="360742" y="14413"/>
                </a:lnTo>
                <a:lnTo>
                  <a:pt x="357530" y="16473"/>
                </a:lnTo>
                <a:lnTo>
                  <a:pt x="355387" y="18904"/>
                </a:lnTo>
                <a:lnTo>
                  <a:pt x="357133" y="21583"/>
                </a:lnTo>
                <a:lnTo>
                  <a:pt x="367541" y="27383"/>
                </a:lnTo>
                <a:lnTo>
                  <a:pt x="386192" y="31541"/>
                </a:lnTo>
                <a:lnTo>
                  <a:pt x="425353" y="32773"/>
                </a:lnTo>
                <a:lnTo>
                  <a:pt x="467058" y="38195"/>
                </a:lnTo>
                <a:lnTo>
                  <a:pt x="506227" y="41448"/>
                </a:lnTo>
                <a:lnTo>
                  <a:pt x="550842" y="43605"/>
                </a:lnTo>
                <a:lnTo>
                  <a:pt x="585850" y="48224"/>
                </a:lnTo>
                <a:lnTo>
                  <a:pt x="631352" y="43738"/>
                </a:lnTo>
                <a:lnTo>
                  <a:pt x="669660" y="42898"/>
                </a:lnTo>
                <a:lnTo>
                  <a:pt x="668251" y="41812"/>
                </a:lnTo>
                <a:lnTo>
                  <a:pt x="624602" y="29567"/>
                </a:lnTo>
                <a:lnTo>
                  <a:pt x="581045" y="23854"/>
                </a:lnTo>
                <a:lnTo>
                  <a:pt x="548349" y="17560"/>
                </a:lnTo>
                <a:lnTo>
                  <a:pt x="501973" y="15225"/>
                </a:lnTo>
                <a:lnTo>
                  <a:pt x="462597" y="14533"/>
                </a:lnTo>
                <a:lnTo>
                  <a:pt x="444399" y="14371"/>
                </a:lnTo>
                <a:lnTo>
                  <a:pt x="440817" y="15387"/>
                </a:lnTo>
                <a:lnTo>
                  <a:pt x="440545" y="17122"/>
                </a:lnTo>
                <a:lnTo>
                  <a:pt x="442482" y="19337"/>
                </a:lnTo>
                <a:lnTo>
                  <a:pt x="481492" y="23951"/>
                </a:lnTo>
                <a:lnTo>
                  <a:pt x="524788" y="31133"/>
                </a:lnTo>
                <a:lnTo>
                  <a:pt x="561315" y="35474"/>
                </a:lnTo>
                <a:lnTo>
                  <a:pt x="598948" y="40641"/>
                </a:lnTo>
                <a:lnTo>
                  <a:pt x="636911" y="42172"/>
                </a:lnTo>
                <a:lnTo>
                  <a:pt x="674970" y="45448"/>
                </a:lnTo>
                <a:lnTo>
                  <a:pt x="741627" y="5234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" name="SMARTInkShape-6875"/>
          <p:cNvSpPr/>
          <p:nvPr>
            <p:custDataLst>
              <p:tags r:id="rId8"/>
            </p:custDataLst>
          </p:nvPr>
        </p:nvSpPr>
        <p:spPr>
          <a:xfrm>
            <a:off x="10366623" y="3952878"/>
            <a:ext cx="453778" cy="38098"/>
          </a:xfrm>
          <a:custGeom>
            <a:avLst/>
            <a:gdLst/>
            <a:ahLst/>
            <a:cxnLst/>
            <a:rect l="0" t="0" r="0" b="0"/>
            <a:pathLst>
              <a:path w="453778" h="38098">
                <a:moveTo>
                  <a:pt x="63252" y="9522"/>
                </a:moveTo>
                <a:lnTo>
                  <a:pt x="63252" y="9522"/>
                </a:lnTo>
                <a:lnTo>
                  <a:pt x="53531" y="8464"/>
                </a:lnTo>
                <a:lnTo>
                  <a:pt x="13909" y="586"/>
                </a:lnTo>
                <a:lnTo>
                  <a:pt x="0" y="114"/>
                </a:lnTo>
                <a:lnTo>
                  <a:pt x="36875" y="1062"/>
                </a:lnTo>
                <a:lnTo>
                  <a:pt x="84500" y="7537"/>
                </a:lnTo>
                <a:lnTo>
                  <a:pt x="119261" y="8640"/>
                </a:lnTo>
                <a:lnTo>
                  <a:pt x="162632" y="9261"/>
                </a:lnTo>
                <a:lnTo>
                  <a:pt x="202295" y="9445"/>
                </a:lnTo>
                <a:lnTo>
                  <a:pt x="240857" y="8441"/>
                </a:lnTo>
                <a:lnTo>
                  <a:pt x="279094" y="2969"/>
                </a:lnTo>
                <a:lnTo>
                  <a:pt x="318294" y="878"/>
                </a:lnTo>
                <a:lnTo>
                  <a:pt x="359777" y="258"/>
                </a:lnTo>
                <a:lnTo>
                  <a:pt x="386300" y="31"/>
                </a:lnTo>
                <a:lnTo>
                  <a:pt x="341318" y="4"/>
                </a:lnTo>
                <a:lnTo>
                  <a:pt x="307487" y="0"/>
                </a:lnTo>
                <a:lnTo>
                  <a:pt x="262853" y="5054"/>
                </a:lnTo>
                <a:lnTo>
                  <a:pt x="222817" y="8198"/>
                </a:lnTo>
                <a:lnTo>
                  <a:pt x="184144" y="9130"/>
                </a:lnTo>
                <a:lnTo>
                  <a:pt x="140754" y="15991"/>
                </a:lnTo>
                <a:lnTo>
                  <a:pt x="98787" y="18443"/>
                </a:lnTo>
                <a:lnTo>
                  <a:pt x="77987" y="19837"/>
                </a:lnTo>
                <a:lnTo>
                  <a:pt x="65215" y="23984"/>
                </a:lnTo>
                <a:lnTo>
                  <a:pt x="64558" y="25514"/>
                </a:lnTo>
                <a:lnTo>
                  <a:pt x="72300" y="27213"/>
                </a:lnTo>
                <a:lnTo>
                  <a:pt x="109677" y="28169"/>
                </a:lnTo>
                <a:lnTo>
                  <a:pt x="150856" y="28453"/>
                </a:lnTo>
                <a:lnTo>
                  <a:pt x="194925" y="33593"/>
                </a:lnTo>
                <a:lnTo>
                  <a:pt x="241496" y="36763"/>
                </a:lnTo>
                <a:lnTo>
                  <a:pt x="288810" y="37702"/>
                </a:lnTo>
                <a:lnTo>
                  <a:pt x="336342" y="37980"/>
                </a:lnTo>
                <a:lnTo>
                  <a:pt x="383939" y="38062"/>
                </a:lnTo>
                <a:lnTo>
                  <a:pt x="453777" y="3809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7" name="SMARTInkShape-Group1404"/>
          <p:cNvGrpSpPr/>
          <p:nvPr/>
        </p:nvGrpSpPr>
        <p:grpSpPr>
          <a:xfrm>
            <a:off x="10149046" y="1714579"/>
            <a:ext cx="1774143" cy="512017"/>
            <a:chOff x="10149046" y="1714579"/>
            <a:chExt cx="1774143" cy="512017"/>
          </a:xfrm>
        </p:grpSpPr>
        <p:sp>
          <p:nvSpPr>
            <p:cNvPr id="1434" name="SMARTInkShape-6876"/>
            <p:cNvSpPr/>
            <p:nvPr>
              <p:custDataLst>
                <p:tags r:id="rId161"/>
              </p:custDataLst>
            </p:nvPr>
          </p:nvSpPr>
          <p:spPr>
            <a:xfrm>
              <a:off x="10551037" y="2038350"/>
              <a:ext cx="145539" cy="24539"/>
            </a:xfrm>
            <a:custGeom>
              <a:avLst/>
              <a:gdLst/>
              <a:ahLst/>
              <a:cxnLst/>
              <a:rect l="0" t="0" r="0" b="0"/>
              <a:pathLst>
                <a:path w="145539" h="24539">
                  <a:moveTo>
                    <a:pt x="21713" y="19050"/>
                  </a:moveTo>
                  <a:lnTo>
                    <a:pt x="21713" y="19050"/>
                  </a:lnTo>
                  <a:lnTo>
                    <a:pt x="11601" y="24107"/>
                  </a:lnTo>
                  <a:lnTo>
                    <a:pt x="7564" y="24538"/>
                  </a:lnTo>
                  <a:lnTo>
                    <a:pt x="255" y="22195"/>
                  </a:lnTo>
                  <a:lnTo>
                    <a:pt x="0" y="21146"/>
                  </a:lnTo>
                  <a:lnTo>
                    <a:pt x="43374" y="12688"/>
                  </a:lnTo>
                  <a:lnTo>
                    <a:pt x="89867" y="9404"/>
                  </a:lnTo>
                  <a:lnTo>
                    <a:pt x="1455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5" name="SMARTInkShape-6877"/>
            <p:cNvSpPr/>
            <p:nvPr>
              <p:custDataLst>
                <p:tags r:id="rId162"/>
              </p:custDataLst>
            </p:nvPr>
          </p:nvSpPr>
          <p:spPr>
            <a:xfrm>
              <a:off x="10572881" y="1905023"/>
              <a:ext cx="189979" cy="282849"/>
            </a:xfrm>
            <a:custGeom>
              <a:avLst/>
              <a:gdLst/>
              <a:ahLst/>
              <a:cxnLst/>
              <a:rect l="0" t="0" r="0" b="0"/>
              <a:pathLst>
                <a:path w="189979" h="282849">
                  <a:moveTo>
                    <a:pt x="180844" y="9502"/>
                  </a:moveTo>
                  <a:lnTo>
                    <a:pt x="180844" y="9502"/>
                  </a:lnTo>
                  <a:lnTo>
                    <a:pt x="185901" y="9502"/>
                  </a:lnTo>
                  <a:lnTo>
                    <a:pt x="187390" y="8444"/>
                  </a:lnTo>
                  <a:lnTo>
                    <a:pt x="188382" y="6680"/>
                  </a:lnTo>
                  <a:lnTo>
                    <a:pt x="189978" y="1301"/>
                  </a:lnTo>
                  <a:lnTo>
                    <a:pt x="189049" y="860"/>
                  </a:lnTo>
                  <a:lnTo>
                    <a:pt x="149644" y="0"/>
                  </a:lnTo>
                  <a:lnTo>
                    <a:pt x="121856" y="2101"/>
                  </a:lnTo>
                  <a:lnTo>
                    <a:pt x="89401" y="15188"/>
                  </a:lnTo>
                  <a:lnTo>
                    <a:pt x="45916" y="49735"/>
                  </a:lnTo>
                  <a:lnTo>
                    <a:pt x="35151" y="62308"/>
                  </a:lnTo>
                  <a:lnTo>
                    <a:pt x="16210" y="105434"/>
                  </a:lnTo>
                  <a:lnTo>
                    <a:pt x="9682" y="144045"/>
                  </a:lnTo>
                  <a:lnTo>
                    <a:pt x="2120" y="188518"/>
                  </a:lnTo>
                  <a:lnTo>
                    <a:pt x="313" y="233246"/>
                  </a:lnTo>
                  <a:lnTo>
                    <a:pt x="0" y="260182"/>
                  </a:lnTo>
                  <a:lnTo>
                    <a:pt x="2074" y="266580"/>
                  </a:lnTo>
                  <a:lnTo>
                    <a:pt x="10020" y="276511"/>
                  </a:lnTo>
                  <a:lnTo>
                    <a:pt x="23431" y="281631"/>
                  </a:lnTo>
                  <a:lnTo>
                    <a:pt x="41032" y="282848"/>
                  </a:lnTo>
                  <a:lnTo>
                    <a:pt x="84004" y="277829"/>
                  </a:lnTo>
                  <a:lnTo>
                    <a:pt x="103937" y="274808"/>
                  </a:lnTo>
                  <a:lnTo>
                    <a:pt x="137006" y="259895"/>
                  </a:lnTo>
                  <a:lnTo>
                    <a:pt x="152269" y="238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6" name="SMARTInkShape-6878"/>
            <p:cNvSpPr/>
            <p:nvPr>
              <p:custDataLst>
                <p:tags r:id="rId163"/>
              </p:custDataLst>
            </p:nvPr>
          </p:nvSpPr>
          <p:spPr>
            <a:xfrm>
              <a:off x="10149046" y="2181225"/>
              <a:ext cx="242730" cy="40244"/>
            </a:xfrm>
            <a:custGeom>
              <a:avLst/>
              <a:gdLst/>
              <a:ahLst/>
              <a:cxnLst/>
              <a:rect l="0" t="0" r="0" b="0"/>
              <a:pathLst>
                <a:path w="242730" h="40244">
                  <a:moveTo>
                    <a:pt x="14129" y="19050"/>
                  </a:moveTo>
                  <a:lnTo>
                    <a:pt x="14129" y="19050"/>
                  </a:lnTo>
                  <a:lnTo>
                    <a:pt x="6523" y="27713"/>
                  </a:lnTo>
                  <a:lnTo>
                    <a:pt x="0" y="39726"/>
                  </a:lnTo>
                  <a:lnTo>
                    <a:pt x="476" y="40243"/>
                  </a:lnTo>
                  <a:lnTo>
                    <a:pt x="1851" y="39528"/>
                  </a:lnTo>
                  <a:lnTo>
                    <a:pt x="42863" y="35466"/>
                  </a:lnTo>
                  <a:lnTo>
                    <a:pt x="76972" y="30617"/>
                  </a:lnTo>
                  <a:lnTo>
                    <a:pt x="117767" y="26357"/>
                  </a:lnTo>
                  <a:lnTo>
                    <a:pt x="164423" y="20494"/>
                  </a:lnTo>
                  <a:lnTo>
                    <a:pt x="204216" y="11730"/>
                  </a:lnTo>
                  <a:lnTo>
                    <a:pt x="2427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7" name="SMARTInkShape-6879"/>
            <p:cNvSpPr/>
            <p:nvPr>
              <p:custDataLst>
                <p:tags r:id="rId164"/>
              </p:custDataLst>
            </p:nvPr>
          </p:nvSpPr>
          <p:spPr>
            <a:xfrm>
              <a:off x="10165042" y="2040183"/>
              <a:ext cx="217209" cy="36268"/>
            </a:xfrm>
            <a:custGeom>
              <a:avLst/>
              <a:gdLst/>
              <a:ahLst/>
              <a:cxnLst/>
              <a:rect l="0" t="0" r="0" b="0"/>
              <a:pathLst>
                <a:path w="217209" h="36268">
                  <a:moveTo>
                    <a:pt x="36233" y="36267"/>
                  </a:moveTo>
                  <a:lnTo>
                    <a:pt x="36233" y="36267"/>
                  </a:lnTo>
                  <a:lnTo>
                    <a:pt x="31176" y="31210"/>
                  </a:lnTo>
                  <a:lnTo>
                    <a:pt x="25872" y="28728"/>
                  </a:lnTo>
                  <a:lnTo>
                    <a:pt x="0" y="26777"/>
                  </a:lnTo>
                  <a:lnTo>
                    <a:pt x="39982" y="21689"/>
                  </a:lnTo>
                  <a:lnTo>
                    <a:pt x="82733" y="13485"/>
                  </a:lnTo>
                  <a:lnTo>
                    <a:pt x="123859" y="4352"/>
                  </a:lnTo>
                  <a:lnTo>
                    <a:pt x="152743" y="0"/>
                  </a:lnTo>
                  <a:lnTo>
                    <a:pt x="195627" y="5947"/>
                  </a:lnTo>
                  <a:lnTo>
                    <a:pt x="217208" y="7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8" name="SMARTInkShape-6880"/>
            <p:cNvSpPr/>
            <p:nvPr>
              <p:custDataLst>
                <p:tags r:id="rId165"/>
              </p:custDataLst>
            </p:nvPr>
          </p:nvSpPr>
          <p:spPr>
            <a:xfrm>
              <a:off x="10802923" y="1859678"/>
              <a:ext cx="179403" cy="338558"/>
            </a:xfrm>
            <a:custGeom>
              <a:avLst/>
              <a:gdLst/>
              <a:ahLst/>
              <a:cxnLst/>
              <a:rect l="0" t="0" r="0" b="0"/>
              <a:pathLst>
                <a:path w="179403" h="338558">
                  <a:moveTo>
                    <a:pt x="169877" y="35797"/>
                  </a:moveTo>
                  <a:lnTo>
                    <a:pt x="169877" y="35797"/>
                  </a:lnTo>
                  <a:lnTo>
                    <a:pt x="174934" y="35797"/>
                  </a:lnTo>
                  <a:lnTo>
                    <a:pt x="176423" y="34739"/>
                  </a:lnTo>
                  <a:lnTo>
                    <a:pt x="177415" y="32975"/>
                  </a:lnTo>
                  <a:lnTo>
                    <a:pt x="178079" y="30741"/>
                  </a:lnTo>
                  <a:lnTo>
                    <a:pt x="177461" y="28193"/>
                  </a:lnTo>
                  <a:lnTo>
                    <a:pt x="173953" y="22539"/>
                  </a:lnTo>
                  <a:lnTo>
                    <a:pt x="148777" y="3998"/>
                  </a:lnTo>
                  <a:lnTo>
                    <a:pt x="136157" y="498"/>
                  </a:lnTo>
                  <a:lnTo>
                    <a:pt x="119966" y="0"/>
                  </a:lnTo>
                  <a:lnTo>
                    <a:pt x="102187" y="3307"/>
                  </a:lnTo>
                  <a:lnTo>
                    <a:pt x="89345" y="11126"/>
                  </a:lnTo>
                  <a:lnTo>
                    <a:pt x="80109" y="22716"/>
                  </a:lnTo>
                  <a:lnTo>
                    <a:pt x="60013" y="67875"/>
                  </a:lnTo>
                  <a:lnTo>
                    <a:pt x="56452" y="105986"/>
                  </a:lnTo>
                  <a:lnTo>
                    <a:pt x="55751" y="138797"/>
                  </a:lnTo>
                  <a:lnTo>
                    <a:pt x="41460" y="178282"/>
                  </a:lnTo>
                  <a:lnTo>
                    <a:pt x="30173" y="221203"/>
                  </a:lnTo>
                  <a:lnTo>
                    <a:pt x="26295" y="237791"/>
                  </a:lnTo>
                  <a:lnTo>
                    <a:pt x="6389" y="284712"/>
                  </a:lnTo>
                  <a:lnTo>
                    <a:pt x="1966" y="296709"/>
                  </a:lnTo>
                  <a:lnTo>
                    <a:pt x="0" y="309097"/>
                  </a:lnTo>
                  <a:lnTo>
                    <a:pt x="1593" y="314305"/>
                  </a:lnTo>
                  <a:lnTo>
                    <a:pt x="9006" y="322915"/>
                  </a:lnTo>
                  <a:lnTo>
                    <a:pt x="30137" y="333711"/>
                  </a:lnTo>
                  <a:lnTo>
                    <a:pt x="51449" y="338557"/>
                  </a:lnTo>
                  <a:lnTo>
                    <a:pt x="91764" y="332590"/>
                  </a:lnTo>
                  <a:lnTo>
                    <a:pt x="131401" y="324042"/>
                  </a:lnTo>
                  <a:lnTo>
                    <a:pt x="179402" y="321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9" name="SMARTInkShape-6881"/>
            <p:cNvSpPr/>
            <p:nvPr>
              <p:custDataLst>
                <p:tags r:id="rId166"/>
              </p:custDataLst>
            </p:nvPr>
          </p:nvSpPr>
          <p:spPr>
            <a:xfrm>
              <a:off x="11753850" y="1714579"/>
              <a:ext cx="169339" cy="512017"/>
            </a:xfrm>
            <a:custGeom>
              <a:avLst/>
              <a:gdLst/>
              <a:ahLst/>
              <a:cxnLst/>
              <a:rect l="0" t="0" r="0" b="0"/>
              <a:pathLst>
                <a:path w="169339" h="512017">
                  <a:moveTo>
                    <a:pt x="95250" y="28496"/>
                  </a:moveTo>
                  <a:lnTo>
                    <a:pt x="95250" y="28496"/>
                  </a:lnTo>
                  <a:lnTo>
                    <a:pt x="102856" y="19834"/>
                  </a:lnTo>
                  <a:lnTo>
                    <a:pt x="111497" y="6761"/>
                  </a:lnTo>
                  <a:lnTo>
                    <a:pt x="117640" y="2961"/>
                  </a:lnTo>
                  <a:lnTo>
                    <a:pt x="164321" y="0"/>
                  </a:lnTo>
                  <a:lnTo>
                    <a:pt x="166697" y="1032"/>
                  </a:lnTo>
                  <a:lnTo>
                    <a:pt x="168281" y="2778"/>
                  </a:lnTo>
                  <a:lnTo>
                    <a:pt x="169338" y="5001"/>
                  </a:lnTo>
                  <a:lnTo>
                    <a:pt x="167689" y="13115"/>
                  </a:lnTo>
                  <a:lnTo>
                    <a:pt x="155079" y="56888"/>
                  </a:lnTo>
                  <a:lnTo>
                    <a:pt x="145903" y="92883"/>
                  </a:lnTo>
                  <a:lnTo>
                    <a:pt x="133321" y="140149"/>
                  </a:lnTo>
                  <a:lnTo>
                    <a:pt x="125701" y="185430"/>
                  </a:lnTo>
                  <a:lnTo>
                    <a:pt x="117649" y="229652"/>
                  </a:lnTo>
                  <a:lnTo>
                    <a:pt x="114234" y="272013"/>
                  </a:lnTo>
                  <a:lnTo>
                    <a:pt x="109107" y="317019"/>
                  </a:lnTo>
                  <a:lnTo>
                    <a:pt x="112290" y="355520"/>
                  </a:lnTo>
                  <a:lnTo>
                    <a:pt x="113903" y="394209"/>
                  </a:lnTo>
                  <a:lnTo>
                    <a:pt x="114182" y="429661"/>
                  </a:lnTo>
                  <a:lnTo>
                    <a:pt x="109219" y="474510"/>
                  </a:lnTo>
                  <a:lnTo>
                    <a:pt x="101106" y="488838"/>
                  </a:lnTo>
                  <a:lnTo>
                    <a:pt x="89387" y="498734"/>
                  </a:lnTo>
                  <a:lnTo>
                    <a:pt x="64936" y="509197"/>
                  </a:lnTo>
                  <a:lnTo>
                    <a:pt x="46853" y="512016"/>
                  </a:lnTo>
                  <a:lnTo>
                    <a:pt x="0" y="495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0" name="SMARTInkShape-6882"/>
            <p:cNvSpPr/>
            <p:nvPr>
              <p:custDataLst>
                <p:tags r:id="rId167"/>
              </p:custDataLst>
            </p:nvPr>
          </p:nvSpPr>
          <p:spPr>
            <a:xfrm>
              <a:off x="11696700" y="1753108"/>
              <a:ext cx="114301" cy="83718"/>
            </a:xfrm>
            <a:custGeom>
              <a:avLst/>
              <a:gdLst/>
              <a:ahLst/>
              <a:cxnLst/>
              <a:rect l="0" t="0" r="0" b="0"/>
              <a:pathLst>
                <a:path w="114301" h="83718">
                  <a:moveTo>
                    <a:pt x="0" y="18542"/>
                  </a:moveTo>
                  <a:lnTo>
                    <a:pt x="0" y="18542"/>
                  </a:lnTo>
                  <a:lnTo>
                    <a:pt x="13256" y="5284"/>
                  </a:lnTo>
                  <a:lnTo>
                    <a:pt x="22120" y="2066"/>
                  </a:lnTo>
                  <a:lnTo>
                    <a:pt x="39998" y="0"/>
                  </a:lnTo>
                  <a:lnTo>
                    <a:pt x="47058" y="2540"/>
                  </a:lnTo>
                  <a:lnTo>
                    <a:pt x="50424" y="4699"/>
                  </a:lnTo>
                  <a:lnTo>
                    <a:pt x="52666" y="8255"/>
                  </a:lnTo>
                  <a:lnTo>
                    <a:pt x="56264" y="26349"/>
                  </a:lnTo>
                  <a:lnTo>
                    <a:pt x="56561" y="30097"/>
                  </a:lnTo>
                  <a:lnTo>
                    <a:pt x="51919" y="45484"/>
                  </a:lnTo>
                  <a:lnTo>
                    <a:pt x="40652" y="65534"/>
                  </a:lnTo>
                  <a:lnTo>
                    <a:pt x="38605" y="73685"/>
                  </a:lnTo>
                  <a:lnTo>
                    <a:pt x="48362" y="80154"/>
                  </a:lnTo>
                  <a:lnTo>
                    <a:pt x="69717" y="83717"/>
                  </a:lnTo>
                  <a:lnTo>
                    <a:pt x="114300" y="75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1" name="SMARTInkShape-6883"/>
            <p:cNvSpPr/>
            <p:nvPr>
              <p:custDataLst>
                <p:tags r:id="rId168"/>
              </p:custDataLst>
            </p:nvPr>
          </p:nvSpPr>
          <p:spPr>
            <a:xfrm>
              <a:off x="11658600" y="1877749"/>
              <a:ext cx="52174" cy="227277"/>
            </a:xfrm>
            <a:custGeom>
              <a:avLst/>
              <a:gdLst/>
              <a:ahLst/>
              <a:cxnLst/>
              <a:rect l="0" t="0" r="0" b="0"/>
              <a:pathLst>
                <a:path w="52174" h="227277">
                  <a:moveTo>
                    <a:pt x="28575" y="8201"/>
                  </a:moveTo>
                  <a:lnTo>
                    <a:pt x="28575" y="8201"/>
                  </a:lnTo>
                  <a:lnTo>
                    <a:pt x="28575" y="0"/>
                  </a:lnTo>
                  <a:lnTo>
                    <a:pt x="41831" y="30364"/>
                  </a:lnTo>
                  <a:lnTo>
                    <a:pt x="52173" y="73329"/>
                  </a:lnTo>
                  <a:lnTo>
                    <a:pt x="49619" y="112670"/>
                  </a:lnTo>
                  <a:lnTo>
                    <a:pt x="46100" y="142519"/>
                  </a:lnTo>
                  <a:lnTo>
                    <a:pt x="31300" y="187252"/>
                  </a:lnTo>
                  <a:lnTo>
                    <a:pt x="14964" y="210590"/>
                  </a:lnTo>
                  <a:lnTo>
                    <a:pt x="0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2" name="SMARTInkShape-6884"/>
            <p:cNvSpPr/>
            <p:nvPr>
              <p:custDataLst>
                <p:tags r:id="rId169"/>
              </p:custDataLst>
            </p:nvPr>
          </p:nvSpPr>
          <p:spPr>
            <a:xfrm>
              <a:off x="11450373" y="1925570"/>
              <a:ext cx="189178" cy="188865"/>
            </a:xfrm>
            <a:custGeom>
              <a:avLst/>
              <a:gdLst/>
              <a:ahLst/>
              <a:cxnLst/>
              <a:rect l="0" t="0" r="0" b="0"/>
              <a:pathLst>
                <a:path w="189178" h="188865">
                  <a:moveTo>
                    <a:pt x="8202" y="179455"/>
                  </a:moveTo>
                  <a:lnTo>
                    <a:pt x="8202" y="179455"/>
                  </a:lnTo>
                  <a:lnTo>
                    <a:pt x="8202" y="184512"/>
                  </a:lnTo>
                  <a:lnTo>
                    <a:pt x="7144" y="186001"/>
                  </a:lnTo>
                  <a:lnTo>
                    <a:pt x="5378" y="186994"/>
                  </a:lnTo>
                  <a:lnTo>
                    <a:pt x="0" y="188588"/>
                  </a:lnTo>
                  <a:lnTo>
                    <a:pt x="4126" y="188864"/>
                  </a:lnTo>
                  <a:lnTo>
                    <a:pt x="9213" y="183284"/>
                  </a:lnTo>
                  <a:lnTo>
                    <a:pt x="44342" y="140619"/>
                  </a:lnTo>
                  <a:lnTo>
                    <a:pt x="61919" y="101904"/>
                  </a:lnTo>
                  <a:lnTo>
                    <a:pt x="78018" y="60509"/>
                  </a:lnTo>
                  <a:lnTo>
                    <a:pt x="97099" y="15798"/>
                  </a:lnTo>
                  <a:lnTo>
                    <a:pt x="98159" y="10025"/>
                  </a:lnTo>
                  <a:lnTo>
                    <a:pt x="97806" y="6177"/>
                  </a:lnTo>
                  <a:lnTo>
                    <a:pt x="94693" y="0"/>
                  </a:lnTo>
                  <a:lnTo>
                    <a:pt x="78784" y="40763"/>
                  </a:lnTo>
                  <a:lnTo>
                    <a:pt x="75649" y="78328"/>
                  </a:lnTo>
                  <a:lnTo>
                    <a:pt x="77928" y="108217"/>
                  </a:lnTo>
                  <a:lnTo>
                    <a:pt x="82583" y="121335"/>
                  </a:lnTo>
                  <a:lnTo>
                    <a:pt x="85307" y="124833"/>
                  </a:lnTo>
                  <a:lnTo>
                    <a:pt x="88179" y="127165"/>
                  </a:lnTo>
                  <a:lnTo>
                    <a:pt x="99840" y="126935"/>
                  </a:lnTo>
                  <a:lnTo>
                    <a:pt x="107394" y="125391"/>
                  </a:lnTo>
                  <a:lnTo>
                    <a:pt x="118610" y="118032"/>
                  </a:lnTo>
                  <a:lnTo>
                    <a:pt x="143353" y="84505"/>
                  </a:lnTo>
                  <a:lnTo>
                    <a:pt x="155195" y="63646"/>
                  </a:lnTo>
                  <a:lnTo>
                    <a:pt x="167178" y="49570"/>
                  </a:lnTo>
                  <a:lnTo>
                    <a:pt x="168161" y="50532"/>
                  </a:lnTo>
                  <a:lnTo>
                    <a:pt x="176622" y="96147"/>
                  </a:lnTo>
                  <a:lnTo>
                    <a:pt x="189177" y="150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3" name="SMARTInkShape-6885"/>
            <p:cNvSpPr/>
            <p:nvPr>
              <p:custDataLst>
                <p:tags r:id="rId170"/>
              </p:custDataLst>
            </p:nvPr>
          </p:nvSpPr>
          <p:spPr>
            <a:xfrm>
              <a:off x="11306175" y="20193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10361" y="16228"/>
                  </a:lnTo>
                  <a:lnTo>
                    <a:pt x="13257" y="1399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4" name="SMARTInkShape-6886"/>
            <p:cNvSpPr/>
            <p:nvPr>
              <p:custDataLst>
                <p:tags r:id="rId171"/>
              </p:custDataLst>
            </p:nvPr>
          </p:nvSpPr>
          <p:spPr>
            <a:xfrm>
              <a:off x="11134725" y="1914917"/>
              <a:ext cx="133351" cy="171059"/>
            </a:xfrm>
            <a:custGeom>
              <a:avLst/>
              <a:gdLst/>
              <a:ahLst/>
              <a:cxnLst/>
              <a:rect l="0" t="0" r="0" b="0"/>
              <a:pathLst>
                <a:path w="133351" h="171059">
                  <a:moveTo>
                    <a:pt x="133350" y="9133"/>
                  </a:moveTo>
                  <a:lnTo>
                    <a:pt x="133350" y="9133"/>
                  </a:lnTo>
                  <a:lnTo>
                    <a:pt x="125148" y="932"/>
                  </a:lnTo>
                  <a:lnTo>
                    <a:pt x="114105" y="0"/>
                  </a:lnTo>
                  <a:lnTo>
                    <a:pt x="109937" y="1986"/>
                  </a:lnTo>
                  <a:lnTo>
                    <a:pt x="69726" y="45147"/>
                  </a:lnTo>
                  <a:lnTo>
                    <a:pt x="35921" y="89740"/>
                  </a:lnTo>
                  <a:lnTo>
                    <a:pt x="12269" y="129360"/>
                  </a:lnTo>
                  <a:lnTo>
                    <a:pt x="2422" y="155139"/>
                  </a:lnTo>
                  <a:lnTo>
                    <a:pt x="0" y="171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5" name="SMARTInkShape-6887"/>
            <p:cNvSpPr/>
            <p:nvPr>
              <p:custDataLst>
                <p:tags r:id="rId172"/>
              </p:custDataLst>
            </p:nvPr>
          </p:nvSpPr>
          <p:spPr>
            <a:xfrm>
              <a:off x="11153775" y="1914525"/>
              <a:ext cx="104776" cy="200026"/>
            </a:xfrm>
            <a:custGeom>
              <a:avLst/>
              <a:gdLst/>
              <a:ahLst/>
              <a:cxnLst/>
              <a:rect l="0" t="0" r="0" b="0"/>
              <a:pathLst>
                <a:path w="104776" h="2000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4" y="10361"/>
                  </a:lnTo>
                  <a:lnTo>
                    <a:pt x="18314" y="37560"/>
                  </a:lnTo>
                  <a:lnTo>
                    <a:pt x="35210" y="76093"/>
                  </a:lnTo>
                  <a:lnTo>
                    <a:pt x="63609" y="120248"/>
                  </a:lnTo>
                  <a:lnTo>
                    <a:pt x="80730" y="147931"/>
                  </a:lnTo>
                  <a:lnTo>
                    <a:pt x="92673" y="174232"/>
                  </a:lnTo>
                  <a:lnTo>
                    <a:pt x="100719" y="186268"/>
                  </a:lnTo>
                  <a:lnTo>
                    <a:pt x="10477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6" name="SMARTInkShape-6888"/>
            <p:cNvSpPr/>
            <p:nvPr>
              <p:custDataLst>
                <p:tags r:id="rId173"/>
              </p:custDataLst>
            </p:nvPr>
          </p:nvSpPr>
          <p:spPr>
            <a:xfrm>
              <a:off x="11002913" y="1878257"/>
              <a:ext cx="93713" cy="234089"/>
            </a:xfrm>
            <a:custGeom>
              <a:avLst/>
              <a:gdLst/>
              <a:ahLst/>
              <a:cxnLst/>
              <a:rect l="0" t="0" r="0" b="0"/>
              <a:pathLst>
                <a:path w="93713" h="234089">
                  <a:moveTo>
                    <a:pt x="65137" y="26743"/>
                  </a:moveTo>
                  <a:lnTo>
                    <a:pt x="65137" y="26743"/>
                  </a:lnTo>
                  <a:lnTo>
                    <a:pt x="80324" y="10496"/>
                  </a:lnTo>
                  <a:lnTo>
                    <a:pt x="83681" y="0"/>
                  </a:lnTo>
                  <a:lnTo>
                    <a:pt x="73924" y="3767"/>
                  </a:lnTo>
                  <a:lnTo>
                    <a:pt x="57627" y="21699"/>
                  </a:lnTo>
                  <a:lnTo>
                    <a:pt x="33158" y="62749"/>
                  </a:lnTo>
                  <a:lnTo>
                    <a:pt x="10763" y="105352"/>
                  </a:lnTo>
                  <a:lnTo>
                    <a:pt x="892" y="144106"/>
                  </a:lnTo>
                  <a:lnTo>
                    <a:pt x="0" y="179748"/>
                  </a:lnTo>
                  <a:lnTo>
                    <a:pt x="6208" y="205781"/>
                  </a:lnTo>
                  <a:lnTo>
                    <a:pt x="11783" y="216735"/>
                  </a:lnTo>
                  <a:lnTo>
                    <a:pt x="23432" y="225131"/>
                  </a:lnTo>
                  <a:lnTo>
                    <a:pt x="46668" y="234088"/>
                  </a:lnTo>
                  <a:lnTo>
                    <a:pt x="93712" y="226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8" name="SMARTInkShape-6889"/>
          <p:cNvSpPr/>
          <p:nvPr>
            <p:custDataLst>
              <p:tags r:id="rId9"/>
            </p:custDataLst>
          </p:nvPr>
        </p:nvSpPr>
        <p:spPr>
          <a:xfrm>
            <a:off x="9116302" y="1705014"/>
            <a:ext cx="831399" cy="685676"/>
          </a:xfrm>
          <a:custGeom>
            <a:avLst/>
            <a:gdLst/>
            <a:ahLst/>
            <a:cxnLst/>
            <a:rect l="0" t="0" r="0" b="0"/>
            <a:pathLst>
              <a:path w="831399" h="685676">
                <a:moveTo>
                  <a:pt x="742073" y="76161"/>
                </a:moveTo>
                <a:lnTo>
                  <a:pt x="742073" y="76161"/>
                </a:lnTo>
                <a:lnTo>
                  <a:pt x="742073" y="62903"/>
                </a:lnTo>
                <a:lnTo>
                  <a:pt x="739956" y="59914"/>
                </a:lnTo>
                <a:lnTo>
                  <a:pt x="731961" y="53771"/>
                </a:lnTo>
                <a:lnTo>
                  <a:pt x="728982" y="49592"/>
                </a:lnTo>
                <a:lnTo>
                  <a:pt x="723730" y="35716"/>
                </a:lnTo>
                <a:lnTo>
                  <a:pt x="721377" y="33322"/>
                </a:lnTo>
                <a:lnTo>
                  <a:pt x="682389" y="15559"/>
                </a:lnTo>
                <a:lnTo>
                  <a:pt x="638896" y="4963"/>
                </a:lnTo>
                <a:lnTo>
                  <a:pt x="594024" y="949"/>
                </a:lnTo>
                <a:lnTo>
                  <a:pt x="556940" y="156"/>
                </a:lnTo>
                <a:lnTo>
                  <a:pt x="509476" y="0"/>
                </a:lnTo>
                <a:lnTo>
                  <a:pt x="472427" y="7573"/>
                </a:lnTo>
                <a:lnTo>
                  <a:pt x="432184" y="19260"/>
                </a:lnTo>
                <a:lnTo>
                  <a:pt x="390036" y="33860"/>
                </a:lnTo>
                <a:lnTo>
                  <a:pt x="367420" y="38933"/>
                </a:lnTo>
                <a:lnTo>
                  <a:pt x="322555" y="59355"/>
                </a:lnTo>
                <a:lnTo>
                  <a:pt x="275293" y="78861"/>
                </a:lnTo>
                <a:lnTo>
                  <a:pt x="228774" y="101720"/>
                </a:lnTo>
                <a:lnTo>
                  <a:pt x="188298" y="125519"/>
                </a:lnTo>
                <a:lnTo>
                  <a:pt x="149362" y="155830"/>
                </a:lnTo>
                <a:lnTo>
                  <a:pt x="111218" y="194955"/>
                </a:lnTo>
                <a:lnTo>
                  <a:pt x="85038" y="239601"/>
                </a:lnTo>
                <a:lnTo>
                  <a:pt x="64541" y="284129"/>
                </a:lnTo>
                <a:lnTo>
                  <a:pt x="42284" y="325589"/>
                </a:lnTo>
                <a:lnTo>
                  <a:pt x="28110" y="367319"/>
                </a:lnTo>
                <a:lnTo>
                  <a:pt x="16061" y="408904"/>
                </a:lnTo>
                <a:lnTo>
                  <a:pt x="2085" y="453093"/>
                </a:lnTo>
                <a:lnTo>
                  <a:pt x="0" y="490175"/>
                </a:lnTo>
                <a:lnTo>
                  <a:pt x="2205" y="531854"/>
                </a:lnTo>
                <a:lnTo>
                  <a:pt x="7901" y="555975"/>
                </a:lnTo>
                <a:lnTo>
                  <a:pt x="17488" y="573750"/>
                </a:lnTo>
                <a:lnTo>
                  <a:pt x="47436" y="601351"/>
                </a:lnTo>
                <a:lnTo>
                  <a:pt x="86402" y="626655"/>
                </a:lnTo>
                <a:lnTo>
                  <a:pt x="123997" y="644847"/>
                </a:lnTo>
                <a:lnTo>
                  <a:pt x="164469" y="656865"/>
                </a:lnTo>
                <a:lnTo>
                  <a:pt x="204161" y="670614"/>
                </a:lnTo>
                <a:lnTo>
                  <a:pt x="244259" y="680803"/>
                </a:lnTo>
                <a:lnTo>
                  <a:pt x="286010" y="684292"/>
                </a:lnTo>
                <a:lnTo>
                  <a:pt x="329156" y="685471"/>
                </a:lnTo>
                <a:lnTo>
                  <a:pt x="366785" y="685675"/>
                </a:lnTo>
                <a:lnTo>
                  <a:pt x="407945" y="680687"/>
                </a:lnTo>
                <a:lnTo>
                  <a:pt x="448685" y="674000"/>
                </a:lnTo>
                <a:lnTo>
                  <a:pt x="495382" y="663094"/>
                </a:lnTo>
                <a:lnTo>
                  <a:pt x="539298" y="650749"/>
                </a:lnTo>
                <a:lnTo>
                  <a:pt x="581249" y="629893"/>
                </a:lnTo>
                <a:lnTo>
                  <a:pt x="623953" y="606012"/>
                </a:lnTo>
                <a:lnTo>
                  <a:pt x="668434" y="568253"/>
                </a:lnTo>
                <a:lnTo>
                  <a:pt x="713463" y="523834"/>
                </a:lnTo>
                <a:lnTo>
                  <a:pt x="751595" y="482914"/>
                </a:lnTo>
                <a:lnTo>
                  <a:pt x="784406" y="442169"/>
                </a:lnTo>
                <a:lnTo>
                  <a:pt x="807886" y="402859"/>
                </a:lnTo>
                <a:lnTo>
                  <a:pt x="822487" y="359815"/>
                </a:lnTo>
                <a:lnTo>
                  <a:pt x="831398" y="323896"/>
                </a:lnTo>
                <a:lnTo>
                  <a:pt x="829335" y="281738"/>
                </a:lnTo>
                <a:lnTo>
                  <a:pt x="827196" y="243023"/>
                </a:lnTo>
                <a:lnTo>
                  <a:pt x="817527" y="200961"/>
                </a:lnTo>
                <a:lnTo>
                  <a:pt x="801241" y="153548"/>
                </a:lnTo>
                <a:lnTo>
                  <a:pt x="778310" y="112954"/>
                </a:lnTo>
                <a:lnTo>
                  <a:pt x="744805" y="70254"/>
                </a:lnTo>
                <a:lnTo>
                  <a:pt x="718703" y="45557"/>
                </a:lnTo>
                <a:lnTo>
                  <a:pt x="674830" y="25930"/>
                </a:lnTo>
                <a:lnTo>
                  <a:pt x="644807" y="22086"/>
                </a:lnTo>
                <a:lnTo>
                  <a:pt x="609944" y="20378"/>
                </a:lnTo>
                <a:lnTo>
                  <a:pt x="551573" y="190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9" name="SMARTInkShape-6890"/>
          <p:cNvSpPr/>
          <p:nvPr>
            <p:custDataLst>
              <p:tags r:id="rId10"/>
            </p:custDataLst>
          </p:nvPr>
        </p:nvSpPr>
        <p:spPr>
          <a:xfrm>
            <a:off x="10241624" y="3990975"/>
            <a:ext cx="551820" cy="28576"/>
          </a:xfrm>
          <a:custGeom>
            <a:avLst/>
            <a:gdLst/>
            <a:ahLst/>
            <a:cxnLst/>
            <a:rect l="0" t="0" r="0" b="0"/>
            <a:pathLst>
              <a:path w="551820" h="28576">
                <a:moveTo>
                  <a:pt x="35851" y="28575"/>
                </a:moveTo>
                <a:lnTo>
                  <a:pt x="35851" y="28575"/>
                </a:lnTo>
                <a:lnTo>
                  <a:pt x="40908" y="28575"/>
                </a:lnTo>
                <a:lnTo>
                  <a:pt x="41339" y="27517"/>
                </a:lnTo>
                <a:lnTo>
                  <a:pt x="38996" y="23519"/>
                </a:lnTo>
                <a:lnTo>
                  <a:pt x="36890" y="22029"/>
                </a:lnTo>
                <a:lnTo>
                  <a:pt x="0" y="9952"/>
                </a:lnTo>
                <a:lnTo>
                  <a:pt x="309" y="9810"/>
                </a:lnTo>
                <a:lnTo>
                  <a:pt x="39059" y="3004"/>
                </a:lnTo>
                <a:lnTo>
                  <a:pt x="85132" y="890"/>
                </a:lnTo>
                <a:lnTo>
                  <a:pt x="126535" y="264"/>
                </a:lnTo>
                <a:lnTo>
                  <a:pt x="166673" y="78"/>
                </a:lnTo>
                <a:lnTo>
                  <a:pt x="211608" y="23"/>
                </a:lnTo>
                <a:lnTo>
                  <a:pt x="257379" y="7"/>
                </a:lnTo>
                <a:lnTo>
                  <a:pt x="299279" y="2"/>
                </a:lnTo>
                <a:lnTo>
                  <a:pt x="343679" y="0"/>
                </a:lnTo>
                <a:lnTo>
                  <a:pt x="384116" y="0"/>
                </a:lnTo>
                <a:lnTo>
                  <a:pt x="422909" y="0"/>
                </a:lnTo>
                <a:lnTo>
                  <a:pt x="460157" y="0"/>
                </a:lnTo>
                <a:lnTo>
                  <a:pt x="504546" y="2822"/>
                </a:lnTo>
                <a:lnTo>
                  <a:pt x="551819" y="9132"/>
                </a:lnTo>
                <a:lnTo>
                  <a:pt x="547745" y="9350"/>
                </a:lnTo>
                <a:lnTo>
                  <a:pt x="502920" y="2956"/>
                </a:lnTo>
                <a:lnTo>
                  <a:pt x="462578" y="876"/>
                </a:lnTo>
                <a:lnTo>
                  <a:pt x="421653" y="389"/>
                </a:lnTo>
                <a:lnTo>
                  <a:pt x="383708" y="173"/>
                </a:lnTo>
                <a:lnTo>
                  <a:pt x="349205" y="1135"/>
                </a:lnTo>
                <a:lnTo>
                  <a:pt x="316231" y="5091"/>
                </a:lnTo>
                <a:lnTo>
                  <a:pt x="272972" y="8211"/>
                </a:lnTo>
                <a:lnTo>
                  <a:pt x="228288" y="9136"/>
                </a:lnTo>
                <a:lnTo>
                  <a:pt x="186591" y="9410"/>
                </a:lnTo>
                <a:lnTo>
                  <a:pt x="147426" y="9491"/>
                </a:lnTo>
                <a:lnTo>
                  <a:pt x="101753" y="16064"/>
                </a:lnTo>
                <a:lnTo>
                  <a:pt x="55258" y="18461"/>
                </a:lnTo>
                <a:lnTo>
                  <a:pt x="48789" y="18657"/>
                </a:lnTo>
                <a:lnTo>
                  <a:pt x="44476" y="19846"/>
                </a:lnTo>
                <a:lnTo>
                  <a:pt x="41600" y="21698"/>
                </a:lnTo>
                <a:lnTo>
                  <a:pt x="39684" y="23990"/>
                </a:lnTo>
                <a:lnTo>
                  <a:pt x="41582" y="25519"/>
                </a:lnTo>
                <a:lnTo>
                  <a:pt x="81016" y="28172"/>
                </a:lnTo>
                <a:lnTo>
                  <a:pt x="125325" y="27437"/>
                </a:lnTo>
                <a:lnTo>
                  <a:pt x="160635" y="23483"/>
                </a:lnTo>
                <a:lnTo>
                  <a:pt x="198202" y="21020"/>
                </a:lnTo>
                <a:lnTo>
                  <a:pt x="232890" y="19926"/>
                </a:lnTo>
                <a:lnTo>
                  <a:pt x="270270" y="19309"/>
                </a:lnTo>
                <a:lnTo>
                  <a:pt x="310999" y="19084"/>
                </a:lnTo>
                <a:lnTo>
                  <a:pt x="267641" y="19053"/>
                </a:lnTo>
                <a:lnTo>
                  <a:pt x="220067" y="21873"/>
                </a:lnTo>
                <a:lnTo>
                  <a:pt x="208742" y="25596"/>
                </a:lnTo>
                <a:lnTo>
                  <a:pt x="207204" y="26589"/>
                </a:lnTo>
                <a:lnTo>
                  <a:pt x="207236" y="27251"/>
                </a:lnTo>
                <a:lnTo>
                  <a:pt x="245916" y="28400"/>
                </a:lnTo>
                <a:lnTo>
                  <a:pt x="288658" y="28541"/>
                </a:lnTo>
                <a:lnTo>
                  <a:pt x="331322" y="28568"/>
                </a:lnTo>
                <a:lnTo>
                  <a:pt x="368109" y="28573"/>
                </a:lnTo>
                <a:lnTo>
                  <a:pt x="410993" y="28575"/>
                </a:lnTo>
                <a:lnTo>
                  <a:pt x="450980" y="27517"/>
                </a:lnTo>
                <a:lnTo>
                  <a:pt x="502576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5" name="SMARTInkShape-Group1407"/>
          <p:cNvGrpSpPr/>
          <p:nvPr/>
        </p:nvGrpSpPr>
        <p:grpSpPr>
          <a:xfrm>
            <a:off x="7991491" y="3400425"/>
            <a:ext cx="3905235" cy="1057276"/>
            <a:chOff x="7991491" y="3400425"/>
            <a:chExt cx="3905235" cy="1057276"/>
          </a:xfrm>
        </p:grpSpPr>
        <p:sp>
          <p:nvSpPr>
            <p:cNvPr id="1450" name="SMARTInkShape-6891"/>
            <p:cNvSpPr/>
            <p:nvPr>
              <p:custDataLst>
                <p:tags r:id="rId136"/>
              </p:custDataLst>
            </p:nvPr>
          </p:nvSpPr>
          <p:spPr>
            <a:xfrm>
              <a:off x="8892055" y="3697417"/>
              <a:ext cx="191912" cy="207834"/>
            </a:xfrm>
            <a:custGeom>
              <a:avLst/>
              <a:gdLst/>
              <a:ahLst/>
              <a:cxnLst/>
              <a:rect l="0" t="0" r="0" b="0"/>
              <a:pathLst>
                <a:path w="191912" h="207834">
                  <a:moveTo>
                    <a:pt x="32870" y="17333"/>
                  </a:moveTo>
                  <a:lnTo>
                    <a:pt x="32870" y="17333"/>
                  </a:lnTo>
                  <a:lnTo>
                    <a:pt x="6403" y="0"/>
                  </a:lnTo>
                  <a:lnTo>
                    <a:pt x="5700" y="486"/>
                  </a:lnTo>
                  <a:lnTo>
                    <a:pt x="4921" y="3848"/>
                  </a:lnTo>
                  <a:lnTo>
                    <a:pt x="7396" y="8870"/>
                  </a:lnTo>
                  <a:lnTo>
                    <a:pt x="22664" y="25774"/>
                  </a:lnTo>
                  <a:lnTo>
                    <a:pt x="68979" y="53067"/>
                  </a:lnTo>
                  <a:lnTo>
                    <a:pt x="108363" y="72448"/>
                  </a:lnTo>
                  <a:lnTo>
                    <a:pt x="150057" y="90089"/>
                  </a:lnTo>
                  <a:lnTo>
                    <a:pt x="185062" y="106198"/>
                  </a:lnTo>
                  <a:lnTo>
                    <a:pt x="190470" y="112567"/>
                  </a:lnTo>
                  <a:lnTo>
                    <a:pt x="191911" y="115748"/>
                  </a:lnTo>
                  <a:lnTo>
                    <a:pt x="191815" y="118926"/>
                  </a:lnTo>
                  <a:lnTo>
                    <a:pt x="188885" y="125280"/>
                  </a:lnTo>
                  <a:lnTo>
                    <a:pt x="171172" y="139864"/>
                  </a:lnTo>
                  <a:lnTo>
                    <a:pt x="124695" y="162442"/>
                  </a:lnTo>
                  <a:lnTo>
                    <a:pt x="81700" y="180993"/>
                  </a:lnTo>
                  <a:lnTo>
                    <a:pt x="40568" y="198118"/>
                  </a:lnTo>
                  <a:lnTo>
                    <a:pt x="13346" y="206980"/>
                  </a:lnTo>
                  <a:lnTo>
                    <a:pt x="0" y="207721"/>
                  </a:lnTo>
                  <a:lnTo>
                    <a:pt x="4295" y="2078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1" name="SMARTInkShape-6892"/>
            <p:cNvSpPr/>
            <p:nvPr>
              <p:custDataLst>
                <p:tags r:id="rId137"/>
              </p:custDataLst>
            </p:nvPr>
          </p:nvSpPr>
          <p:spPr>
            <a:xfrm>
              <a:off x="9240086" y="3591318"/>
              <a:ext cx="75365" cy="309744"/>
            </a:xfrm>
            <a:custGeom>
              <a:avLst/>
              <a:gdLst/>
              <a:ahLst/>
              <a:cxnLst/>
              <a:rect l="0" t="0" r="0" b="0"/>
              <a:pathLst>
                <a:path w="75365" h="309744">
                  <a:moveTo>
                    <a:pt x="65839" y="9132"/>
                  </a:moveTo>
                  <a:lnTo>
                    <a:pt x="65839" y="9132"/>
                  </a:lnTo>
                  <a:lnTo>
                    <a:pt x="65839" y="931"/>
                  </a:lnTo>
                  <a:lnTo>
                    <a:pt x="64781" y="490"/>
                  </a:lnTo>
                  <a:lnTo>
                    <a:pt x="60782" y="0"/>
                  </a:lnTo>
                  <a:lnTo>
                    <a:pt x="55478" y="11070"/>
                  </a:lnTo>
                  <a:lnTo>
                    <a:pt x="43449" y="47615"/>
                  </a:lnTo>
                  <a:lnTo>
                    <a:pt x="34040" y="86034"/>
                  </a:lnTo>
                  <a:lnTo>
                    <a:pt x="21380" y="127843"/>
                  </a:lnTo>
                  <a:lnTo>
                    <a:pt x="11862" y="174128"/>
                  </a:lnTo>
                  <a:lnTo>
                    <a:pt x="3396" y="218651"/>
                  </a:lnTo>
                  <a:lnTo>
                    <a:pt x="0" y="259912"/>
                  </a:lnTo>
                  <a:lnTo>
                    <a:pt x="2234" y="290165"/>
                  </a:lnTo>
                  <a:lnTo>
                    <a:pt x="4385" y="298087"/>
                  </a:lnTo>
                  <a:lnTo>
                    <a:pt x="8995" y="303369"/>
                  </a:lnTo>
                  <a:lnTo>
                    <a:pt x="22583" y="309237"/>
                  </a:lnTo>
                  <a:lnTo>
                    <a:pt x="28535" y="309743"/>
                  </a:lnTo>
                  <a:lnTo>
                    <a:pt x="37970" y="307484"/>
                  </a:lnTo>
                  <a:lnTo>
                    <a:pt x="54289" y="295206"/>
                  </a:lnTo>
                  <a:lnTo>
                    <a:pt x="67473" y="268049"/>
                  </a:lnTo>
                  <a:lnTo>
                    <a:pt x="75364" y="2377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2" name="SMARTInkShape-6893"/>
            <p:cNvSpPr/>
            <p:nvPr>
              <p:custDataLst>
                <p:tags r:id="rId138"/>
              </p:custDataLst>
            </p:nvPr>
          </p:nvSpPr>
          <p:spPr>
            <a:xfrm>
              <a:off x="9192949" y="3724275"/>
              <a:ext cx="132027" cy="38101"/>
            </a:xfrm>
            <a:custGeom>
              <a:avLst/>
              <a:gdLst/>
              <a:ahLst/>
              <a:cxnLst/>
              <a:rect l="0" t="0" r="0" b="0"/>
              <a:pathLst>
                <a:path w="132027" h="38101">
                  <a:moveTo>
                    <a:pt x="8201" y="38100"/>
                  </a:moveTo>
                  <a:lnTo>
                    <a:pt x="8201" y="38100"/>
                  </a:lnTo>
                  <a:lnTo>
                    <a:pt x="0" y="38100"/>
                  </a:lnTo>
                  <a:lnTo>
                    <a:pt x="4125" y="33043"/>
                  </a:lnTo>
                  <a:lnTo>
                    <a:pt x="12033" y="30561"/>
                  </a:lnTo>
                  <a:lnTo>
                    <a:pt x="49117" y="22291"/>
                  </a:lnTo>
                  <a:lnTo>
                    <a:pt x="1320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3" name="SMARTInkShape-6894"/>
            <p:cNvSpPr/>
            <p:nvPr>
              <p:custDataLst>
                <p:tags r:id="rId139"/>
              </p:custDataLst>
            </p:nvPr>
          </p:nvSpPr>
          <p:spPr>
            <a:xfrm>
              <a:off x="9363075" y="3554002"/>
              <a:ext cx="90407" cy="322674"/>
            </a:xfrm>
            <a:custGeom>
              <a:avLst/>
              <a:gdLst/>
              <a:ahLst/>
              <a:cxnLst/>
              <a:rect l="0" t="0" r="0" b="0"/>
              <a:pathLst>
                <a:path w="90407" h="322674">
                  <a:moveTo>
                    <a:pt x="28575" y="27398"/>
                  </a:moveTo>
                  <a:lnTo>
                    <a:pt x="28575" y="27398"/>
                  </a:lnTo>
                  <a:lnTo>
                    <a:pt x="12174" y="2795"/>
                  </a:lnTo>
                  <a:lnTo>
                    <a:pt x="12350" y="1471"/>
                  </a:lnTo>
                  <a:lnTo>
                    <a:pt x="13525" y="588"/>
                  </a:lnTo>
                  <a:lnTo>
                    <a:pt x="15367" y="0"/>
                  </a:lnTo>
                  <a:lnTo>
                    <a:pt x="23057" y="4990"/>
                  </a:lnTo>
                  <a:lnTo>
                    <a:pt x="50298" y="30498"/>
                  </a:lnTo>
                  <a:lnTo>
                    <a:pt x="71936" y="67004"/>
                  </a:lnTo>
                  <a:lnTo>
                    <a:pt x="84061" y="113656"/>
                  </a:lnTo>
                  <a:lnTo>
                    <a:pt x="90406" y="156437"/>
                  </a:lnTo>
                  <a:lnTo>
                    <a:pt x="85465" y="199453"/>
                  </a:lnTo>
                  <a:lnTo>
                    <a:pt x="65370" y="240203"/>
                  </a:lnTo>
                  <a:lnTo>
                    <a:pt x="41017" y="278278"/>
                  </a:lnTo>
                  <a:lnTo>
                    <a:pt x="0" y="3226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4" name="SMARTInkShape-6895"/>
            <p:cNvSpPr/>
            <p:nvPr>
              <p:custDataLst>
                <p:tags r:id="rId140"/>
              </p:custDataLst>
            </p:nvPr>
          </p:nvSpPr>
          <p:spPr>
            <a:xfrm>
              <a:off x="10915650" y="3524957"/>
              <a:ext cx="134139" cy="323144"/>
            </a:xfrm>
            <a:custGeom>
              <a:avLst/>
              <a:gdLst/>
              <a:ahLst/>
              <a:cxnLst/>
              <a:rect l="0" t="0" r="0" b="0"/>
              <a:pathLst>
                <a:path w="134139" h="323144">
                  <a:moveTo>
                    <a:pt x="19050" y="37393"/>
                  </a:moveTo>
                  <a:lnTo>
                    <a:pt x="19050" y="37393"/>
                  </a:lnTo>
                  <a:lnTo>
                    <a:pt x="13993" y="37393"/>
                  </a:lnTo>
                  <a:lnTo>
                    <a:pt x="12504" y="36335"/>
                  </a:lnTo>
                  <a:lnTo>
                    <a:pt x="11512" y="34571"/>
                  </a:lnTo>
                  <a:lnTo>
                    <a:pt x="10848" y="32336"/>
                  </a:lnTo>
                  <a:lnTo>
                    <a:pt x="14974" y="19079"/>
                  </a:lnTo>
                  <a:lnTo>
                    <a:pt x="18448" y="15659"/>
                  </a:lnTo>
                  <a:lnTo>
                    <a:pt x="55320" y="4662"/>
                  </a:lnTo>
                  <a:lnTo>
                    <a:pt x="101712" y="0"/>
                  </a:lnTo>
                  <a:lnTo>
                    <a:pt x="116114" y="665"/>
                  </a:lnTo>
                  <a:lnTo>
                    <a:pt x="129570" y="4489"/>
                  </a:lnTo>
                  <a:lnTo>
                    <a:pt x="132947" y="8049"/>
                  </a:lnTo>
                  <a:lnTo>
                    <a:pt x="134138" y="12538"/>
                  </a:lnTo>
                  <a:lnTo>
                    <a:pt x="128339" y="58542"/>
                  </a:lnTo>
                  <a:lnTo>
                    <a:pt x="107844" y="105956"/>
                  </a:lnTo>
                  <a:lnTo>
                    <a:pt x="95229" y="136897"/>
                  </a:lnTo>
                  <a:lnTo>
                    <a:pt x="92060" y="141829"/>
                  </a:lnTo>
                  <a:lnTo>
                    <a:pt x="87603" y="168996"/>
                  </a:lnTo>
                  <a:lnTo>
                    <a:pt x="91337" y="193744"/>
                  </a:lnTo>
                  <a:lnTo>
                    <a:pt x="105095" y="232294"/>
                  </a:lnTo>
                  <a:lnTo>
                    <a:pt x="110210" y="242549"/>
                  </a:lnTo>
                  <a:lnTo>
                    <a:pt x="112483" y="254163"/>
                  </a:lnTo>
                  <a:lnTo>
                    <a:pt x="110971" y="260223"/>
                  </a:lnTo>
                  <a:lnTo>
                    <a:pt x="103649" y="272601"/>
                  </a:lnTo>
                  <a:lnTo>
                    <a:pt x="90515" y="282335"/>
                  </a:lnTo>
                  <a:lnTo>
                    <a:pt x="47002" y="301620"/>
                  </a:lnTo>
                  <a:lnTo>
                    <a:pt x="0" y="3231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5" name="SMARTInkShape-6896"/>
            <p:cNvSpPr/>
            <p:nvPr>
              <p:custDataLst>
                <p:tags r:id="rId141"/>
              </p:custDataLst>
            </p:nvPr>
          </p:nvSpPr>
          <p:spPr>
            <a:xfrm>
              <a:off x="9798714" y="3676650"/>
              <a:ext cx="163114" cy="142876"/>
            </a:xfrm>
            <a:custGeom>
              <a:avLst/>
              <a:gdLst/>
              <a:ahLst/>
              <a:cxnLst/>
              <a:rect l="0" t="0" r="0" b="0"/>
              <a:pathLst>
                <a:path w="163114" h="142876">
                  <a:moveTo>
                    <a:pt x="154911" y="0"/>
                  </a:moveTo>
                  <a:lnTo>
                    <a:pt x="154911" y="0"/>
                  </a:lnTo>
                  <a:lnTo>
                    <a:pt x="163113" y="0"/>
                  </a:lnTo>
                  <a:lnTo>
                    <a:pt x="158987" y="0"/>
                  </a:lnTo>
                  <a:lnTo>
                    <a:pt x="112957" y="16247"/>
                  </a:lnTo>
                  <a:lnTo>
                    <a:pt x="75127" y="31471"/>
                  </a:lnTo>
                  <a:lnTo>
                    <a:pt x="27635" y="51851"/>
                  </a:lnTo>
                  <a:lnTo>
                    <a:pt x="2417" y="68803"/>
                  </a:lnTo>
                  <a:lnTo>
                    <a:pt x="332" y="72327"/>
                  </a:lnTo>
                  <a:lnTo>
                    <a:pt x="0" y="75735"/>
                  </a:lnTo>
                  <a:lnTo>
                    <a:pt x="837" y="79065"/>
                  </a:lnTo>
                  <a:lnTo>
                    <a:pt x="10234" y="85587"/>
                  </a:lnTo>
                  <a:lnTo>
                    <a:pt x="52800" y="104763"/>
                  </a:lnTo>
                  <a:lnTo>
                    <a:pt x="99981" y="119107"/>
                  </a:lnTo>
                  <a:lnTo>
                    <a:pt x="145386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6" name="SMARTInkShape-6897"/>
            <p:cNvSpPr/>
            <p:nvPr>
              <p:custDataLst>
                <p:tags r:id="rId142"/>
              </p:custDataLst>
            </p:nvPr>
          </p:nvSpPr>
          <p:spPr>
            <a:xfrm>
              <a:off x="8611717" y="3652995"/>
              <a:ext cx="160809" cy="242731"/>
            </a:xfrm>
            <a:custGeom>
              <a:avLst/>
              <a:gdLst/>
              <a:ahLst/>
              <a:cxnLst/>
              <a:rect l="0" t="0" r="0" b="0"/>
              <a:pathLst>
                <a:path w="160809" h="242731">
                  <a:moveTo>
                    <a:pt x="160808" y="14130"/>
                  </a:moveTo>
                  <a:lnTo>
                    <a:pt x="160808" y="14130"/>
                  </a:lnTo>
                  <a:lnTo>
                    <a:pt x="160808" y="9073"/>
                  </a:lnTo>
                  <a:lnTo>
                    <a:pt x="157986" y="3769"/>
                  </a:lnTo>
                  <a:lnTo>
                    <a:pt x="155751" y="873"/>
                  </a:lnTo>
                  <a:lnTo>
                    <a:pt x="153203" y="0"/>
                  </a:lnTo>
                  <a:lnTo>
                    <a:pt x="150447" y="477"/>
                  </a:lnTo>
                  <a:lnTo>
                    <a:pt x="141511" y="6204"/>
                  </a:lnTo>
                  <a:lnTo>
                    <a:pt x="129337" y="20248"/>
                  </a:lnTo>
                  <a:lnTo>
                    <a:pt x="98596" y="59562"/>
                  </a:lnTo>
                  <a:lnTo>
                    <a:pt x="69614" y="104478"/>
                  </a:lnTo>
                  <a:lnTo>
                    <a:pt x="37099" y="148821"/>
                  </a:lnTo>
                  <a:lnTo>
                    <a:pt x="7365" y="194223"/>
                  </a:lnTo>
                  <a:lnTo>
                    <a:pt x="559" y="220057"/>
                  </a:lnTo>
                  <a:lnTo>
                    <a:pt x="0" y="224439"/>
                  </a:lnTo>
                  <a:lnTo>
                    <a:pt x="8408" y="2427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7" name="SMARTInkShape-6898"/>
            <p:cNvSpPr/>
            <p:nvPr>
              <p:custDataLst>
                <p:tags r:id="rId143"/>
              </p:custDataLst>
            </p:nvPr>
          </p:nvSpPr>
          <p:spPr>
            <a:xfrm>
              <a:off x="8647250" y="3667518"/>
              <a:ext cx="106226" cy="209158"/>
            </a:xfrm>
            <a:custGeom>
              <a:avLst/>
              <a:gdLst/>
              <a:ahLst/>
              <a:cxnLst/>
              <a:rect l="0" t="0" r="0" b="0"/>
              <a:pathLst>
                <a:path w="106226" h="209158">
                  <a:moveTo>
                    <a:pt x="10975" y="9132"/>
                  </a:moveTo>
                  <a:lnTo>
                    <a:pt x="10975" y="9132"/>
                  </a:lnTo>
                  <a:lnTo>
                    <a:pt x="10975" y="931"/>
                  </a:lnTo>
                  <a:lnTo>
                    <a:pt x="862" y="0"/>
                  </a:lnTo>
                  <a:lnTo>
                    <a:pt x="0" y="927"/>
                  </a:lnTo>
                  <a:lnTo>
                    <a:pt x="7840" y="9406"/>
                  </a:lnTo>
                  <a:lnTo>
                    <a:pt x="17685" y="33998"/>
                  </a:lnTo>
                  <a:lnTo>
                    <a:pt x="21366" y="44525"/>
                  </a:lnTo>
                  <a:lnTo>
                    <a:pt x="46851" y="91287"/>
                  </a:lnTo>
                  <a:lnTo>
                    <a:pt x="67414" y="129756"/>
                  </a:lnTo>
                  <a:lnTo>
                    <a:pt x="85742" y="170424"/>
                  </a:lnTo>
                  <a:lnTo>
                    <a:pt x="95594" y="199311"/>
                  </a:lnTo>
                  <a:lnTo>
                    <a:pt x="106225" y="2091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8" name="SMARTInkShape-6899"/>
            <p:cNvSpPr/>
            <p:nvPr>
              <p:custDataLst>
                <p:tags r:id="rId144"/>
              </p:custDataLst>
            </p:nvPr>
          </p:nvSpPr>
          <p:spPr>
            <a:xfrm>
              <a:off x="8470047" y="3571992"/>
              <a:ext cx="140438" cy="380884"/>
            </a:xfrm>
            <a:custGeom>
              <a:avLst/>
              <a:gdLst/>
              <a:ahLst/>
              <a:cxnLst/>
              <a:rect l="0" t="0" r="0" b="0"/>
              <a:pathLst>
                <a:path w="140438" h="380884">
                  <a:moveTo>
                    <a:pt x="131028" y="9408"/>
                  </a:moveTo>
                  <a:lnTo>
                    <a:pt x="131028" y="9408"/>
                  </a:lnTo>
                  <a:lnTo>
                    <a:pt x="140160" y="9408"/>
                  </a:lnTo>
                  <a:lnTo>
                    <a:pt x="140437" y="4351"/>
                  </a:lnTo>
                  <a:lnTo>
                    <a:pt x="139417" y="2862"/>
                  </a:lnTo>
                  <a:lnTo>
                    <a:pt x="137680" y="1869"/>
                  </a:lnTo>
                  <a:lnTo>
                    <a:pt x="130846" y="145"/>
                  </a:lnTo>
                  <a:lnTo>
                    <a:pt x="126361" y="0"/>
                  </a:lnTo>
                  <a:lnTo>
                    <a:pt x="112830" y="4974"/>
                  </a:lnTo>
                  <a:lnTo>
                    <a:pt x="95415" y="18207"/>
                  </a:lnTo>
                  <a:lnTo>
                    <a:pt x="77113" y="43758"/>
                  </a:lnTo>
                  <a:lnTo>
                    <a:pt x="54213" y="90198"/>
                  </a:lnTo>
                  <a:lnTo>
                    <a:pt x="38417" y="128948"/>
                  </a:lnTo>
                  <a:lnTo>
                    <a:pt x="23599" y="170487"/>
                  </a:lnTo>
                  <a:lnTo>
                    <a:pt x="10481" y="211382"/>
                  </a:lnTo>
                  <a:lnTo>
                    <a:pt x="1942" y="251051"/>
                  </a:lnTo>
                  <a:lnTo>
                    <a:pt x="0" y="284911"/>
                  </a:lnTo>
                  <a:lnTo>
                    <a:pt x="6046" y="331112"/>
                  </a:lnTo>
                  <a:lnTo>
                    <a:pt x="16974" y="354494"/>
                  </a:lnTo>
                  <a:lnTo>
                    <a:pt x="30595" y="366685"/>
                  </a:lnTo>
                  <a:lnTo>
                    <a:pt x="47233" y="374573"/>
                  </a:lnTo>
                  <a:lnTo>
                    <a:pt x="83403" y="3808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9" name="SMARTInkShape-6900"/>
            <p:cNvSpPr/>
            <p:nvPr>
              <p:custDataLst>
                <p:tags r:id="rId145"/>
              </p:custDataLst>
            </p:nvPr>
          </p:nvSpPr>
          <p:spPr>
            <a:xfrm>
              <a:off x="8277225" y="3588784"/>
              <a:ext cx="122373" cy="395309"/>
            </a:xfrm>
            <a:custGeom>
              <a:avLst/>
              <a:gdLst/>
              <a:ahLst/>
              <a:cxnLst/>
              <a:rect l="0" t="0" r="0" b="0"/>
              <a:pathLst>
                <a:path w="122373" h="395309">
                  <a:moveTo>
                    <a:pt x="28575" y="125966"/>
                  </a:moveTo>
                  <a:lnTo>
                    <a:pt x="28575" y="125966"/>
                  </a:lnTo>
                  <a:lnTo>
                    <a:pt x="27517" y="135687"/>
                  </a:lnTo>
                  <a:lnTo>
                    <a:pt x="20375" y="179927"/>
                  </a:lnTo>
                  <a:lnTo>
                    <a:pt x="19311" y="227132"/>
                  </a:lnTo>
                  <a:lnTo>
                    <a:pt x="19102" y="273772"/>
                  </a:lnTo>
                  <a:lnTo>
                    <a:pt x="19060" y="318146"/>
                  </a:lnTo>
                  <a:lnTo>
                    <a:pt x="19052" y="360385"/>
                  </a:lnTo>
                  <a:lnTo>
                    <a:pt x="17992" y="383219"/>
                  </a:lnTo>
                  <a:lnTo>
                    <a:pt x="13994" y="393054"/>
                  </a:lnTo>
                  <a:lnTo>
                    <a:pt x="12505" y="395041"/>
                  </a:lnTo>
                  <a:lnTo>
                    <a:pt x="11512" y="395308"/>
                  </a:lnTo>
                  <a:lnTo>
                    <a:pt x="10850" y="394427"/>
                  </a:lnTo>
                  <a:lnTo>
                    <a:pt x="9786" y="348447"/>
                  </a:lnTo>
                  <a:lnTo>
                    <a:pt x="9603" y="301835"/>
                  </a:lnTo>
                  <a:lnTo>
                    <a:pt x="9559" y="266572"/>
                  </a:lnTo>
                  <a:lnTo>
                    <a:pt x="9535" y="226188"/>
                  </a:lnTo>
                  <a:lnTo>
                    <a:pt x="14585" y="178945"/>
                  </a:lnTo>
                  <a:lnTo>
                    <a:pt x="22783" y="139900"/>
                  </a:lnTo>
                  <a:lnTo>
                    <a:pt x="31915" y="103165"/>
                  </a:lnTo>
                  <a:lnTo>
                    <a:pt x="51029" y="56002"/>
                  </a:lnTo>
                  <a:lnTo>
                    <a:pt x="72766" y="12379"/>
                  </a:lnTo>
                  <a:lnTo>
                    <a:pt x="79260" y="2105"/>
                  </a:lnTo>
                  <a:lnTo>
                    <a:pt x="83531" y="0"/>
                  </a:lnTo>
                  <a:lnTo>
                    <a:pt x="93922" y="484"/>
                  </a:lnTo>
                  <a:lnTo>
                    <a:pt x="98598" y="5269"/>
                  </a:lnTo>
                  <a:lnTo>
                    <a:pt x="117080" y="49969"/>
                  </a:lnTo>
                  <a:lnTo>
                    <a:pt x="121827" y="88514"/>
                  </a:lnTo>
                  <a:lnTo>
                    <a:pt x="122372" y="128250"/>
                  </a:lnTo>
                  <a:lnTo>
                    <a:pt x="115045" y="161450"/>
                  </a:lnTo>
                  <a:lnTo>
                    <a:pt x="94142" y="198827"/>
                  </a:lnTo>
                  <a:lnTo>
                    <a:pt x="75872" y="217404"/>
                  </a:lnTo>
                  <a:lnTo>
                    <a:pt x="54230" y="229612"/>
                  </a:lnTo>
                  <a:lnTo>
                    <a:pt x="0" y="2402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0" name="SMARTInkShape-6901"/>
            <p:cNvSpPr/>
            <p:nvPr>
              <p:custDataLst>
                <p:tags r:id="rId146"/>
              </p:custDataLst>
            </p:nvPr>
          </p:nvSpPr>
          <p:spPr>
            <a:xfrm>
              <a:off x="7991491" y="3400425"/>
              <a:ext cx="3905235" cy="1057276"/>
            </a:xfrm>
            <a:custGeom>
              <a:avLst/>
              <a:gdLst/>
              <a:ahLst/>
              <a:cxnLst/>
              <a:rect l="0" t="0" r="0" b="0"/>
              <a:pathLst>
                <a:path w="3905235" h="1057276">
                  <a:moveTo>
                    <a:pt x="133334" y="0"/>
                  </a:moveTo>
                  <a:lnTo>
                    <a:pt x="133334" y="0"/>
                  </a:lnTo>
                  <a:lnTo>
                    <a:pt x="122973" y="25439"/>
                  </a:lnTo>
                  <a:lnTo>
                    <a:pt x="120077" y="29659"/>
                  </a:lnTo>
                  <a:lnTo>
                    <a:pt x="116859" y="39993"/>
                  </a:lnTo>
                  <a:lnTo>
                    <a:pt x="113326" y="86878"/>
                  </a:lnTo>
                  <a:lnTo>
                    <a:pt x="106095" y="125440"/>
                  </a:lnTo>
                  <a:lnTo>
                    <a:pt x="98476" y="168790"/>
                  </a:lnTo>
                  <a:lnTo>
                    <a:pt x="93052" y="211847"/>
                  </a:lnTo>
                  <a:lnTo>
                    <a:pt x="85062" y="248330"/>
                  </a:lnTo>
                  <a:lnTo>
                    <a:pt x="72881" y="293528"/>
                  </a:lnTo>
                  <a:lnTo>
                    <a:pt x="60283" y="340634"/>
                  </a:lnTo>
                  <a:lnTo>
                    <a:pt x="50777" y="378094"/>
                  </a:lnTo>
                  <a:lnTo>
                    <a:pt x="41257" y="416005"/>
                  </a:lnTo>
                  <a:lnTo>
                    <a:pt x="31734" y="454049"/>
                  </a:lnTo>
                  <a:lnTo>
                    <a:pt x="22209" y="492132"/>
                  </a:lnTo>
                  <a:lnTo>
                    <a:pt x="13742" y="529169"/>
                  </a:lnTo>
                  <a:lnTo>
                    <a:pt x="10345" y="570664"/>
                  </a:lnTo>
                  <a:lnTo>
                    <a:pt x="4617" y="609435"/>
                  </a:lnTo>
                  <a:lnTo>
                    <a:pt x="899" y="647667"/>
                  </a:lnTo>
                  <a:lnTo>
                    <a:pt x="104" y="690264"/>
                  </a:lnTo>
                  <a:lnTo>
                    <a:pt x="0" y="731191"/>
                  </a:lnTo>
                  <a:lnTo>
                    <a:pt x="1050" y="745132"/>
                  </a:lnTo>
                  <a:lnTo>
                    <a:pt x="13242" y="777744"/>
                  </a:lnTo>
                  <a:lnTo>
                    <a:pt x="27430" y="796886"/>
                  </a:lnTo>
                  <a:lnTo>
                    <a:pt x="68720" y="826820"/>
                  </a:lnTo>
                  <a:lnTo>
                    <a:pt x="112770" y="844615"/>
                  </a:lnTo>
                  <a:lnTo>
                    <a:pt x="150760" y="860327"/>
                  </a:lnTo>
                  <a:lnTo>
                    <a:pt x="195060" y="872155"/>
                  </a:lnTo>
                  <a:lnTo>
                    <a:pt x="226031" y="879044"/>
                  </a:lnTo>
                  <a:lnTo>
                    <a:pt x="263080" y="882811"/>
                  </a:lnTo>
                  <a:lnTo>
                    <a:pt x="304240" y="885544"/>
                  </a:lnTo>
                  <a:lnTo>
                    <a:pt x="347229" y="890286"/>
                  </a:lnTo>
                  <a:lnTo>
                    <a:pt x="393851" y="893099"/>
                  </a:lnTo>
                  <a:lnTo>
                    <a:pt x="418136" y="893849"/>
                  </a:lnTo>
                  <a:lnTo>
                    <a:pt x="442793" y="894350"/>
                  </a:lnTo>
                  <a:lnTo>
                    <a:pt x="467699" y="894683"/>
                  </a:lnTo>
                  <a:lnTo>
                    <a:pt x="492769" y="894905"/>
                  </a:lnTo>
                  <a:lnTo>
                    <a:pt x="522182" y="895053"/>
                  </a:lnTo>
                  <a:lnTo>
                    <a:pt x="554491" y="895152"/>
                  </a:lnTo>
                  <a:lnTo>
                    <a:pt x="588730" y="895218"/>
                  </a:lnTo>
                  <a:lnTo>
                    <a:pt x="622140" y="895262"/>
                  </a:lnTo>
                  <a:lnTo>
                    <a:pt x="654996" y="895291"/>
                  </a:lnTo>
                  <a:lnTo>
                    <a:pt x="687484" y="895311"/>
                  </a:lnTo>
                  <a:lnTo>
                    <a:pt x="720784" y="895324"/>
                  </a:lnTo>
                  <a:lnTo>
                    <a:pt x="754626" y="895333"/>
                  </a:lnTo>
                  <a:lnTo>
                    <a:pt x="788829" y="895338"/>
                  </a:lnTo>
                  <a:lnTo>
                    <a:pt x="825388" y="895342"/>
                  </a:lnTo>
                  <a:lnTo>
                    <a:pt x="863520" y="895345"/>
                  </a:lnTo>
                  <a:lnTo>
                    <a:pt x="902700" y="895347"/>
                  </a:lnTo>
                  <a:lnTo>
                    <a:pt x="943636" y="895348"/>
                  </a:lnTo>
                  <a:lnTo>
                    <a:pt x="985744" y="895348"/>
                  </a:lnTo>
                  <a:lnTo>
                    <a:pt x="1028632" y="895349"/>
                  </a:lnTo>
                  <a:lnTo>
                    <a:pt x="1072040" y="896408"/>
                  </a:lnTo>
                  <a:lnTo>
                    <a:pt x="1115797" y="898172"/>
                  </a:lnTo>
                  <a:lnTo>
                    <a:pt x="1159784" y="900406"/>
                  </a:lnTo>
                  <a:lnTo>
                    <a:pt x="1204986" y="901896"/>
                  </a:lnTo>
                  <a:lnTo>
                    <a:pt x="1250993" y="902889"/>
                  </a:lnTo>
                  <a:lnTo>
                    <a:pt x="1297540" y="903551"/>
                  </a:lnTo>
                  <a:lnTo>
                    <a:pt x="1344445" y="903992"/>
                  </a:lnTo>
                  <a:lnTo>
                    <a:pt x="1391592" y="904286"/>
                  </a:lnTo>
                  <a:lnTo>
                    <a:pt x="1438898" y="904482"/>
                  </a:lnTo>
                  <a:lnTo>
                    <a:pt x="1486310" y="905671"/>
                  </a:lnTo>
                  <a:lnTo>
                    <a:pt x="1533792" y="907523"/>
                  </a:lnTo>
                  <a:lnTo>
                    <a:pt x="1581323" y="909815"/>
                  </a:lnTo>
                  <a:lnTo>
                    <a:pt x="1629944" y="911344"/>
                  </a:lnTo>
                  <a:lnTo>
                    <a:pt x="1679290" y="912363"/>
                  </a:lnTo>
                  <a:lnTo>
                    <a:pt x="1729122" y="913042"/>
                  </a:lnTo>
                  <a:lnTo>
                    <a:pt x="1780332" y="914553"/>
                  </a:lnTo>
                  <a:lnTo>
                    <a:pt x="1832467" y="916618"/>
                  </a:lnTo>
                  <a:lnTo>
                    <a:pt x="1885215" y="919054"/>
                  </a:lnTo>
                  <a:lnTo>
                    <a:pt x="1938371" y="921736"/>
                  </a:lnTo>
                  <a:lnTo>
                    <a:pt x="1991800" y="924582"/>
                  </a:lnTo>
                  <a:lnTo>
                    <a:pt x="2045412" y="927538"/>
                  </a:lnTo>
                  <a:lnTo>
                    <a:pt x="2098086" y="930567"/>
                  </a:lnTo>
                  <a:lnTo>
                    <a:pt x="2150135" y="933645"/>
                  </a:lnTo>
                  <a:lnTo>
                    <a:pt x="2201768" y="936755"/>
                  </a:lnTo>
                  <a:lnTo>
                    <a:pt x="2254181" y="939886"/>
                  </a:lnTo>
                  <a:lnTo>
                    <a:pt x="2307117" y="943032"/>
                  </a:lnTo>
                  <a:lnTo>
                    <a:pt x="2360397" y="946188"/>
                  </a:lnTo>
                  <a:lnTo>
                    <a:pt x="2412851" y="949351"/>
                  </a:lnTo>
                  <a:lnTo>
                    <a:pt x="2464754" y="952517"/>
                  </a:lnTo>
                  <a:lnTo>
                    <a:pt x="2516289" y="955686"/>
                  </a:lnTo>
                  <a:lnTo>
                    <a:pt x="2566522" y="958857"/>
                  </a:lnTo>
                  <a:lnTo>
                    <a:pt x="2615884" y="962030"/>
                  </a:lnTo>
                  <a:lnTo>
                    <a:pt x="2664668" y="965203"/>
                  </a:lnTo>
                  <a:lnTo>
                    <a:pt x="2713065" y="968377"/>
                  </a:lnTo>
                  <a:lnTo>
                    <a:pt x="2761207" y="971551"/>
                  </a:lnTo>
                  <a:lnTo>
                    <a:pt x="2809173" y="974725"/>
                  </a:lnTo>
                  <a:lnTo>
                    <a:pt x="2855968" y="977900"/>
                  </a:lnTo>
                  <a:lnTo>
                    <a:pt x="2901981" y="981075"/>
                  </a:lnTo>
                  <a:lnTo>
                    <a:pt x="2947473" y="984250"/>
                  </a:lnTo>
                  <a:lnTo>
                    <a:pt x="2991560" y="987425"/>
                  </a:lnTo>
                  <a:lnTo>
                    <a:pt x="3034710" y="990600"/>
                  </a:lnTo>
                  <a:lnTo>
                    <a:pt x="3077235" y="993775"/>
                  </a:lnTo>
                  <a:lnTo>
                    <a:pt x="3118284" y="996950"/>
                  </a:lnTo>
                  <a:lnTo>
                    <a:pt x="3158350" y="1000125"/>
                  </a:lnTo>
                  <a:lnTo>
                    <a:pt x="3197762" y="1003300"/>
                  </a:lnTo>
                  <a:lnTo>
                    <a:pt x="3234618" y="1006475"/>
                  </a:lnTo>
                  <a:lnTo>
                    <a:pt x="3269773" y="1009650"/>
                  </a:lnTo>
                  <a:lnTo>
                    <a:pt x="3303792" y="1012825"/>
                  </a:lnTo>
                  <a:lnTo>
                    <a:pt x="3337057" y="1016000"/>
                  </a:lnTo>
                  <a:lnTo>
                    <a:pt x="3369816" y="1019175"/>
                  </a:lnTo>
                  <a:lnTo>
                    <a:pt x="3402238" y="1022350"/>
                  </a:lnTo>
                  <a:lnTo>
                    <a:pt x="3433378" y="1025525"/>
                  </a:lnTo>
                  <a:lnTo>
                    <a:pt x="3463664" y="1028700"/>
                  </a:lnTo>
                  <a:lnTo>
                    <a:pt x="3493379" y="1031875"/>
                  </a:lnTo>
                  <a:lnTo>
                    <a:pt x="3522715" y="1033992"/>
                  </a:lnTo>
                  <a:lnTo>
                    <a:pt x="3551796" y="1035403"/>
                  </a:lnTo>
                  <a:lnTo>
                    <a:pt x="3580708" y="1036344"/>
                  </a:lnTo>
                  <a:lnTo>
                    <a:pt x="3607392" y="1038029"/>
                  </a:lnTo>
                  <a:lnTo>
                    <a:pt x="3632589" y="1040211"/>
                  </a:lnTo>
                  <a:lnTo>
                    <a:pt x="3656796" y="1042724"/>
                  </a:lnTo>
                  <a:lnTo>
                    <a:pt x="3703448" y="1048339"/>
                  </a:lnTo>
                  <a:lnTo>
                    <a:pt x="3746760" y="1053304"/>
                  </a:lnTo>
                  <a:lnTo>
                    <a:pt x="3783648" y="1055510"/>
                  </a:lnTo>
                  <a:lnTo>
                    <a:pt x="3817682" y="1056491"/>
                  </a:lnTo>
                  <a:lnTo>
                    <a:pt x="3863770" y="1057042"/>
                  </a:lnTo>
                  <a:lnTo>
                    <a:pt x="3905234" y="1057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1" name="SMARTInkShape-6902"/>
            <p:cNvSpPr/>
            <p:nvPr>
              <p:custDataLst>
                <p:tags r:id="rId147"/>
              </p:custDataLst>
            </p:nvPr>
          </p:nvSpPr>
          <p:spPr>
            <a:xfrm>
              <a:off x="9311718" y="4057650"/>
              <a:ext cx="102698" cy="133351"/>
            </a:xfrm>
            <a:custGeom>
              <a:avLst/>
              <a:gdLst/>
              <a:ahLst/>
              <a:cxnLst/>
              <a:rect l="0" t="0" r="0" b="0"/>
              <a:pathLst>
                <a:path w="102698" h="133351">
                  <a:moveTo>
                    <a:pt x="13257" y="0"/>
                  </a:moveTo>
                  <a:lnTo>
                    <a:pt x="13257" y="0"/>
                  </a:lnTo>
                  <a:lnTo>
                    <a:pt x="0" y="0"/>
                  </a:lnTo>
                  <a:lnTo>
                    <a:pt x="6037" y="0"/>
                  </a:lnTo>
                  <a:lnTo>
                    <a:pt x="49251" y="13257"/>
                  </a:lnTo>
                  <a:lnTo>
                    <a:pt x="80378" y="25510"/>
                  </a:lnTo>
                  <a:lnTo>
                    <a:pt x="101380" y="41289"/>
                  </a:lnTo>
                  <a:lnTo>
                    <a:pt x="102697" y="45518"/>
                  </a:lnTo>
                  <a:lnTo>
                    <a:pt x="101338" y="55861"/>
                  </a:lnTo>
                  <a:lnTo>
                    <a:pt x="94625" y="73584"/>
                  </a:lnTo>
                  <a:lnTo>
                    <a:pt x="75818" y="92240"/>
                  </a:lnTo>
                  <a:lnTo>
                    <a:pt x="34588" y="121025"/>
                  </a:lnTo>
                  <a:lnTo>
                    <a:pt x="3732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2" name="SMARTInkShape-6903"/>
            <p:cNvSpPr/>
            <p:nvPr>
              <p:custDataLst>
                <p:tags r:id="rId148"/>
              </p:custDataLst>
            </p:nvPr>
          </p:nvSpPr>
          <p:spPr>
            <a:xfrm>
              <a:off x="10726622" y="3642587"/>
              <a:ext cx="150929" cy="157889"/>
            </a:xfrm>
            <a:custGeom>
              <a:avLst/>
              <a:gdLst/>
              <a:ahLst/>
              <a:cxnLst/>
              <a:rect l="0" t="0" r="0" b="0"/>
              <a:pathLst>
                <a:path w="150929" h="157889">
                  <a:moveTo>
                    <a:pt x="150928" y="5488"/>
                  </a:moveTo>
                  <a:lnTo>
                    <a:pt x="150928" y="5488"/>
                  </a:lnTo>
                  <a:lnTo>
                    <a:pt x="145871" y="431"/>
                  </a:lnTo>
                  <a:lnTo>
                    <a:pt x="143322" y="0"/>
                  </a:lnTo>
                  <a:lnTo>
                    <a:pt x="140567" y="771"/>
                  </a:lnTo>
                  <a:lnTo>
                    <a:pt x="132566" y="6567"/>
                  </a:lnTo>
                  <a:lnTo>
                    <a:pt x="92615" y="44985"/>
                  </a:lnTo>
                  <a:lnTo>
                    <a:pt x="51018" y="79847"/>
                  </a:lnTo>
                  <a:lnTo>
                    <a:pt x="9705" y="119461"/>
                  </a:lnTo>
                  <a:lnTo>
                    <a:pt x="3494" y="129520"/>
                  </a:lnTo>
                  <a:lnTo>
                    <a:pt x="0" y="146190"/>
                  </a:lnTo>
                  <a:lnTo>
                    <a:pt x="1625" y="150089"/>
                  </a:lnTo>
                  <a:lnTo>
                    <a:pt x="17578" y="1578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3" name="SMARTInkShape-6904"/>
            <p:cNvSpPr/>
            <p:nvPr>
              <p:custDataLst>
                <p:tags r:id="rId149"/>
              </p:custDataLst>
            </p:nvPr>
          </p:nvSpPr>
          <p:spPr>
            <a:xfrm>
              <a:off x="10748237" y="3629025"/>
              <a:ext cx="91214" cy="171451"/>
            </a:xfrm>
            <a:custGeom>
              <a:avLst/>
              <a:gdLst/>
              <a:ahLst/>
              <a:cxnLst/>
              <a:rect l="0" t="0" r="0" b="0"/>
              <a:pathLst>
                <a:path w="91214" h="17145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2343" y="0"/>
                  </a:lnTo>
                  <a:lnTo>
                    <a:pt x="19016" y="21754"/>
                  </a:lnTo>
                  <a:lnTo>
                    <a:pt x="46754" y="65771"/>
                  </a:lnTo>
                  <a:lnTo>
                    <a:pt x="75254" y="107705"/>
                  </a:lnTo>
                  <a:lnTo>
                    <a:pt x="91213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4" name="SMARTInkShape-6905"/>
            <p:cNvSpPr/>
            <p:nvPr>
              <p:custDataLst>
                <p:tags r:id="rId150"/>
              </p:custDataLst>
            </p:nvPr>
          </p:nvSpPr>
          <p:spPr>
            <a:xfrm>
              <a:off x="10319612" y="3724275"/>
              <a:ext cx="148364" cy="28576"/>
            </a:xfrm>
            <a:custGeom>
              <a:avLst/>
              <a:gdLst/>
              <a:ahLst/>
              <a:cxnLst/>
              <a:rect l="0" t="0" r="0" b="0"/>
              <a:pathLst>
                <a:path w="148364" h="28576">
                  <a:moveTo>
                    <a:pt x="5488" y="28575"/>
                  </a:moveTo>
                  <a:lnTo>
                    <a:pt x="5488" y="28575"/>
                  </a:lnTo>
                  <a:lnTo>
                    <a:pt x="431" y="28575"/>
                  </a:lnTo>
                  <a:lnTo>
                    <a:pt x="0" y="27517"/>
                  </a:lnTo>
                  <a:lnTo>
                    <a:pt x="2343" y="23518"/>
                  </a:lnTo>
                  <a:lnTo>
                    <a:pt x="9733" y="21036"/>
                  </a:lnTo>
                  <a:lnTo>
                    <a:pt x="46896" y="19443"/>
                  </a:lnTo>
                  <a:lnTo>
                    <a:pt x="84903" y="14110"/>
                  </a:lnTo>
                  <a:lnTo>
                    <a:pt x="1483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5" name="SMARTInkShape-6906"/>
            <p:cNvSpPr/>
            <p:nvPr>
              <p:custDataLst>
                <p:tags r:id="rId151"/>
              </p:custDataLst>
            </p:nvPr>
          </p:nvSpPr>
          <p:spPr>
            <a:xfrm>
              <a:off x="10536163" y="3554300"/>
              <a:ext cx="217563" cy="283842"/>
            </a:xfrm>
            <a:custGeom>
              <a:avLst/>
              <a:gdLst/>
              <a:ahLst/>
              <a:cxnLst/>
              <a:rect l="0" t="0" r="0" b="0"/>
              <a:pathLst>
                <a:path w="217563" h="283842">
                  <a:moveTo>
                    <a:pt x="217562" y="27100"/>
                  </a:moveTo>
                  <a:lnTo>
                    <a:pt x="217562" y="27100"/>
                  </a:lnTo>
                  <a:lnTo>
                    <a:pt x="217562" y="13843"/>
                  </a:lnTo>
                  <a:lnTo>
                    <a:pt x="216504" y="11912"/>
                  </a:lnTo>
                  <a:lnTo>
                    <a:pt x="214738" y="10625"/>
                  </a:lnTo>
                  <a:lnTo>
                    <a:pt x="209956" y="8136"/>
                  </a:lnTo>
                  <a:lnTo>
                    <a:pt x="204305" y="3502"/>
                  </a:lnTo>
                  <a:lnTo>
                    <a:pt x="185059" y="0"/>
                  </a:lnTo>
                  <a:lnTo>
                    <a:pt x="141605" y="6855"/>
                  </a:lnTo>
                  <a:lnTo>
                    <a:pt x="124618" y="7696"/>
                  </a:lnTo>
                  <a:lnTo>
                    <a:pt x="89223" y="24421"/>
                  </a:lnTo>
                  <a:lnTo>
                    <a:pt x="71051" y="41779"/>
                  </a:lnTo>
                  <a:lnTo>
                    <a:pt x="63193" y="53380"/>
                  </a:lnTo>
                  <a:lnTo>
                    <a:pt x="57876" y="76867"/>
                  </a:lnTo>
                  <a:lnTo>
                    <a:pt x="55021" y="119794"/>
                  </a:lnTo>
                  <a:lnTo>
                    <a:pt x="48162" y="148051"/>
                  </a:lnTo>
                  <a:lnTo>
                    <a:pt x="40490" y="166184"/>
                  </a:lnTo>
                  <a:lnTo>
                    <a:pt x="35628" y="189665"/>
                  </a:lnTo>
                  <a:lnTo>
                    <a:pt x="12857" y="235565"/>
                  </a:lnTo>
                  <a:lnTo>
                    <a:pt x="8388" y="250322"/>
                  </a:lnTo>
                  <a:lnTo>
                    <a:pt x="1891" y="262456"/>
                  </a:lnTo>
                  <a:lnTo>
                    <a:pt x="0" y="273167"/>
                  </a:lnTo>
                  <a:lnTo>
                    <a:pt x="554" y="276869"/>
                  </a:lnTo>
                  <a:lnTo>
                    <a:pt x="1981" y="279338"/>
                  </a:lnTo>
                  <a:lnTo>
                    <a:pt x="3991" y="280984"/>
                  </a:lnTo>
                  <a:lnTo>
                    <a:pt x="41389" y="283841"/>
                  </a:lnTo>
                  <a:lnTo>
                    <a:pt x="81080" y="283160"/>
                  </a:lnTo>
                  <a:lnTo>
                    <a:pt x="131837" y="265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6" name="SMARTInkShape-6907"/>
            <p:cNvSpPr/>
            <p:nvPr>
              <p:custDataLst>
                <p:tags r:id="rId152"/>
              </p:custDataLst>
            </p:nvPr>
          </p:nvSpPr>
          <p:spPr>
            <a:xfrm>
              <a:off x="9105900" y="4068892"/>
              <a:ext cx="142876" cy="141159"/>
            </a:xfrm>
            <a:custGeom>
              <a:avLst/>
              <a:gdLst/>
              <a:ahLst/>
              <a:cxnLst/>
              <a:rect l="0" t="0" r="0" b="0"/>
              <a:pathLst>
                <a:path w="142876" h="141159">
                  <a:moveTo>
                    <a:pt x="0" y="17333"/>
                  </a:moveTo>
                  <a:lnTo>
                    <a:pt x="0" y="17333"/>
                  </a:lnTo>
                  <a:lnTo>
                    <a:pt x="0" y="0"/>
                  </a:lnTo>
                  <a:lnTo>
                    <a:pt x="1058" y="486"/>
                  </a:lnTo>
                  <a:lnTo>
                    <a:pt x="43229" y="38710"/>
                  </a:lnTo>
                  <a:lnTo>
                    <a:pt x="85340" y="74688"/>
                  </a:lnTo>
                  <a:lnTo>
                    <a:pt x="128906" y="118745"/>
                  </a:lnTo>
                  <a:lnTo>
                    <a:pt x="142875" y="141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7" name="SMARTInkShape-6908"/>
            <p:cNvSpPr/>
            <p:nvPr>
              <p:custDataLst>
                <p:tags r:id="rId153"/>
              </p:custDataLst>
            </p:nvPr>
          </p:nvSpPr>
          <p:spPr>
            <a:xfrm>
              <a:off x="11251674" y="3933825"/>
              <a:ext cx="130702" cy="9526"/>
            </a:xfrm>
            <a:custGeom>
              <a:avLst/>
              <a:gdLst/>
              <a:ahLst/>
              <a:cxnLst/>
              <a:rect l="0" t="0" r="0" b="0"/>
              <a:pathLst>
                <a:path w="130702" h="9526">
                  <a:moveTo>
                    <a:pt x="16401" y="9525"/>
                  </a:moveTo>
                  <a:lnTo>
                    <a:pt x="16401" y="9525"/>
                  </a:lnTo>
                  <a:lnTo>
                    <a:pt x="0" y="9525"/>
                  </a:lnTo>
                  <a:lnTo>
                    <a:pt x="3193" y="9525"/>
                  </a:lnTo>
                  <a:lnTo>
                    <a:pt x="40297" y="1986"/>
                  </a:lnTo>
                  <a:lnTo>
                    <a:pt x="86497" y="262"/>
                  </a:lnTo>
                  <a:lnTo>
                    <a:pt x="1307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8" name="SMARTInkShape-6909"/>
            <p:cNvSpPr/>
            <p:nvPr>
              <p:custDataLst>
                <p:tags r:id="rId154"/>
              </p:custDataLst>
            </p:nvPr>
          </p:nvSpPr>
          <p:spPr>
            <a:xfrm>
              <a:off x="9363075" y="4162425"/>
              <a:ext cx="104776" cy="66676"/>
            </a:xfrm>
            <a:custGeom>
              <a:avLst/>
              <a:gdLst/>
              <a:ahLst/>
              <a:cxnLst/>
              <a:rect l="0" t="0" r="0" b="0"/>
              <a:pathLst>
                <a:path w="104776" h="66676">
                  <a:moveTo>
                    <a:pt x="104775" y="0"/>
                  </a:moveTo>
                  <a:lnTo>
                    <a:pt x="104775" y="0"/>
                  </a:lnTo>
                  <a:lnTo>
                    <a:pt x="99718" y="0"/>
                  </a:lnTo>
                  <a:lnTo>
                    <a:pt x="94414" y="2822"/>
                  </a:lnTo>
                  <a:lnTo>
                    <a:pt x="47024" y="3205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9" name="SMARTInkShape-6910"/>
            <p:cNvSpPr/>
            <p:nvPr>
              <p:custDataLst>
                <p:tags r:id="rId155"/>
              </p:custDataLst>
            </p:nvPr>
          </p:nvSpPr>
          <p:spPr>
            <a:xfrm>
              <a:off x="9130355" y="4067568"/>
              <a:ext cx="118421" cy="152008"/>
            </a:xfrm>
            <a:custGeom>
              <a:avLst/>
              <a:gdLst/>
              <a:ahLst/>
              <a:cxnLst/>
              <a:rect l="0" t="0" r="0" b="0"/>
              <a:pathLst>
                <a:path w="118421" h="152008">
                  <a:moveTo>
                    <a:pt x="118420" y="9132"/>
                  </a:moveTo>
                  <a:lnTo>
                    <a:pt x="118420" y="9132"/>
                  </a:lnTo>
                  <a:lnTo>
                    <a:pt x="118420" y="4076"/>
                  </a:lnTo>
                  <a:lnTo>
                    <a:pt x="117362" y="2586"/>
                  </a:lnTo>
                  <a:lnTo>
                    <a:pt x="115598" y="1593"/>
                  </a:lnTo>
                  <a:lnTo>
                    <a:pt x="105163" y="0"/>
                  </a:lnTo>
                  <a:lnTo>
                    <a:pt x="102174" y="1986"/>
                  </a:lnTo>
                  <a:lnTo>
                    <a:pt x="62399" y="45757"/>
                  </a:lnTo>
                  <a:lnTo>
                    <a:pt x="26093" y="89919"/>
                  </a:lnTo>
                  <a:lnTo>
                    <a:pt x="11047" y="111638"/>
                  </a:lnTo>
                  <a:lnTo>
                    <a:pt x="1116" y="135107"/>
                  </a:lnTo>
                  <a:lnTo>
                    <a:pt x="0" y="140740"/>
                  </a:lnTo>
                  <a:lnTo>
                    <a:pt x="4120" y="1520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0" name="SMARTInkShape-6911"/>
            <p:cNvSpPr/>
            <p:nvPr>
              <p:custDataLst>
                <p:tags r:id="rId156"/>
              </p:custDataLst>
            </p:nvPr>
          </p:nvSpPr>
          <p:spPr>
            <a:xfrm>
              <a:off x="9773849" y="3867150"/>
              <a:ext cx="236927" cy="26918"/>
            </a:xfrm>
            <a:custGeom>
              <a:avLst/>
              <a:gdLst/>
              <a:ahLst/>
              <a:cxnLst/>
              <a:rect l="0" t="0" r="0" b="0"/>
              <a:pathLst>
                <a:path w="236927" h="26918">
                  <a:moveTo>
                    <a:pt x="36901" y="0"/>
                  </a:moveTo>
                  <a:lnTo>
                    <a:pt x="36901" y="0"/>
                  </a:lnTo>
                  <a:lnTo>
                    <a:pt x="15147" y="8663"/>
                  </a:lnTo>
                  <a:lnTo>
                    <a:pt x="2185" y="18314"/>
                  </a:lnTo>
                  <a:lnTo>
                    <a:pt x="0" y="21734"/>
                  </a:lnTo>
                  <a:lnTo>
                    <a:pt x="658" y="24014"/>
                  </a:lnTo>
                  <a:lnTo>
                    <a:pt x="3214" y="25535"/>
                  </a:lnTo>
                  <a:lnTo>
                    <a:pt x="43222" y="26917"/>
                  </a:lnTo>
                  <a:lnTo>
                    <a:pt x="83893" y="20917"/>
                  </a:lnTo>
                  <a:lnTo>
                    <a:pt x="118558" y="19603"/>
                  </a:lnTo>
                  <a:lnTo>
                    <a:pt x="165165" y="19214"/>
                  </a:lnTo>
                  <a:lnTo>
                    <a:pt x="236926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1" name="SMARTInkShape-6912"/>
            <p:cNvSpPr/>
            <p:nvPr>
              <p:custDataLst>
                <p:tags r:id="rId157"/>
              </p:custDataLst>
            </p:nvPr>
          </p:nvSpPr>
          <p:spPr>
            <a:xfrm>
              <a:off x="10329406" y="3590925"/>
              <a:ext cx="185804" cy="266480"/>
            </a:xfrm>
            <a:custGeom>
              <a:avLst/>
              <a:gdLst/>
              <a:ahLst/>
              <a:cxnLst/>
              <a:rect l="0" t="0" r="0" b="0"/>
              <a:pathLst>
                <a:path w="185804" h="266480">
                  <a:moveTo>
                    <a:pt x="176669" y="0"/>
                  </a:moveTo>
                  <a:lnTo>
                    <a:pt x="176669" y="0"/>
                  </a:lnTo>
                  <a:lnTo>
                    <a:pt x="185803" y="0"/>
                  </a:lnTo>
                  <a:lnTo>
                    <a:pt x="141939" y="0"/>
                  </a:lnTo>
                  <a:lnTo>
                    <a:pt x="96078" y="0"/>
                  </a:lnTo>
                  <a:lnTo>
                    <a:pt x="68946" y="5057"/>
                  </a:lnTo>
                  <a:lnTo>
                    <a:pt x="47502" y="18314"/>
                  </a:lnTo>
                  <a:lnTo>
                    <a:pt x="27744" y="40704"/>
                  </a:lnTo>
                  <a:lnTo>
                    <a:pt x="20520" y="55485"/>
                  </a:lnTo>
                  <a:lnTo>
                    <a:pt x="16456" y="84174"/>
                  </a:lnTo>
                  <a:lnTo>
                    <a:pt x="15082" y="131162"/>
                  </a:lnTo>
                  <a:lnTo>
                    <a:pt x="8266" y="172076"/>
                  </a:lnTo>
                  <a:lnTo>
                    <a:pt x="2998" y="214182"/>
                  </a:lnTo>
                  <a:lnTo>
                    <a:pt x="0" y="229600"/>
                  </a:lnTo>
                  <a:lnTo>
                    <a:pt x="2195" y="243508"/>
                  </a:lnTo>
                  <a:lnTo>
                    <a:pt x="9378" y="258182"/>
                  </a:lnTo>
                  <a:lnTo>
                    <a:pt x="14342" y="261022"/>
                  </a:lnTo>
                  <a:lnTo>
                    <a:pt x="37555" y="265018"/>
                  </a:lnTo>
                  <a:lnTo>
                    <a:pt x="79863" y="266479"/>
                  </a:lnTo>
                  <a:lnTo>
                    <a:pt x="148094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2" name="SMARTInkShape-6913"/>
            <p:cNvSpPr/>
            <p:nvPr>
              <p:custDataLst>
                <p:tags r:id="rId158"/>
              </p:custDataLst>
            </p:nvPr>
          </p:nvSpPr>
          <p:spPr>
            <a:xfrm>
              <a:off x="11064816" y="3638550"/>
              <a:ext cx="250885" cy="419101"/>
            </a:xfrm>
            <a:custGeom>
              <a:avLst/>
              <a:gdLst/>
              <a:ahLst/>
              <a:cxnLst/>
              <a:rect l="0" t="0" r="0" b="0"/>
              <a:pathLst>
                <a:path w="250885" h="419101">
                  <a:moveTo>
                    <a:pt x="250884" y="0"/>
                  </a:moveTo>
                  <a:lnTo>
                    <a:pt x="250884" y="0"/>
                  </a:lnTo>
                  <a:lnTo>
                    <a:pt x="249826" y="9721"/>
                  </a:lnTo>
                  <a:lnTo>
                    <a:pt x="241163" y="32514"/>
                  </a:lnTo>
                  <a:lnTo>
                    <a:pt x="216508" y="74783"/>
                  </a:lnTo>
                  <a:lnTo>
                    <a:pt x="195764" y="114021"/>
                  </a:lnTo>
                  <a:lnTo>
                    <a:pt x="165008" y="159066"/>
                  </a:lnTo>
                  <a:lnTo>
                    <a:pt x="134674" y="196874"/>
                  </a:lnTo>
                  <a:lnTo>
                    <a:pt x="96248" y="244413"/>
                  </a:lnTo>
                  <a:lnTo>
                    <a:pt x="64998" y="277467"/>
                  </a:lnTo>
                  <a:lnTo>
                    <a:pt x="34820" y="321191"/>
                  </a:lnTo>
                  <a:lnTo>
                    <a:pt x="5484" y="367361"/>
                  </a:lnTo>
                  <a:lnTo>
                    <a:pt x="0" y="387639"/>
                  </a:lnTo>
                  <a:lnTo>
                    <a:pt x="3234" y="419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3" name="SMARTInkShape-6914"/>
            <p:cNvSpPr/>
            <p:nvPr>
              <p:custDataLst>
                <p:tags r:id="rId159"/>
              </p:custDataLst>
            </p:nvPr>
          </p:nvSpPr>
          <p:spPr>
            <a:xfrm>
              <a:off x="9498661" y="4095750"/>
              <a:ext cx="100099" cy="139967"/>
            </a:xfrm>
            <a:custGeom>
              <a:avLst/>
              <a:gdLst/>
              <a:ahLst/>
              <a:cxnLst/>
              <a:rect l="0" t="0" r="0" b="0"/>
              <a:pathLst>
                <a:path w="100099" h="139967">
                  <a:moveTo>
                    <a:pt x="73964" y="47625"/>
                  </a:moveTo>
                  <a:lnTo>
                    <a:pt x="73964" y="47625"/>
                  </a:lnTo>
                  <a:lnTo>
                    <a:pt x="79021" y="42569"/>
                  </a:lnTo>
                  <a:lnTo>
                    <a:pt x="81504" y="34442"/>
                  </a:lnTo>
                  <a:lnTo>
                    <a:pt x="82165" y="29311"/>
                  </a:lnTo>
                  <a:lnTo>
                    <a:pt x="81549" y="25891"/>
                  </a:lnTo>
                  <a:lnTo>
                    <a:pt x="80078" y="23611"/>
                  </a:lnTo>
                  <a:lnTo>
                    <a:pt x="78040" y="22090"/>
                  </a:lnTo>
                  <a:lnTo>
                    <a:pt x="65059" y="19951"/>
                  </a:lnTo>
                  <a:lnTo>
                    <a:pt x="42750" y="29430"/>
                  </a:lnTo>
                  <a:lnTo>
                    <a:pt x="33634" y="37069"/>
                  </a:lnTo>
                  <a:lnTo>
                    <a:pt x="2793" y="74219"/>
                  </a:lnTo>
                  <a:lnTo>
                    <a:pt x="0" y="89078"/>
                  </a:lnTo>
                  <a:lnTo>
                    <a:pt x="3482" y="115293"/>
                  </a:lnTo>
                  <a:lnTo>
                    <a:pt x="11217" y="133057"/>
                  </a:lnTo>
                  <a:lnTo>
                    <a:pt x="15199" y="136329"/>
                  </a:lnTo>
                  <a:lnTo>
                    <a:pt x="25269" y="139966"/>
                  </a:lnTo>
                  <a:lnTo>
                    <a:pt x="39622" y="135937"/>
                  </a:lnTo>
                  <a:lnTo>
                    <a:pt x="69650" y="121161"/>
                  </a:lnTo>
                  <a:lnTo>
                    <a:pt x="80161" y="108883"/>
                  </a:lnTo>
                  <a:lnTo>
                    <a:pt x="97867" y="77995"/>
                  </a:lnTo>
                  <a:lnTo>
                    <a:pt x="100098" y="48627"/>
                  </a:lnTo>
                  <a:lnTo>
                    <a:pt x="96868" y="29020"/>
                  </a:lnTo>
                  <a:lnTo>
                    <a:pt x="89082" y="15367"/>
                  </a:lnTo>
                  <a:lnTo>
                    <a:pt x="84043" y="10245"/>
                  </a:lnTo>
                  <a:lnTo>
                    <a:pt x="4538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4" name="SMARTInkShape-6915"/>
            <p:cNvSpPr/>
            <p:nvPr>
              <p:custDataLst>
                <p:tags r:id="rId160"/>
              </p:custDataLst>
            </p:nvPr>
          </p:nvSpPr>
          <p:spPr>
            <a:xfrm>
              <a:off x="11260361" y="3763699"/>
              <a:ext cx="131540" cy="354834"/>
            </a:xfrm>
            <a:custGeom>
              <a:avLst/>
              <a:gdLst/>
              <a:ahLst/>
              <a:cxnLst/>
              <a:rect l="0" t="0" r="0" b="0"/>
              <a:pathLst>
                <a:path w="131540" h="354834">
                  <a:moveTo>
                    <a:pt x="131539" y="8201"/>
                  </a:moveTo>
                  <a:lnTo>
                    <a:pt x="131539" y="8201"/>
                  </a:lnTo>
                  <a:lnTo>
                    <a:pt x="131539" y="3144"/>
                  </a:lnTo>
                  <a:lnTo>
                    <a:pt x="130481" y="1655"/>
                  </a:lnTo>
                  <a:lnTo>
                    <a:pt x="128715" y="662"/>
                  </a:lnTo>
                  <a:lnTo>
                    <a:pt x="126482" y="0"/>
                  </a:lnTo>
                  <a:lnTo>
                    <a:pt x="123933" y="1675"/>
                  </a:lnTo>
                  <a:lnTo>
                    <a:pt x="118282" y="9182"/>
                  </a:lnTo>
                  <a:lnTo>
                    <a:pt x="94683" y="51692"/>
                  </a:lnTo>
                  <a:lnTo>
                    <a:pt x="88701" y="64925"/>
                  </a:lnTo>
                  <a:lnTo>
                    <a:pt x="70393" y="111195"/>
                  </a:lnTo>
                  <a:lnTo>
                    <a:pt x="52983" y="156369"/>
                  </a:lnTo>
                  <a:lnTo>
                    <a:pt x="35591" y="197447"/>
                  </a:lnTo>
                  <a:lnTo>
                    <a:pt x="20864" y="239140"/>
                  </a:lnTo>
                  <a:lnTo>
                    <a:pt x="10352" y="281909"/>
                  </a:lnTo>
                  <a:lnTo>
                    <a:pt x="0" y="326663"/>
                  </a:lnTo>
                  <a:lnTo>
                    <a:pt x="1816" y="337770"/>
                  </a:lnTo>
                  <a:lnTo>
                    <a:pt x="8789" y="349974"/>
                  </a:lnTo>
                  <a:lnTo>
                    <a:pt x="11604" y="353524"/>
                  </a:lnTo>
                  <a:lnTo>
                    <a:pt x="16659" y="354833"/>
                  </a:lnTo>
                  <a:lnTo>
                    <a:pt x="30739" y="353466"/>
                  </a:lnTo>
                  <a:lnTo>
                    <a:pt x="56517" y="341689"/>
                  </a:lnTo>
                  <a:lnTo>
                    <a:pt x="85009" y="318747"/>
                  </a:lnTo>
                  <a:lnTo>
                    <a:pt x="97174" y="301180"/>
                  </a:lnTo>
                  <a:lnTo>
                    <a:pt x="102964" y="2844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6" name="SMARTInkShape-Group1408"/>
          <p:cNvGrpSpPr/>
          <p:nvPr/>
        </p:nvGrpSpPr>
        <p:grpSpPr>
          <a:xfrm>
            <a:off x="533400" y="3727156"/>
            <a:ext cx="962026" cy="562818"/>
            <a:chOff x="533400" y="3727156"/>
            <a:chExt cx="962026" cy="562818"/>
          </a:xfrm>
        </p:grpSpPr>
        <p:sp>
          <p:nvSpPr>
            <p:cNvPr id="1476" name="SMARTInkShape-6916"/>
            <p:cNvSpPr/>
            <p:nvPr>
              <p:custDataLst>
                <p:tags r:id="rId126"/>
              </p:custDataLst>
            </p:nvPr>
          </p:nvSpPr>
          <p:spPr>
            <a:xfrm>
              <a:off x="680296" y="4200525"/>
              <a:ext cx="491280" cy="89449"/>
            </a:xfrm>
            <a:custGeom>
              <a:avLst/>
              <a:gdLst/>
              <a:ahLst/>
              <a:cxnLst/>
              <a:rect l="0" t="0" r="0" b="0"/>
              <a:pathLst>
                <a:path w="491280" h="89449">
                  <a:moveTo>
                    <a:pt x="53129" y="66675"/>
                  </a:moveTo>
                  <a:lnTo>
                    <a:pt x="53129" y="66675"/>
                  </a:lnTo>
                  <a:lnTo>
                    <a:pt x="9790" y="84575"/>
                  </a:lnTo>
                  <a:lnTo>
                    <a:pt x="0" y="89448"/>
                  </a:lnTo>
                  <a:lnTo>
                    <a:pt x="37705" y="81368"/>
                  </a:lnTo>
                  <a:lnTo>
                    <a:pt x="75488" y="72675"/>
                  </a:lnTo>
                  <a:lnTo>
                    <a:pt x="113494" y="63397"/>
                  </a:lnTo>
                  <a:lnTo>
                    <a:pt x="156622" y="53944"/>
                  </a:lnTo>
                  <a:lnTo>
                    <a:pt x="190143" y="47611"/>
                  </a:lnTo>
                  <a:lnTo>
                    <a:pt x="225149" y="41269"/>
                  </a:lnTo>
                  <a:lnTo>
                    <a:pt x="258346" y="34922"/>
                  </a:lnTo>
                  <a:lnTo>
                    <a:pt x="293562" y="28574"/>
                  </a:lnTo>
                  <a:lnTo>
                    <a:pt x="330380" y="23283"/>
                  </a:lnTo>
                  <a:lnTo>
                    <a:pt x="367910" y="20931"/>
                  </a:lnTo>
                  <a:lnTo>
                    <a:pt x="414626" y="14551"/>
                  </a:lnTo>
                  <a:lnTo>
                    <a:pt x="460336" y="5957"/>
                  </a:lnTo>
                  <a:lnTo>
                    <a:pt x="4912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7" name="SMARTInkShape-6917"/>
            <p:cNvSpPr/>
            <p:nvPr>
              <p:custDataLst>
                <p:tags r:id="rId127"/>
              </p:custDataLst>
            </p:nvPr>
          </p:nvSpPr>
          <p:spPr>
            <a:xfrm>
              <a:off x="1481295" y="3971925"/>
              <a:ext cx="14131" cy="28576"/>
            </a:xfrm>
            <a:custGeom>
              <a:avLst/>
              <a:gdLst/>
              <a:ahLst/>
              <a:cxnLst/>
              <a:rect l="0" t="0" r="0" b="0"/>
              <a:pathLst>
                <a:path w="14131" h="28576">
                  <a:moveTo>
                    <a:pt x="14130" y="0"/>
                  </a:moveTo>
                  <a:lnTo>
                    <a:pt x="14130" y="0"/>
                  </a:lnTo>
                  <a:lnTo>
                    <a:pt x="9074" y="0"/>
                  </a:lnTo>
                  <a:lnTo>
                    <a:pt x="3769" y="2822"/>
                  </a:lnTo>
                  <a:lnTo>
                    <a:pt x="873" y="5056"/>
                  </a:lnTo>
                  <a:lnTo>
                    <a:pt x="0" y="8662"/>
                  </a:lnTo>
                  <a:lnTo>
                    <a:pt x="460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8" name="SMARTInkShape-6918"/>
            <p:cNvSpPr/>
            <p:nvPr>
              <p:custDataLst>
                <p:tags r:id="rId128"/>
              </p:custDataLst>
            </p:nvPr>
          </p:nvSpPr>
          <p:spPr>
            <a:xfrm>
              <a:off x="1447800" y="4152900"/>
              <a:ext cx="28576" cy="22774"/>
            </a:xfrm>
            <a:custGeom>
              <a:avLst/>
              <a:gdLst/>
              <a:ahLst/>
              <a:cxnLst/>
              <a:rect l="0" t="0" r="0" b="0"/>
              <a:pathLst>
                <a:path w="28576" h="22774">
                  <a:moveTo>
                    <a:pt x="28575" y="0"/>
                  </a:moveTo>
                  <a:lnTo>
                    <a:pt x="28575" y="0"/>
                  </a:lnTo>
                  <a:lnTo>
                    <a:pt x="23519" y="10113"/>
                  </a:lnTo>
                  <a:lnTo>
                    <a:pt x="15392" y="17900"/>
                  </a:lnTo>
                  <a:lnTo>
                    <a:pt x="10261" y="21459"/>
                  </a:lnTo>
                  <a:lnTo>
                    <a:pt x="6841" y="22773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9" name="SMARTInkShape-6919"/>
            <p:cNvSpPr/>
            <p:nvPr>
              <p:custDataLst>
                <p:tags r:id="rId129"/>
              </p:custDataLst>
            </p:nvPr>
          </p:nvSpPr>
          <p:spPr>
            <a:xfrm>
              <a:off x="1069840" y="3967173"/>
              <a:ext cx="187461" cy="100003"/>
            </a:xfrm>
            <a:custGeom>
              <a:avLst/>
              <a:gdLst/>
              <a:ahLst/>
              <a:cxnLst/>
              <a:rect l="0" t="0" r="0" b="0"/>
              <a:pathLst>
                <a:path w="187461" h="100003">
                  <a:moveTo>
                    <a:pt x="25535" y="100002"/>
                  </a:moveTo>
                  <a:lnTo>
                    <a:pt x="25535" y="100002"/>
                  </a:lnTo>
                  <a:lnTo>
                    <a:pt x="3801" y="77209"/>
                  </a:lnTo>
                  <a:lnTo>
                    <a:pt x="0" y="69411"/>
                  </a:lnTo>
                  <a:lnTo>
                    <a:pt x="1133" y="59595"/>
                  </a:lnTo>
                  <a:lnTo>
                    <a:pt x="6223" y="48177"/>
                  </a:lnTo>
                  <a:lnTo>
                    <a:pt x="15541" y="36046"/>
                  </a:lnTo>
                  <a:lnTo>
                    <a:pt x="42800" y="17317"/>
                  </a:lnTo>
                  <a:lnTo>
                    <a:pt x="87258" y="3585"/>
                  </a:lnTo>
                  <a:lnTo>
                    <a:pt x="110117" y="0"/>
                  </a:lnTo>
                  <a:lnTo>
                    <a:pt x="187460" y="4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0" name="SMARTInkShape-6920"/>
            <p:cNvSpPr/>
            <p:nvPr>
              <p:custDataLst>
                <p:tags r:id="rId130"/>
              </p:custDataLst>
            </p:nvPr>
          </p:nvSpPr>
          <p:spPr>
            <a:xfrm>
              <a:off x="623097" y="4229100"/>
              <a:ext cx="357979" cy="56367"/>
            </a:xfrm>
            <a:custGeom>
              <a:avLst/>
              <a:gdLst/>
              <a:ahLst/>
              <a:cxnLst/>
              <a:rect l="0" t="0" r="0" b="0"/>
              <a:pathLst>
                <a:path w="357979" h="56367">
                  <a:moveTo>
                    <a:pt x="24603" y="38100"/>
                  </a:moveTo>
                  <a:lnTo>
                    <a:pt x="24603" y="38100"/>
                  </a:lnTo>
                  <a:lnTo>
                    <a:pt x="0" y="54502"/>
                  </a:lnTo>
                  <a:lnTo>
                    <a:pt x="22487" y="56366"/>
                  </a:lnTo>
                  <a:lnTo>
                    <a:pt x="63343" y="49390"/>
                  </a:lnTo>
                  <a:lnTo>
                    <a:pt x="98759" y="41916"/>
                  </a:lnTo>
                  <a:lnTo>
                    <a:pt x="136063" y="38172"/>
                  </a:lnTo>
                  <a:lnTo>
                    <a:pt x="174986" y="30831"/>
                  </a:lnTo>
                  <a:lnTo>
                    <a:pt x="218503" y="23011"/>
                  </a:lnTo>
                  <a:lnTo>
                    <a:pt x="258679" y="19165"/>
                  </a:lnTo>
                  <a:lnTo>
                    <a:pt x="298452" y="11793"/>
                  </a:lnTo>
                  <a:lnTo>
                    <a:pt x="3579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1" name="SMARTInkShape-6921"/>
            <p:cNvSpPr/>
            <p:nvPr>
              <p:custDataLst>
                <p:tags r:id="rId131"/>
              </p:custDataLst>
            </p:nvPr>
          </p:nvSpPr>
          <p:spPr>
            <a:xfrm>
              <a:off x="907055" y="3981450"/>
              <a:ext cx="99754" cy="141079"/>
            </a:xfrm>
            <a:custGeom>
              <a:avLst/>
              <a:gdLst/>
              <a:ahLst/>
              <a:cxnLst/>
              <a:rect l="0" t="0" r="0" b="0"/>
              <a:pathLst>
                <a:path w="99754" h="141079">
                  <a:moveTo>
                    <a:pt x="74020" y="28575"/>
                  </a:moveTo>
                  <a:lnTo>
                    <a:pt x="74020" y="28575"/>
                  </a:lnTo>
                  <a:lnTo>
                    <a:pt x="84133" y="23519"/>
                  </a:lnTo>
                  <a:lnTo>
                    <a:pt x="86054" y="20971"/>
                  </a:lnTo>
                  <a:lnTo>
                    <a:pt x="86276" y="18214"/>
                  </a:lnTo>
                  <a:lnTo>
                    <a:pt x="85365" y="15318"/>
                  </a:lnTo>
                  <a:lnTo>
                    <a:pt x="83700" y="13387"/>
                  </a:lnTo>
                  <a:lnTo>
                    <a:pt x="79028" y="11242"/>
                  </a:lnTo>
                  <a:lnTo>
                    <a:pt x="60334" y="15090"/>
                  </a:lnTo>
                  <a:lnTo>
                    <a:pt x="34687" y="27989"/>
                  </a:lnTo>
                  <a:lnTo>
                    <a:pt x="21966" y="42073"/>
                  </a:lnTo>
                  <a:lnTo>
                    <a:pt x="2724" y="73156"/>
                  </a:lnTo>
                  <a:lnTo>
                    <a:pt x="0" y="88605"/>
                  </a:lnTo>
                  <a:lnTo>
                    <a:pt x="4433" y="106055"/>
                  </a:lnTo>
                  <a:lnTo>
                    <a:pt x="14413" y="127958"/>
                  </a:lnTo>
                  <a:lnTo>
                    <a:pt x="31311" y="136809"/>
                  </a:lnTo>
                  <a:lnTo>
                    <a:pt x="51370" y="141078"/>
                  </a:lnTo>
                  <a:lnTo>
                    <a:pt x="75776" y="137286"/>
                  </a:lnTo>
                  <a:lnTo>
                    <a:pt x="82599" y="131740"/>
                  </a:lnTo>
                  <a:lnTo>
                    <a:pt x="93002" y="114290"/>
                  </a:lnTo>
                  <a:lnTo>
                    <a:pt x="99753" y="90779"/>
                  </a:lnTo>
                  <a:lnTo>
                    <a:pt x="95687" y="74213"/>
                  </a:lnTo>
                  <a:lnTo>
                    <a:pt x="81498" y="49859"/>
                  </a:lnTo>
                  <a:lnTo>
                    <a:pt x="62797" y="22666"/>
                  </a:lnTo>
                  <a:lnTo>
                    <a:pt x="61246" y="17227"/>
                  </a:lnTo>
                  <a:lnTo>
                    <a:pt x="644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2" name="SMARTInkShape-6922"/>
            <p:cNvSpPr/>
            <p:nvPr>
              <p:custDataLst>
                <p:tags r:id="rId132"/>
              </p:custDataLst>
            </p:nvPr>
          </p:nvSpPr>
          <p:spPr>
            <a:xfrm>
              <a:off x="1148613" y="3727156"/>
              <a:ext cx="108688" cy="387645"/>
            </a:xfrm>
            <a:custGeom>
              <a:avLst/>
              <a:gdLst/>
              <a:ahLst/>
              <a:cxnLst/>
              <a:rect l="0" t="0" r="0" b="0"/>
              <a:pathLst>
                <a:path w="108688" h="387645">
                  <a:moveTo>
                    <a:pt x="108687" y="54269"/>
                  </a:moveTo>
                  <a:lnTo>
                    <a:pt x="108687" y="54269"/>
                  </a:lnTo>
                  <a:lnTo>
                    <a:pt x="91382" y="16288"/>
                  </a:lnTo>
                  <a:lnTo>
                    <a:pt x="81240" y="6344"/>
                  </a:lnTo>
                  <a:lnTo>
                    <a:pt x="66855" y="1219"/>
                  </a:lnTo>
                  <a:lnTo>
                    <a:pt x="50937" y="0"/>
                  </a:lnTo>
                  <a:lnTo>
                    <a:pt x="36806" y="2985"/>
                  </a:lnTo>
                  <a:lnTo>
                    <a:pt x="16951" y="15673"/>
                  </a:lnTo>
                  <a:lnTo>
                    <a:pt x="9707" y="32529"/>
                  </a:lnTo>
                  <a:lnTo>
                    <a:pt x="0" y="72788"/>
                  </a:lnTo>
                  <a:lnTo>
                    <a:pt x="1107" y="111850"/>
                  </a:lnTo>
                  <a:lnTo>
                    <a:pt x="2665" y="144419"/>
                  </a:lnTo>
                  <a:lnTo>
                    <a:pt x="6365" y="189988"/>
                  </a:lnTo>
                  <a:lnTo>
                    <a:pt x="17096" y="233831"/>
                  </a:lnTo>
                  <a:lnTo>
                    <a:pt x="26280" y="273513"/>
                  </a:lnTo>
                  <a:lnTo>
                    <a:pt x="30648" y="313728"/>
                  </a:lnTo>
                  <a:lnTo>
                    <a:pt x="31942" y="352455"/>
                  </a:lnTo>
                  <a:lnTo>
                    <a:pt x="22962" y="387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3" name="SMARTInkShape-6923"/>
            <p:cNvSpPr/>
            <p:nvPr>
              <p:custDataLst>
                <p:tags r:id="rId133"/>
              </p:custDataLst>
            </p:nvPr>
          </p:nvSpPr>
          <p:spPr>
            <a:xfrm>
              <a:off x="533400" y="3741336"/>
              <a:ext cx="94329" cy="455196"/>
            </a:xfrm>
            <a:custGeom>
              <a:avLst/>
              <a:gdLst/>
              <a:ahLst/>
              <a:cxnLst/>
              <a:rect l="0" t="0" r="0" b="0"/>
              <a:pathLst>
                <a:path w="94329" h="455196">
                  <a:moveTo>
                    <a:pt x="47625" y="173439"/>
                  </a:moveTo>
                  <a:lnTo>
                    <a:pt x="47625" y="173439"/>
                  </a:lnTo>
                  <a:lnTo>
                    <a:pt x="47625" y="178496"/>
                  </a:lnTo>
                  <a:lnTo>
                    <a:pt x="39424" y="219199"/>
                  </a:lnTo>
                  <a:lnTo>
                    <a:pt x="38492" y="254143"/>
                  </a:lnTo>
                  <a:lnTo>
                    <a:pt x="38216" y="296364"/>
                  </a:lnTo>
                  <a:lnTo>
                    <a:pt x="38123" y="338400"/>
                  </a:lnTo>
                  <a:lnTo>
                    <a:pt x="39165" y="377303"/>
                  </a:lnTo>
                  <a:lnTo>
                    <a:pt x="46302" y="424809"/>
                  </a:lnTo>
                  <a:lnTo>
                    <a:pt x="47509" y="455195"/>
                  </a:lnTo>
                  <a:lnTo>
                    <a:pt x="42558" y="408953"/>
                  </a:lnTo>
                  <a:lnTo>
                    <a:pt x="37259" y="374773"/>
                  </a:lnTo>
                  <a:lnTo>
                    <a:pt x="31376" y="333829"/>
                  </a:lnTo>
                  <a:lnTo>
                    <a:pt x="25234" y="287410"/>
                  </a:lnTo>
                  <a:lnTo>
                    <a:pt x="18976" y="249845"/>
                  </a:lnTo>
                  <a:lnTo>
                    <a:pt x="9503" y="204898"/>
                  </a:lnTo>
                  <a:lnTo>
                    <a:pt x="2816" y="167591"/>
                  </a:lnTo>
                  <a:lnTo>
                    <a:pt x="556" y="121484"/>
                  </a:lnTo>
                  <a:lnTo>
                    <a:pt x="165" y="79140"/>
                  </a:lnTo>
                  <a:lnTo>
                    <a:pt x="49" y="38136"/>
                  </a:lnTo>
                  <a:lnTo>
                    <a:pt x="2844" y="20524"/>
                  </a:lnTo>
                  <a:lnTo>
                    <a:pt x="5071" y="14346"/>
                  </a:lnTo>
                  <a:lnTo>
                    <a:pt x="13190" y="4659"/>
                  </a:lnTo>
                  <a:lnTo>
                    <a:pt x="18318" y="594"/>
                  </a:lnTo>
                  <a:lnTo>
                    <a:pt x="24912" y="0"/>
                  </a:lnTo>
                  <a:lnTo>
                    <a:pt x="40705" y="4986"/>
                  </a:lnTo>
                  <a:lnTo>
                    <a:pt x="77165" y="32400"/>
                  </a:lnTo>
                  <a:lnTo>
                    <a:pt x="88245" y="58036"/>
                  </a:lnTo>
                  <a:lnTo>
                    <a:pt x="94328" y="104724"/>
                  </a:lnTo>
                  <a:lnTo>
                    <a:pt x="92154" y="138615"/>
                  </a:lnTo>
                  <a:lnTo>
                    <a:pt x="81939" y="169030"/>
                  </a:lnTo>
                  <a:lnTo>
                    <a:pt x="62125" y="200908"/>
                  </a:lnTo>
                  <a:lnTo>
                    <a:pt x="50189" y="211400"/>
                  </a:lnTo>
                  <a:lnTo>
                    <a:pt x="19792" y="225701"/>
                  </a:lnTo>
                  <a:lnTo>
                    <a:pt x="0" y="230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4" name="SMARTInkShape-6924"/>
            <p:cNvSpPr/>
            <p:nvPr>
              <p:custDataLst>
                <p:tags r:id="rId134"/>
              </p:custDataLst>
            </p:nvPr>
          </p:nvSpPr>
          <p:spPr>
            <a:xfrm>
              <a:off x="629974" y="3990975"/>
              <a:ext cx="122502" cy="173541"/>
            </a:xfrm>
            <a:custGeom>
              <a:avLst/>
              <a:gdLst/>
              <a:ahLst/>
              <a:cxnLst/>
              <a:rect l="0" t="0" r="0" b="0"/>
              <a:pathLst>
                <a:path w="122502" h="173541">
                  <a:moveTo>
                    <a:pt x="8201" y="66675"/>
                  </a:moveTo>
                  <a:lnTo>
                    <a:pt x="8201" y="66675"/>
                  </a:lnTo>
                  <a:lnTo>
                    <a:pt x="0" y="58474"/>
                  </a:lnTo>
                  <a:lnTo>
                    <a:pt x="617" y="56974"/>
                  </a:lnTo>
                  <a:lnTo>
                    <a:pt x="4125" y="52486"/>
                  </a:lnTo>
                  <a:lnTo>
                    <a:pt x="12034" y="49786"/>
                  </a:lnTo>
                  <a:lnTo>
                    <a:pt x="17106" y="49065"/>
                  </a:lnTo>
                  <a:lnTo>
                    <a:pt x="34358" y="53108"/>
                  </a:lnTo>
                  <a:lnTo>
                    <a:pt x="62628" y="74518"/>
                  </a:lnTo>
                  <a:lnTo>
                    <a:pt x="66711" y="78254"/>
                  </a:lnTo>
                  <a:lnTo>
                    <a:pt x="80867" y="107062"/>
                  </a:lnTo>
                  <a:lnTo>
                    <a:pt x="91997" y="142589"/>
                  </a:lnTo>
                  <a:lnTo>
                    <a:pt x="90247" y="153684"/>
                  </a:lnTo>
                  <a:lnTo>
                    <a:pt x="85556" y="172997"/>
                  </a:lnTo>
                  <a:lnTo>
                    <a:pt x="84113" y="173540"/>
                  </a:lnTo>
                  <a:lnTo>
                    <a:pt x="79687" y="168498"/>
                  </a:lnTo>
                  <a:lnTo>
                    <a:pt x="69280" y="132806"/>
                  </a:lnTo>
                  <a:lnTo>
                    <a:pt x="66515" y="97323"/>
                  </a:lnTo>
                  <a:lnTo>
                    <a:pt x="66754" y="63173"/>
                  </a:lnTo>
                  <a:lnTo>
                    <a:pt x="70561" y="49949"/>
                  </a:lnTo>
                  <a:lnTo>
                    <a:pt x="83710" y="26441"/>
                  </a:lnTo>
                  <a:lnTo>
                    <a:pt x="122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5" name="SMARTInkShape-6925"/>
            <p:cNvSpPr/>
            <p:nvPr>
              <p:custDataLst>
                <p:tags r:id="rId135"/>
              </p:custDataLst>
            </p:nvPr>
          </p:nvSpPr>
          <p:spPr>
            <a:xfrm>
              <a:off x="782976" y="4014161"/>
              <a:ext cx="94224" cy="126851"/>
            </a:xfrm>
            <a:custGeom>
              <a:avLst/>
              <a:gdLst/>
              <a:ahLst/>
              <a:cxnLst/>
              <a:rect l="0" t="0" r="0" b="0"/>
              <a:pathLst>
                <a:path w="94224" h="126851">
                  <a:moveTo>
                    <a:pt x="93324" y="14914"/>
                  </a:moveTo>
                  <a:lnTo>
                    <a:pt x="93324" y="14914"/>
                  </a:lnTo>
                  <a:lnTo>
                    <a:pt x="88267" y="14914"/>
                  </a:lnTo>
                  <a:lnTo>
                    <a:pt x="82963" y="12092"/>
                  </a:lnTo>
                  <a:lnTo>
                    <a:pt x="70934" y="1657"/>
                  </a:lnTo>
                  <a:lnTo>
                    <a:pt x="66756" y="784"/>
                  </a:lnTo>
                  <a:lnTo>
                    <a:pt x="56469" y="2637"/>
                  </a:lnTo>
                  <a:lnTo>
                    <a:pt x="33676" y="18996"/>
                  </a:lnTo>
                  <a:lnTo>
                    <a:pt x="25186" y="26606"/>
                  </a:lnTo>
                  <a:lnTo>
                    <a:pt x="11112" y="55324"/>
                  </a:lnTo>
                  <a:lnTo>
                    <a:pt x="0" y="90830"/>
                  </a:lnTo>
                  <a:lnTo>
                    <a:pt x="1475" y="96216"/>
                  </a:lnTo>
                  <a:lnTo>
                    <a:pt x="8758" y="107846"/>
                  </a:lnTo>
                  <a:lnTo>
                    <a:pt x="24758" y="121237"/>
                  </a:lnTo>
                  <a:lnTo>
                    <a:pt x="39567" y="125668"/>
                  </a:lnTo>
                  <a:lnTo>
                    <a:pt x="47961" y="126850"/>
                  </a:lnTo>
                  <a:lnTo>
                    <a:pt x="62932" y="122519"/>
                  </a:lnTo>
                  <a:lnTo>
                    <a:pt x="76641" y="112480"/>
                  </a:lnTo>
                  <a:lnTo>
                    <a:pt x="89790" y="97435"/>
                  </a:lnTo>
                  <a:lnTo>
                    <a:pt x="94223" y="74521"/>
                  </a:lnTo>
                  <a:lnTo>
                    <a:pt x="90768" y="40336"/>
                  </a:lnTo>
                  <a:lnTo>
                    <a:pt x="84780" y="24096"/>
                  </a:lnTo>
                  <a:lnTo>
                    <a:pt x="67805" y="0"/>
                  </a:lnTo>
                  <a:lnTo>
                    <a:pt x="66786" y="738"/>
                  </a:lnTo>
                  <a:lnTo>
                    <a:pt x="64749" y="14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87" name="SMARTInkShape-6926"/>
          <p:cNvSpPr/>
          <p:nvPr>
            <p:custDataLst>
              <p:tags r:id="rId11"/>
            </p:custDataLst>
          </p:nvPr>
        </p:nvSpPr>
        <p:spPr>
          <a:xfrm>
            <a:off x="4683678" y="2495550"/>
            <a:ext cx="3468896" cy="228597"/>
          </a:xfrm>
          <a:custGeom>
            <a:avLst/>
            <a:gdLst/>
            <a:ahLst/>
            <a:cxnLst/>
            <a:rect l="0" t="0" r="0" b="0"/>
            <a:pathLst>
              <a:path w="3468896" h="228597">
                <a:moveTo>
                  <a:pt x="1450422" y="104775"/>
                </a:moveTo>
                <a:lnTo>
                  <a:pt x="1450422" y="104775"/>
                </a:lnTo>
                <a:lnTo>
                  <a:pt x="1488444" y="104775"/>
                </a:lnTo>
                <a:lnTo>
                  <a:pt x="1534831" y="104775"/>
                </a:lnTo>
                <a:lnTo>
                  <a:pt x="1577543" y="104775"/>
                </a:lnTo>
                <a:lnTo>
                  <a:pt x="1624748" y="104775"/>
                </a:lnTo>
                <a:lnTo>
                  <a:pt x="1649190" y="104775"/>
                </a:lnTo>
                <a:lnTo>
                  <a:pt x="1676067" y="105833"/>
                </a:lnTo>
                <a:lnTo>
                  <a:pt x="1704569" y="107597"/>
                </a:lnTo>
                <a:lnTo>
                  <a:pt x="1734153" y="109831"/>
                </a:lnTo>
                <a:lnTo>
                  <a:pt x="1766576" y="111321"/>
                </a:lnTo>
                <a:lnTo>
                  <a:pt x="1800892" y="112314"/>
                </a:lnTo>
                <a:lnTo>
                  <a:pt x="1836468" y="112976"/>
                </a:lnTo>
                <a:lnTo>
                  <a:pt x="1873944" y="113417"/>
                </a:lnTo>
                <a:lnTo>
                  <a:pt x="1912687" y="113711"/>
                </a:lnTo>
                <a:lnTo>
                  <a:pt x="1952274" y="113908"/>
                </a:lnTo>
                <a:lnTo>
                  <a:pt x="1993481" y="115097"/>
                </a:lnTo>
                <a:lnTo>
                  <a:pt x="2035770" y="116947"/>
                </a:lnTo>
                <a:lnTo>
                  <a:pt x="2078778" y="119240"/>
                </a:lnTo>
                <a:lnTo>
                  <a:pt x="2122269" y="121827"/>
                </a:lnTo>
                <a:lnTo>
                  <a:pt x="2166078" y="124609"/>
                </a:lnTo>
                <a:lnTo>
                  <a:pt x="2210100" y="127523"/>
                </a:lnTo>
                <a:lnTo>
                  <a:pt x="2252149" y="129466"/>
                </a:lnTo>
                <a:lnTo>
                  <a:pt x="2292882" y="130760"/>
                </a:lnTo>
                <a:lnTo>
                  <a:pt x="2332737" y="131624"/>
                </a:lnTo>
                <a:lnTo>
                  <a:pt x="2370949" y="133257"/>
                </a:lnTo>
                <a:lnTo>
                  <a:pt x="2408065" y="135405"/>
                </a:lnTo>
                <a:lnTo>
                  <a:pt x="2444450" y="137895"/>
                </a:lnTo>
                <a:lnTo>
                  <a:pt x="2481408" y="140613"/>
                </a:lnTo>
                <a:lnTo>
                  <a:pt x="2518746" y="143484"/>
                </a:lnTo>
                <a:lnTo>
                  <a:pt x="2556337" y="146456"/>
                </a:lnTo>
                <a:lnTo>
                  <a:pt x="2594099" y="149496"/>
                </a:lnTo>
                <a:lnTo>
                  <a:pt x="2631973" y="152580"/>
                </a:lnTo>
                <a:lnTo>
                  <a:pt x="2669923" y="155695"/>
                </a:lnTo>
                <a:lnTo>
                  <a:pt x="2705806" y="158830"/>
                </a:lnTo>
                <a:lnTo>
                  <a:pt x="2740311" y="161978"/>
                </a:lnTo>
                <a:lnTo>
                  <a:pt x="2773899" y="165136"/>
                </a:lnTo>
                <a:lnTo>
                  <a:pt x="2806873" y="168299"/>
                </a:lnTo>
                <a:lnTo>
                  <a:pt x="2839439" y="171466"/>
                </a:lnTo>
                <a:lnTo>
                  <a:pt x="2871734" y="174636"/>
                </a:lnTo>
                <a:lnTo>
                  <a:pt x="2903846" y="177807"/>
                </a:lnTo>
                <a:lnTo>
                  <a:pt x="2935838" y="180980"/>
                </a:lnTo>
                <a:lnTo>
                  <a:pt x="2967750" y="184154"/>
                </a:lnTo>
                <a:lnTo>
                  <a:pt x="2997490" y="187327"/>
                </a:lnTo>
                <a:lnTo>
                  <a:pt x="3025784" y="190502"/>
                </a:lnTo>
                <a:lnTo>
                  <a:pt x="3053114" y="193676"/>
                </a:lnTo>
                <a:lnTo>
                  <a:pt x="3079800" y="196851"/>
                </a:lnTo>
                <a:lnTo>
                  <a:pt x="3106057" y="200026"/>
                </a:lnTo>
                <a:lnTo>
                  <a:pt x="3132028" y="203201"/>
                </a:lnTo>
                <a:lnTo>
                  <a:pt x="3156751" y="206375"/>
                </a:lnTo>
                <a:lnTo>
                  <a:pt x="3203977" y="212725"/>
                </a:lnTo>
                <a:lnTo>
                  <a:pt x="3249660" y="216253"/>
                </a:lnTo>
                <a:lnTo>
                  <a:pt x="3292542" y="218879"/>
                </a:lnTo>
                <a:lnTo>
                  <a:pt x="3329239" y="223574"/>
                </a:lnTo>
                <a:lnTo>
                  <a:pt x="3374594" y="227111"/>
                </a:lnTo>
                <a:lnTo>
                  <a:pt x="3414842" y="228159"/>
                </a:lnTo>
                <a:lnTo>
                  <a:pt x="3460296" y="228561"/>
                </a:lnTo>
                <a:lnTo>
                  <a:pt x="3468895" y="228596"/>
                </a:lnTo>
                <a:lnTo>
                  <a:pt x="3454350" y="227541"/>
                </a:lnTo>
                <a:lnTo>
                  <a:pt x="3424920" y="220399"/>
                </a:lnTo>
                <a:lnTo>
                  <a:pt x="3383536" y="218278"/>
                </a:lnTo>
                <a:lnTo>
                  <a:pt x="3340704" y="212606"/>
                </a:lnTo>
                <a:lnTo>
                  <a:pt x="3293441" y="209397"/>
                </a:lnTo>
                <a:lnTo>
                  <a:pt x="3258025" y="204897"/>
                </a:lnTo>
                <a:lnTo>
                  <a:pt x="3218295" y="199368"/>
                </a:lnTo>
                <a:lnTo>
                  <a:pt x="3174885" y="194441"/>
                </a:lnTo>
                <a:lnTo>
                  <a:pt x="3127369" y="192251"/>
                </a:lnTo>
                <a:lnTo>
                  <a:pt x="3102845" y="190609"/>
                </a:lnTo>
                <a:lnTo>
                  <a:pt x="3078029" y="188456"/>
                </a:lnTo>
                <a:lnTo>
                  <a:pt x="3053018" y="185962"/>
                </a:lnTo>
                <a:lnTo>
                  <a:pt x="3025762" y="183242"/>
                </a:lnTo>
                <a:lnTo>
                  <a:pt x="2997007" y="180369"/>
                </a:lnTo>
                <a:lnTo>
                  <a:pt x="2967253" y="177396"/>
                </a:lnTo>
                <a:lnTo>
                  <a:pt x="2936834" y="174356"/>
                </a:lnTo>
                <a:lnTo>
                  <a:pt x="2905972" y="171270"/>
                </a:lnTo>
                <a:lnTo>
                  <a:pt x="2874813" y="168155"/>
                </a:lnTo>
                <a:lnTo>
                  <a:pt x="2843458" y="165020"/>
                </a:lnTo>
                <a:lnTo>
                  <a:pt x="2811971" y="161872"/>
                </a:lnTo>
                <a:lnTo>
                  <a:pt x="2780396" y="158714"/>
                </a:lnTo>
                <a:lnTo>
                  <a:pt x="2747705" y="155551"/>
                </a:lnTo>
                <a:lnTo>
                  <a:pt x="2714270" y="152384"/>
                </a:lnTo>
                <a:lnTo>
                  <a:pt x="2680337" y="149214"/>
                </a:lnTo>
                <a:lnTo>
                  <a:pt x="2645015" y="146043"/>
                </a:lnTo>
                <a:lnTo>
                  <a:pt x="2608768" y="142870"/>
                </a:lnTo>
                <a:lnTo>
                  <a:pt x="2571902" y="139696"/>
                </a:lnTo>
                <a:lnTo>
                  <a:pt x="2534626" y="136523"/>
                </a:lnTo>
                <a:lnTo>
                  <a:pt x="2497074" y="133348"/>
                </a:lnTo>
                <a:lnTo>
                  <a:pt x="2459340" y="130174"/>
                </a:lnTo>
                <a:lnTo>
                  <a:pt x="2421484" y="128057"/>
                </a:lnTo>
                <a:lnTo>
                  <a:pt x="2383547" y="126647"/>
                </a:lnTo>
                <a:lnTo>
                  <a:pt x="2345556" y="125706"/>
                </a:lnTo>
                <a:lnTo>
                  <a:pt x="2306469" y="124021"/>
                </a:lnTo>
                <a:lnTo>
                  <a:pt x="2266654" y="121839"/>
                </a:lnTo>
                <a:lnTo>
                  <a:pt x="2226351" y="119325"/>
                </a:lnTo>
                <a:lnTo>
                  <a:pt x="2185725" y="117650"/>
                </a:lnTo>
                <a:lnTo>
                  <a:pt x="2144883" y="116533"/>
                </a:lnTo>
                <a:lnTo>
                  <a:pt x="2103896" y="115789"/>
                </a:lnTo>
                <a:lnTo>
                  <a:pt x="2061754" y="114234"/>
                </a:lnTo>
                <a:lnTo>
                  <a:pt x="2018844" y="112140"/>
                </a:lnTo>
                <a:lnTo>
                  <a:pt x="1975420" y="109685"/>
                </a:lnTo>
                <a:lnTo>
                  <a:pt x="1932713" y="108048"/>
                </a:lnTo>
                <a:lnTo>
                  <a:pt x="1890483" y="106957"/>
                </a:lnTo>
                <a:lnTo>
                  <a:pt x="1848571" y="106230"/>
                </a:lnTo>
                <a:lnTo>
                  <a:pt x="1805813" y="105745"/>
                </a:lnTo>
                <a:lnTo>
                  <a:pt x="1762491" y="105422"/>
                </a:lnTo>
                <a:lnTo>
                  <a:pt x="1718793" y="105207"/>
                </a:lnTo>
                <a:lnTo>
                  <a:pt x="1674844" y="105063"/>
                </a:lnTo>
                <a:lnTo>
                  <a:pt x="1630728" y="104967"/>
                </a:lnTo>
                <a:lnTo>
                  <a:pt x="1586502" y="104903"/>
                </a:lnTo>
                <a:lnTo>
                  <a:pt x="1542199" y="104860"/>
                </a:lnTo>
                <a:lnTo>
                  <a:pt x="1497850" y="104832"/>
                </a:lnTo>
                <a:lnTo>
                  <a:pt x="1453465" y="104813"/>
                </a:lnTo>
                <a:lnTo>
                  <a:pt x="1409059" y="104800"/>
                </a:lnTo>
                <a:lnTo>
                  <a:pt x="1364638" y="104792"/>
                </a:lnTo>
                <a:lnTo>
                  <a:pt x="1320208" y="104786"/>
                </a:lnTo>
                <a:lnTo>
                  <a:pt x="1276829" y="104782"/>
                </a:lnTo>
                <a:lnTo>
                  <a:pt x="1234152" y="104780"/>
                </a:lnTo>
                <a:lnTo>
                  <a:pt x="1191943" y="104779"/>
                </a:lnTo>
                <a:lnTo>
                  <a:pt x="1150044" y="104777"/>
                </a:lnTo>
                <a:lnTo>
                  <a:pt x="1108353" y="104777"/>
                </a:lnTo>
                <a:lnTo>
                  <a:pt x="1066801" y="104776"/>
                </a:lnTo>
                <a:lnTo>
                  <a:pt x="1025341" y="104776"/>
                </a:lnTo>
                <a:lnTo>
                  <a:pt x="983943" y="104776"/>
                </a:lnTo>
                <a:lnTo>
                  <a:pt x="942585" y="104775"/>
                </a:lnTo>
                <a:lnTo>
                  <a:pt x="902315" y="105834"/>
                </a:lnTo>
                <a:lnTo>
                  <a:pt x="862767" y="107597"/>
                </a:lnTo>
                <a:lnTo>
                  <a:pt x="823702" y="109831"/>
                </a:lnTo>
                <a:lnTo>
                  <a:pt x="784959" y="111321"/>
                </a:lnTo>
                <a:lnTo>
                  <a:pt x="746429" y="112314"/>
                </a:lnTo>
                <a:lnTo>
                  <a:pt x="708044" y="112976"/>
                </a:lnTo>
                <a:lnTo>
                  <a:pt x="670812" y="113417"/>
                </a:lnTo>
                <a:lnTo>
                  <a:pt x="634349" y="113711"/>
                </a:lnTo>
                <a:lnTo>
                  <a:pt x="598398" y="113908"/>
                </a:lnTo>
                <a:lnTo>
                  <a:pt x="563848" y="114039"/>
                </a:lnTo>
                <a:lnTo>
                  <a:pt x="530230" y="114125"/>
                </a:lnTo>
                <a:lnTo>
                  <a:pt x="497236" y="114184"/>
                </a:lnTo>
                <a:lnTo>
                  <a:pt x="465715" y="115281"/>
                </a:lnTo>
                <a:lnTo>
                  <a:pt x="435174" y="117070"/>
                </a:lnTo>
                <a:lnTo>
                  <a:pt x="405291" y="119322"/>
                </a:lnTo>
                <a:lnTo>
                  <a:pt x="375844" y="121881"/>
                </a:lnTo>
                <a:lnTo>
                  <a:pt x="346686" y="124646"/>
                </a:lnTo>
                <a:lnTo>
                  <a:pt x="317723" y="127547"/>
                </a:lnTo>
                <a:lnTo>
                  <a:pt x="291006" y="129481"/>
                </a:lnTo>
                <a:lnTo>
                  <a:pt x="265786" y="130771"/>
                </a:lnTo>
                <a:lnTo>
                  <a:pt x="241565" y="131631"/>
                </a:lnTo>
                <a:lnTo>
                  <a:pt x="194897" y="132586"/>
                </a:lnTo>
                <a:lnTo>
                  <a:pt x="151577" y="134069"/>
                </a:lnTo>
                <a:lnTo>
                  <a:pt x="114685" y="138256"/>
                </a:lnTo>
                <a:lnTo>
                  <a:pt x="69221" y="141507"/>
                </a:lnTo>
                <a:lnTo>
                  <a:pt x="23539" y="143663"/>
                </a:lnTo>
                <a:lnTo>
                  <a:pt x="3451" y="147812"/>
                </a:lnTo>
                <a:lnTo>
                  <a:pt x="0" y="149341"/>
                </a:lnTo>
                <a:lnTo>
                  <a:pt x="874" y="150361"/>
                </a:lnTo>
                <a:lnTo>
                  <a:pt x="45316" y="151998"/>
                </a:lnTo>
                <a:lnTo>
                  <a:pt x="78041" y="152221"/>
                </a:lnTo>
                <a:lnTo>
                  <a:pt x="111283" y="152321"/>
                </a:lnTo>
                <a:lnTo>
                  <a:pt x="147224" y="152365"/>
                </a:lnTo>
                <a:lnTo>
                  <a:pt x="187186" y="149562"/>
                </a:lnTo>
                <a:lnTo>
                  <a:pt x="232817" y="145847"/>
                </a:lnTo>
                <a:lnTo>
                  <a:pt x="259802" y="144856"/>
                </a:lnTo>
                <a:lnTo>
                  <a:pt x="288375" y="144196"/>
                </a:lnTo>
                <a:lnTo>
                  <a:pt x="316949" y="142697"/>
                </a:lnTo>
                <a:lnTo>
                  <a:pt x="345524" y="140640"/>
                </a:lnTo>
                <a:lnTo>
                  <a:pt x="374098" y="138210"/>
                </a:lnTo>
                <a:lnTo>
                  <a:pt x="404789" y="136590"/>
                </a:lnTo>
                <a:lnTo>
                  <a:pt x="436892" y="135510"/>
                </a:lnTo>
                <a:lnTo>
                  <a:pt x="469935" y="134790"/>
                </a:lnTo>
                <a:lnTo>
                  <a:pt x="504664" y="133252"/>
                </a:lnTo>
                <a:lnTo>
                  <a:pt x="540517" y="131168"/>
                </a:lnTo>
                <a:lnTo>
                  <a:pt x="577118" y="128720"/>
                </a:lnTo>
                <a:lnTo>
                  <a:pt x="616335" y="126030"/>
                </a:lnTo>
                <a:lnTo>
                  <a:pt x="657298" y="123178"/>
                </a:lnTo>
                <a:lnTo>
                  <a:pt x="699422" y="120218"/>
                </a:lnTo>
                <a:lnTo>
                  <a:pt x="742324" y="117187"/>
                </a:lnTo>
                <a:lnTo>
                  <a:pt x="785739" y="114108"/>
                </a:lnTo>
                <a:lnTo>
                  <a:pt x="829500" y="110997"/>
                </a:lnTo>
                <a:lnTo>
                  <a:pt x="874549" y="107865"/>
                </a:lnTo>
                <a:lnTo>
                  <a:pt x="920456" y="104718"/>
                </a:lnTo>
                <a:lnTo>
                  <a:pt x="966937" y="101562"/>
                </a:lnTo>
                <a:lnTo>
                  <a:pt x="1012741" y="99458"/>
                </a:lnTo>
                <a:lnTo>
                  <a:pt x="1058092" y="98055"/>
                </a:lnTo>
                <a:lnTo>
                  <a:pt x="1103144" y="97120"/>
                </a:lnTo>
                <a:lnTo>
                  <a:pt x="1149053" y="95438"/>
                </a:lnTo>
                <a:lnTo>
                  <a:pt x="1195535" y="93259"/>
                </a:lnTo>
                <a:lnTo>
                  <a:pt x="1242397" y="90748"/>
                </a:lnTo>
                <a:lnTo>
                  <a:pt x="1290572" y="88015"/>
                </a:lnTo>
                <a:lnTo>
                  <a:pt x="1339621" y="85135"/>
                </a:lnTo>
                <a:lnTo>
                  <a:pt x="1389255" y="82157"/>
                </a:lnTo>
                <a:lnTo>
                  <a:pt x="1438219" y="80171"/>
                </a:lnTo>
                <a:lnTo>
                  <a:pt x="1486736" y="78847"/>
                </a:lnTo>
                <a:lnTo>
                  <a:pt x="1534956" y="77965"/>
                </a:lnTo>
                <a:lnTo>
                  <a:pt x="1581920" y="76318"/>
                </a:lnTo>
                <a:lnTo>
                  <a:pt x="1628046" y="74162"/>
                </a:lnTo>
                <a:lnTo>
                  <a:pt x="1673613" y="71666"/>
                </a:lnTo>
                <a:lnTo>
                  <a:pt x="1718808" y="68944"/>
                </a:lnTo>
                <a:lnTo>
                  <a:pt x="1763754" y="66071"/>
                </a:lnTo>
                <a:lnTo>
                  <a:pt x="1808535" y="63098"/>
                </a:lnTo>
                <a:lnTo>
                  <a:pt x="1853206" y="61115"/>
                </a:lnTo>
                <a:lnTo>
                  <a:pt x="1897803" y="59793"/>
                </a:lnTo>
                <a:lnTo>
                  <a:pt x="1942351" y="58912"/>
                </a:lnTo>
                <a:lnTo>
                  <a:pt x="1986867" y="58325"/>
                </a:lnTo>
                <a:lnTo>
                  <a:pt x="2031360" y="57933"/>
                </a:lnTo>
                <a:lnTo>
                  <a:pt x="2075839" y="57672"/>
                </a:lnTo>
                <a:lnTo>
                  <a:pt x="2120308" y="56440"/>
                </a:lnTo>
                <a:lnTo>
                  <a:pt x="2164771" y="54560"/>
                </a:lnTo>
                <a:lnTo>
                  <a:pt x="2209230" y="52248"/>
                </a:lnTo>
                <a:lnTo>
                  <a:pt x="2251569" y="50707"/>
                </a:lnTo>
                <a:lnTo>
                  <a:pt x="2292495" y="49680"/>
                </a:lnTo>
                <a:lnTo>
                  <a:pt x="2332479" y="48995"/>
                </a:lnTo>
                <a:lnTo>
                  <a:pt x="2369719" y="48538"/>
                </a:lnTo>
                <a:lnTo>
                  <a:pt x="2405128" y="48234"/>
                </a:lnTo>
                <a:lnTo>
                  <a:pt x="2439317" y="48031"/>
                </a:lnTo>
                <a:lnTo>
                  <a:pt x="2473752" y="46837"/>
                </a:lnTo>
                <a:lnTo>
                  <a:pt x="2508350" y="44983"/>
                </a:lnTo>
                <a:lnTo>
                  <a:pt x="2543058" y="42689"/>
                </a:lnTo>
                <a:lnTo>
                  <a:pt x="2575721" y="41159"/>
                </a:lnTo>
                <a:lnTo>
                  <a:pt x="2607021" y="40139"/>
                </a:lnTo>
                <a:lnTo>
                  <a:pt x="2637413" y="39460"/>
                </a:lnTo>
                <a:lnTo>
                  <a:pt x="2667200" y="37948"/>
                </a:lnTo>
                <a:lnTo>
                  <a:pt x="2696582" y="35882"/>
                </a:lnTo>
                <a:lnTo>
                  <a:pt x="2725696" y="33447"/>
                </a:lnTo>
                <a:lnTo>
                  <a:pt x="2751454" y="30764"/>
                </a:lnTo>
                <a:lnTo>
                  <a:pt x="2797009" y="24962"/>
                </a:lnTo>
                <a:lnTo>
                  <a:pt x="2841243" y="21678"/>
                </a:lnTo>
                <a:lnTo>
                  <a:pt x="2882423" y="19159"/>
                </a:lnTo>
                <a:lnTo>
                  <a:pt x="2929407" y="12850"/>
                </a:lnTo>
                <a:lnTo>
                  <a:pt x="2970139" y="9452"/>
                </a:lnTo>
                <a:lnTo>
                  <a:pt x="3022047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8" name="SMARTInkShape-6927"/>
          <p:cNvSpPr/>
          <p:nvPr>
            <p:custDataLst>
              <p:tags r:id="rId12"/>
            </p:custDataLst>
          </p:nvPr>
        </p:nvSpPr>
        <p:spPr>
          <a:xfrm>
            <a:off x="554791" y="3267206"/>
            <a:ext cx="10865685" cy="266565"/>
          </a:xfrm>
          <a:custGeom>
            <a:avLst/>
            <a:gdLst/>
            <a:ahLst/>
            <a:cxnLst/>
            <a:rect l="0" t="0" r="0" b="0"/>
            <a:pathLst>
              <a:path w="10865685" h="266565">
                <a:moveTo>
                  <a:pt x="45284" y="247519"/>
                </a:moveTo>
                <a:lnTo>
                  <a:pt x="45284" y="247519"/>
                </a:lnTo>
                <a:lnTo>
                  <a:pt x="30075" y="254065"/>
                </a:lnTo>
                <a:lnTo>
                  <a:pt x="0" y="256927"/>
                </a:lnTo>
                <a:lnTo>
                  <a:pt x="8466" y="262066"/>
                </a:lnTo>
                <a:lnTo>
                  <a:pt x="54246" y="265976"/>
                </a:lnTo>
                <a:lnTo>
                  <a:pt x="97854" y="266452"/>
                </a:lnTo>
                <a:lnTo>
                  <a:pt x="134709" y="266535"/>
                </a:lnTo>
                <a:lnTo>
                  <a:pt x="177496" y="266559"/>
                </a:lnTo>
                <a:lnTo>
                  <a:pt x="210936" y="266564"/>
                </a:lnTo>
                <a:lnTo>
                  <a:pt x="246966" y="265509"/>
                </a:lnTo>
                <a:lnTo>
                  <a:pt x="284145" y="261512"/>
                </a:lnTo>
                <a:lnTo>
                  <a:pt x="327481" y="259030"/>
                </a:lnTo>
                <a:lnTo>
                  <a:pt x="350890" y="258368"/>
                </a:lnTo>
                <a:lnTo>
                  <a:pt x="376021" y="256868"/>
                </a:lnTo>
                <a:lnTo>
                  <a:pt x="402301" y="254810"/>
                </a:lnTo>
                <a:lnTo>
                  <a:pt x="429345" y="252380"/>
                </a:lnTo>
                <a:lnTo>
                  <a:pt x="456900" y="250759"/>
                </a:lnTo>
                <a:lnTo>
                  <a:pt x="484794" y="249679"/>
                </a:lnTo>
                <a:lnTo>
                  <a:pt x="512916" y="248959"/>
                </a:lnTo>
                <a:lnTo>
                  <a:pt x="542247" y="247421"/>
                </a:lnTo>
                <a:lnTo>
                  <a:pt x="572384" y="245337"/>
                </a:lnTo>
                <a:lnTo>
                  <a:pt x="603059" y="242889"/>
                </a:lnTo>
                <a:lnTo>
                  <a:pt x="636209" y="240199"/>
                </a:lnTo>
                <a:lnTo>
                  <a:pt x="671009" y="237347"/>
                </a:lnTo>
                <a:lnTo>
                  <a:pt x="706909" y="234388"/>
                </a:lnTo>
                <a:lnTo>
                  <a:pt x="742484" y="231356"/>
                </a:lnTo>
                <a:lnTo>
                  <a:pt x="777842" y="228277"/>
                </a:lnTo>
                <a:lnTo>
                  <a:pt x="813056" y="225166"/>
                </a:lnTo>
                <a:lnTo>
                  <a:pt x="850291" y="222034"/>
                </a:lnTo>
                <a:lnTo>
                  <a:pt x="888872" y="218887"/>
                </a:lnTo>
                <a:lnTo>
                  <a:pt x="928351" y="215731"/>
                </a:lnTo>
                <a:lnTo>
                  <a:pt x="968429" y="212569"/>
                </a:lnTo>
                <a:lnTo>
                  <a:pt x="1008905" y="209402"/>
                </a:lnTo>
                <a:lnTo>
                  <a:pt x="1049648" y="206233"/>
                </a:lnTo>
                <a:lnTo>
                  <a:pt x="1092685" y="202003"/>
                </a:lnTo>
                <a:lnTo>
                  <a:pt x="1137251" y="197067"/>
                </a:lnTo>
                <a:lnTo>
                  <a:pt x="1182837" y="191659"/>
                </a:lnTo>
                <a:lnTo>
                  <a:pt x="1228045" y="186996"/>
                </a:lnTo>
                <a:lnTo>
                  <a:pt x="1272999" y="182828"/>
                </a:lnTo>
                <a:lnTo>
                  <a:pt x="1317786" y="178992"/>
                </a:lnTo>
                <a:lnTo>
                  <a:pt x="1365635" y="174318"/>
                </a:lnTo>
                <a:lnTo>
                  <a:pt x="1415527" y="169085"/>
                </a:lnTo>
                <a:lnTo>
                  <a:pt x="1466779" y="163480"/>
                </a:lnTo>
                <a:lnTo>
                  <a:pt x="1518939" y="157626"/>
                </a:lnTo>
                <a:lnTo>
                  <a:pt x="1571704" y="151607"/>
                </a:lnTo>
                <a:lnTo>
                  <a:pt x="1624872" y="145478"/>
                </a:lnTo>
                <a:lnTo>
                  <a:pt x="1677251" y="139275"/>
                </a:lnTo>
                <a:lnTo>
                  <a:pt x="1729104" y="133023"/>
                </a:lnTo>
                <a:lnTo>
                  <a:pt x="1780605" y="126738"/>
                </a:lnTo>
                <a:lnTo>
                  <a:pt x="1836107" y="120432"/>
                </a:lnTo>
                <a:lnTo>
                  <a:pt x="1894274" y="114111"/>
                </a:lnTo>
                <a:lnTo>
                  <a:pt x="1954219" y="107781"/>
                </a:lnTo>
                <a:lnTo>
                  <a:pt x="2014290" y="102502"/>
                </a:lnTo>
                <a:lnTo>
                  <a:pt x="2074447" y="97924"/>
                </a:lnTo>
                <a:lnTo>
                  <a:pt x="2134659" y="93814"/>
                </a:lnTo>
                <a:lnTo>
                  <a:pt x="2195967" y="90015"/>
                </a:lnTo>
                <a:lnTo>
                  <a:pt x="2258006" y="86425"/>
                </a:lnTo>
                <a:lnTo>
                  <a:pt x="2320532" y="82973"/>
                </a:lnTo>
                <a:lnTo>
                  <a:pt x="2385499" y="78555"/>
                </a:lnTo>
                <a:lnTo>
                  <a:pt x="2452094" y="73493"/>
                </a:lnTo>
                <a:lnTo>
                  <a:pt x="2519774" y="68002"/>
                </a:lnTo>
                <a:lnTo>
                  <a:pt x="2588177" y="63282"/>
                </a:lnTo>
                <a:lnTo>
                  <a:pt x="2657063" y="59078"/>
                </a:lnTo>
                <a:lnTo>
                  <a:pt x="2726270" y="55216"/>
                </a:lnTo>
                <a:lnTo>
                  <a:pt x="2796749" y="51584"/>
                </a:lnTo>
                <a:lnTo>
                  <a:pt x="2868078" y="48104"/>
                </a:lnTo>
                <a:lnTo>
                  <a:pt x="2939971" y="44726"/>
                </a:lnTo>
                <a:lnTo>
                  <a:pt x="3009067" y="41415"/>
                </a:lnTo>
                <a:lnTo>
                  <a:pt x="3076298" y="38150"/>
                </a:lnTo>
                <a:lnTo>
                  <a:pt x="3142285" y="34915"/>
                </a:lnTo>
                <a:lnTo>
                  <a:pt x="3210618" y="31699"/>
                </a:lnTo>
                <a:lnTo>
                  <a:pt x="3280515" y="28497"/>
                </a:lnTo>
                <a:lnTo>
                  <a:pt x="3351455" y="25305"/>
                </a:lnTo>
                <a:lnTo>
                  <a:pt x="3422031" y="22118"/>
                </a:lnTo>
                <a:lnTo>
                  <a:pt x="3492365" y="18935"/>
                </a:lnTo>
                <a:lnTo>
                  <a:pt x="3562539" y="15754"/>
                </a:lnTo>
                <a:lnTo>
                  <a:pt x="3635778" y="13634"/>
                </a:lnTo>
                <a:lnTo>
                  <a:pt x="3711064" y="12221"/>
                </a:lnTo>
                <a:lnTo>
                  <a:pt x="3787712" y="11279"/>
                </a:lnTo>
                <a:lnTo>
                  <a:pt x="3863153" y="9592"/>
                </a:lnTo>
                <a:lnTo>
                  <a:pt x="3937788" y="7410"/>
                </a:lnTo>
                <a:lnTo>
                  <a:pt x="4011887" y="4896"/>
                </a:lnTo>
                <a:lnTo>
                  <a:pt x="4087744" y="3220"/>
                </a:lnTo>
                <a:lnTo>
                  <a:pt x="4164774" y="2103"/>
                </a:lnTo>
                <a:lnTo>
                  <a:pt x="4242586" y="1359"/>
                </a:lnTo>
                <a:lnTo>
                  <a:pt x="4320919" y="862"/>
                </a:lnTo>
                <a:lnTo>
                  <a:pt x="4399598" y="531"/>
                </a:lnTo>
                <a:lnTo>
                  <a:pt x="4478511" y="310"/>
                </a:lnTo>
                <a:lnTo>
                  <a:pt x="4555460" y="163"/>
                </a:lnTo>
                <a:lnTo>
                  <a:pt x="4631101" y="65"/>
                </a:lnTo>
                <a:lnTo>
                  <a:pt x="4705870" y="0"/>
                </a:lnTo>
                <a:lnTo>
                  <a:pt x="4784292" y="1015"/>
                </a:lnTo>
                <a:lnTo>
                  <a:pt x="4865147" y="2749"/>
                </a:lnTo>
                <a:lnTo>
                  <a:pt x="4947625" y="4964"/>
                </a:lnTo>
                <a:lnTo>
                  <a:pt x="5031186" y="6441"/>
                </a:lnTo>
                <a:lnTo>
                  <a:pt x="5115469" y="7425"/>
                </a:lnTo>
                <a:lnTo>
                  <a:pt x="5200233" y="8081"/>
                </a:lnTo>
                <a:lnTo>
                  <a:pt x="5282141" y="8519"/>
                </a:lnTo>
                <a:lnTo>
                  <a:pt x="5362148" y="8811"/>
                </a:lnTo>
                <a:lnTo>
                  <a:pt x="5440885" y="9005"/>
                </a:lnTo>
                <a:lnTo>
                  <a:pt x="5519835" y="10193"/>
                </a:lnTo>
                <a:lnTo>
                  <a:pt x="5598926" y="12043"/>
                </a:lnTo>
                <a:lnTo>
                  <a:pt x="5678112" y="14335"/>
                </a:lnTo>
                <a:lnTo>
                  <a:pt x="5760536" y="16921"/>
                </a:lnTo>
                <a:lnTo>
                  <a:pt x="5845118" y="19704"/>
                </a:lnTo>
                <a:lnTo>
                  <a:pt x="5931140" y="22618"/>
                </a:lnTo>
                <a:lnTo>
                  <a:pt x="6014947" y="25618"/>
                </a:lnTo>
                <a:lnTo>
                  <a:pt x="6097276" y="28677"/>
                </a:lnTo>
                <a:lnTo>
                  <a:pt x="6178620" y="31774"/>
                </a:lnTo>
                <a:lnTo>
                  <a:pt x="6259309" y="34897"/>
                </a:lnTo>
                <a:lnTo>
                  <a:pt x="6339559" y="38038"/>
                </a:lnTo>
                <a:lnTo>
                  <a:pt x="6419517" y="41190"/>
                </a:lnTo>
                <a:lnTo>
                  <a:pt x="6501398" y="44350"/>
                </a:lnTo>
                <a:lnTo>
                  <a:pt x="6584560" y="47515"/>
                </a:lnTo>
                <a:lnTo>
                  <a:pt x="6668577" y="50683"/>
                </a:lnTo>
                <a:lnTo>
                  <a:pt x="6749987" y="53853"/>
                </a:lnTo>
                <a:lnTo>
                  <a:pt x="6829661" y="57025"/>
                </a:lnTo>
                <a:lnTo>
                  <a:pt x="6908177" y="60198"/>
                </a:lnTo>
                <a:lnTo>
                  <a:pt x="6986980" y="63372"/>
                </a:lnTo>
                <a:lnTo>
                  <a:pt x="7065973" y="66546"/>
                </a:lnTo>
                <a:lnTo>
                  <a:pt x="7145093" y="69720"/>
                </a:lnTo>
                <a:lnTo>
                  <a:pt x="7225357" y="73953"/>
                </a:lnTo>
                <a:lnTo>
                  <a:pt x="7306383" y="78892"/>
                </a:lnTo>
                <a:lnTo>
                  <a:pt x="7387916" y="84301"/>
                </a:lnTo>
                <a:lnTo>
                  <a:pt x="7468731" y="88965"/>
                </a:lnTo>
                <a:lnTo>
                  <a:pt x="7549066" y="93133"/>
                </a:lnTo>
                <a:lnTo>
                  <a:pt x="7629081" y="96970"/>
                </a:lnTo>
                <a:lnTo>
                  <a:pt x="7705706" y="100586"/>
                </a:lnTo>
                <a:lnTo>
                  <a:pt x="7780074" y="104055"/>
                </a:lnTo>
                <a:lnTo>
                  <a:pt x="7852935" y="107427"/>
                </a:lnTo>
                <a:lnTo>
                  <a:pt x="7925852" y="110732"/>
                </a:lnTo>
                <a:lnTo>
                  <a:pt x="7998804" y="113994"/>
                </a:lnTo>
                <a:lnTo>
                  <a:pt x="8071781" y="117227"/>
                </a:lnTo>
                <a:lnTo>
                  <a:pt x="8143714" y="120441"/>
                </a:lnTo>
                <a:lnTo>
                  <a:pt x="8214955" y="123642"/>
                </a:lnTo>
                <a:lnTo>
                  <a:pt x="8285731" y="126835"/>
                </a:lnTo>
                <a:lnTo>
                  <a:pt x="8356199" y="130021"/>
                </a:lnTo>
                <a:lnTo>
                  <a:pt x="8426462" y="133204"/>
                </a:lnTo>
                <a:lnTo>
                  <a:pt x="8496585" y="136384"/>
                </a:lnTo>
                <a:lnTo>
                  <a:pt x="8568735" y="139562"/>
                </a:lnTo>
                <a:lnTo>
                  <a:pt x="8642233" y="142739"/>
                </a:lnTo>
                <a:lnTo>
                  <a:pt x="8716635" y="145916"/>
                </a:lnTo>
                <a:lnTo>
                  <a:pt x="8789517" y="149092"/>
                </a:lnTo>
                <a:lnTo>
                  <a:pt x="8861390" y="152268"/>
                </a:lnTo>
                <a:lnTo>
                  <a:pt x="8932589" y="155443"/>
                </a:lnTo>
                <a:lnTo>
                  <a:pt x="9002278" y="157560"/>
                </a:lnTo>
                <a:lnTo>
                  <a:pt x="9070963" y="158971"/>
                </a:lnTo>
                <a:lnTo>
                  <a:pt x="9138979" y="159912"/>
                </a:lnTo>
                <a:lnTo>
                  <a:pt x="9205488" y="161598"/>
                </a:lnTo>
                <a:lnTo>
                  <a:pt x="9270995" y="163780"/>
                </a:lnTo>
                <a:lnTo>
                  <a:pt x="9335833" y="166293"/>
                </a:lnTo>
                <a:lnTo>
                  <a:pt x="9403400" y="169027"/>
                </a:lnTo>
                <a:lnTo>
                  <a:pt x="9472786" y="171908"/>
                </a:lnTo>
                <a:lnTo>
                  <a:pt x="9543386" y="174887"/>
                </a:lnTo>
                <a:lnTo>
                  <a:pt x="9611618" y="177931"/>
                </a:lnTo>
                <a:lnTo>
                  <a:pt x="9678274" y="181019"/>
                </a:lnTo>
                <a:lnTo>
                  <a:pt x="9743877" y="184135"/>
                </a:lnTo>
                <a:lnTo>
                  <a:pt x="9808779" y="187272"/>
                </a:lnTo>
                <a:lnTo>
                  <a:pt x="9873214" y="190421"/>
                </a:lnTo>
                <a:lnTo>
                  <a:pt x="9937338" y="193578"/>
                </a:lnTo>
                <a:lnTo>
                  <a:pt x="9997021" y="196742"/>
                </a:lnTo>
                <a:lnTo>
                  <a:pt x="10053742" y="199909"/>
                </a:lnTo>
                <a:lnTo>
                  <a:pt x="10108490" y="203079"/>
                </a:lnTo>
                <a:lnTo>
                  <a:pt x="10160862" y="206251"/>
                </a:lnTo>
                <a:lnTo>
                  <a:pt x="10211655" y="209424"/>
                </a:lnTo>
                <a:lnTo>
                  <a:pt x="10261388" y="212597"/>
                </a:lnTo>
                <a:lnTo>
                  <a:pt x="10310422" y="215771"/>
                </a:lnTo>
                <a:lnTo>
                  <a:pt x="10358983" y="218945"/>
                </a:lnTo>
                <a:lnTo>
                  <a:pt x="10407234" y="222120"/>
                </a:lnTo>
                <a:lnTo>
                  <a:pt x="10454215" y="225294"/>
                </a:lnTo>
                <a:lnTo>
                  <a:pt x="10500355" y="228469"/>
                </a:lnTo>
                <a:lnTo>
                  <a:pt x="10545931" y="231644"/>
                </a:lnTo>
                <a:lnTo>
                  <a:pt x="10589016" y="234819"/>
                </a:lnTo>
                <a:lnTo>
                  <a:pt x="10630439" y="237994"/>
                </a:lnTo>
                <a:lnTo>
                  <a:pt x="10670754" y="241169"/>
                </a:lnTo>
                <a:lnTo>
                  <a:pt x="10710330" y="244344"/>
                </a:lnTo>
                <a:lnTo>
                  <a:pt x="10865684" y="2570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5" name="SMARTInkShape-Group1411"/>
          <p:cNvGrpSpPr/>
          <p:nvPr/>
        </p:nvGrpSpPr>
        <p:grpSpPr>
          <a:xfrm>
            <a:off x="9258300" y="1919420"/>
            <a:ext cx="647701" cy="1184602"/>
            <a:chOff x="9258300" y="1919420"/>
            <a:chExt cx="647701" cy="1184602"/>
          </a:xfrm>
        </p:grpSpPr>
        <p:sp>
          <p:nvSpPr>
            <p:cNvPr id="1489" name="SMARTInkShape-6928"/>
            <p:cNvSpPr/>
            <p:nvPr>
              <p:custDataLst>
                <p:tags r:id="rId120"/>
              </p:custDataLst>
            </p:nvPr>
          </p:nvSpPr>
          <p:spPr>
            <a:xfrm>
              <a:off x="9258300" y="2457450"/>
              <a:ext cx="647701" cy="28576"/>
            </a:xfrm>
            <a:custGeom>
              <a:avLst/>
              <a:gdLst/>
              <a:ahLst/>
              <a:cxnLst/>
              <a:rect l="0" t="0" r="0" b="0"/>
              <a:pathLst>
                <a:path w="647701" h="2857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0361" y="7539"/>
                  </a:lnTo>
                  <a:lnTo>
                    <a:pt x="50440" y="15809"/>
                  </a:lnTo>
                  <a:lnTo>
                    <a:pt x="96790" y="18090"/>
                  </a:lnTo>
                  <a:lnTo>
                    <a:pt x="138274" y="18766"/>
                  </a:lnTo>
                  <a:lnTo>
                    <a:pt x="178436" y="18966"/>
                  </a:lnTo>
                  <a:lnTo>
                    <a:pt x="223379" y="19025"/>
                  </a:lnTo>
                  <a:lnTo>
                    <a:pt x="254502" y="19039"/>
                  </a:lnTo>
                  <a:lnTo>
                    <a:pt x="288795" y="21867"/>
                  </a:lnTo>
                  <a:lnTo>
                    <a:pt x="324145" y="24536"/>
                  </a:lnTo>
                  <a:lnTo>
                    <a:pt x="357495" y="22193"/>
                  </a:lnTo>
                  <a:lnTo>
                    <a:pt x="392778" y="23269"/>
                  </a:lnTo>
                  <a:lnTo>
                    <a:pt x="427511" y="26217"/>
                  </a:lnTo>
                  <a:lnTo>
                    <a:pt x="471922" y="27876"/>
                  </a:lnTo>
                  <a:lnTo>
                    <a:pt x="516006" y="28368"/>
                  </a:lnTo>
                  <a:lnTo>
                    <a:pt x="553293" y="28514"/>
                  </a:lnTo>
                  <a:lnTo>
                    <a:pt x="597855" y="28557"/>
                  </a:lnTo>
                  <a:lnTo>
                    <a:pt x="64770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0" name="SMARTInkShape-6929"/>
            <p:cNvSpPr/>
            <p:nvPr>
              <p:custDataLst>
                <p:tags r:id="rId121"/>
              </p:custDataLst>
            </p:nvPr>
          </p:nvSpPr>
          <p:spPr>
            <a:xfrm>
              <a:off x="9373041" y="2733675"/>
              <a:ext cx="94810" cy="370347"/>
            </a:xfrm>
            <a:custGeom>
              <a:avLst/>
              <a:gdLst/>
              <a:ahLst/>
              <a:cxnLst/>
              <a:rect l="0" t="0" r="0" b="0"/>
              <a:pathLst>
                <a:path w="94810" h="370347">
                  <a:moveTo>
                    <a:pt x="94809" y="0"/>
                  </a:moveTo>
                  <a:lnTo>
                    <a:pt x="94809" y="0"/>
                  </a:lnTo>
                  <a:lnTo>
                    <a:pt x="79640" y="5056"/>
                  </a:lnTo>
                  <a:lnTo>
                    <a:pt x="69369" y="13183"/>
                  </a:lnTo>
                  <a:lnTo>
                    <a:pt x="65151" y="18314"/>
                  </a:lnTo>
                  <a:lnTo>
                    <a:pt x="60461" y="35304"/>
                  </a:lnTo>
                  <a:lnTo>
                    <a:pt x="52394" y="80704"/>
                  </a:lnTo>
                  <a:lnTo>
                    <a:pt x="40608" y="123892"/>
                  </a:lnTo>
                  <a:lnTo>
                    <a:pt x="31243" y="160769"/>
                  </a:lnTo>
                  <a:lnTo>
                    <a:pt x="21765" y="204739"/>
                  </a:lnTo>
                  <a:lnTo>
                    <a:pt x="13311" y="248106"/>
                  </a:lnTo>
                  <a:lnTo>
                    <a:pt x="4585" y="295544"/>
                  </a:lnTo>
                  <a:lnTo>
                    <a:pt x="0" y="339191"/>
                  </a:lnTo>
                  <a:lnTo>
                    <a:pt x="4746" y="358616"/>
                  </a:lnTo>
                  <a:lnTo>
                    <a:pt x="7251" y="362903"/>
                  </a:lnTo>
                  <a:lnTo>
                    <a:pt x="12855" y="367665"/>
                  </a:lnTo>
                  <a:lnTo>
                    <a:pt x="27017" y="370346"/>
                  </a:lnTo>
                  <a:lnTo>
                    <a:pt x="44619" y="366084"/>
                  </a:lnTo>
                  <a:lnTo>
                    <a:pt x="54157" y="358143"/>
                  </a:lnTo>
                  <a:lnTo>
                    <a:pt x="75759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1" name="SMARTInkShape-6930"/>
            <p:cNvSpPr/>
            <p:nvPr>
              <p:custDataLst>
                <p:tags r:id="rId122"/>
              </p:custDataLst>
            </p:nvPr>
          </p:nvSpPr>
          <p:spPr>
            <a:xfrm>
              <a:off x="9288199" y="2867025"/>
              <a:ext cx="179652" cy="66676"/>
            </a:xfrm>
            <a:custGeom>
              <a:avLst/>
              <a:gdLst/>
              <a:ahLst/>
              <a:cxnLst/>
              <a:rect l="0" t="0" r="0" b="0"/>
              <a:pathLst>
                <a:path w="179652" h="66676">
                  <a:moveTo>
                    <a:pt x="8201" y="66675"/>
                  </a:moveTo>
                  <a:lnTo>
                    <a:pt x="8201" y="66675"/>
                  </a:lnTo>
                  <a:lnTo>
                    <a:pt x="3144" y="66675"/>
                  </a:lnTo>
                  <a:lnTo>
                    <a:pt x="1655" y="64558"/>
                  </a:lnTo>
                  <a:lnTo>
                    <a:pt x="0" y="56562"/>
                  </a:lnTo>
                  <a:lnTo>
                    <a:pt x="1674" y="52525"/>
                  </a:lnTo>
                  <a:lnTo>
                    <a:pt x="9181" y="45216"/>
                  </a:lnTo>
                  <a:lnTo>
                    <a:pt x="36733" y="32960"/>
                  </a:lnTo>
                  <a:lnTo>
                    <a:pt x="73329" y="24096"/>
                  </a:lnTo>
                  <a:lnTo>
                    <a:pt x="113104" y="15488"/>
                  </a:lnTo>
                  <a:lnTo>
                    <a:pt x="1796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2" name="SMARTInkShape-6931"/>
            <p:cNvSpPr/>
            <p:nvPr>
              <p:custDataLst>
                <p:tags r:id="rId123"/>
              </p:custDataLst>
            </p:nvPr>
          </p:nvSpPr>
          <p:spPr>
            <a:xfrm>
              <a:off x="9316018" y="2181252"/>
              <a:ext cx="304233" cy="140490"/>
            </a:xfrm>
            <a:custGeom>
              <a:avLst/>
              <a:gdLst/>
              <a:ahLst/>
              <a:cxnLst/>
              <a:rect l="0" t="0" r="0" b="0"/>
              <a:pathLst>
                <a:path w="304233" h="140490">
                  <a:moveTo>
                    <a:pt x="75632" y="9498"/>
                  </a:moveTo>
                  <a:lnTo>
                    <a:pt x="75632" y="9498"/>
                  </a:lnTo>
                  <a:lnTo>
                    <a:pt x="75632" y="56047"/>
                  </a:lnTo>
                  <a:lnTo>
                    <a:pt x="72810" y="78676"/>
                  </a:lnTo>
                  <a:lnTo>
                    <a:pt x="61441" y="121536"/>
                  </a:lnTo>
                  <a:lnTo>
                    <a:pt x="52966" y="134887"/>
                  </a:lnTo>
                  <a:lnTo>
                    <a:pt x="48879" y="137541"/>
                  </a:lnTo>
                  <a:lnTo>
                    <a:pt x="38695" y="140489"/>
                  </a:lnTo>
                  <a:lnTo>
                    <a:pt x="34074" y="140217"/>
                  </a:lnTo>
                  <a:lnTo>
                    <a:pt x="26116" y="137093"/>
                  </a:lnTo>
                  <a:lnTo>
                    <a:pt x="19053" y="126532"/>
                  </a:lnTo>
                  <a:lnTo>
                    <a:pt x="2304" y="81221"/>
                  </a:lnTo>
                  <a:lnTo>
                    <a:pt x="0" y="59414"/>
                  </a:lnTo>
                  <a:lnTo>
                    <a:pt x="9713" y="35930"/>
                  </a:lnTo>
                  <a:lnTo>
                    <a:pt x="23050" y="23715"/>
                  </a:lnTo>
                  <a:lnTo>
                    <a:pt x="40621" y="15816"/>
                  </a:lnTo>
                  <a:lnTo>
                    <a:pt x="80750" y="7924"/>
                  </a:lnTo>
                  <a:lnTo>
                    <a:pt x="100132" y="3507"/>
                  </a:lnTo>
                  <a:lnTo>
                    <a:pt x="143569" y="1020"/>
                  </a:lnTo>
                  <a:lnTo>
                    <a:pt x="180075" y="283"/>
                  </a:lnTo>
                  <a:lnTo>
                    <a:pt x="222407" y="65"/>
                  </a:lnTo>
                  <a:lnTo>
                    <a:pt x="261173" y="0"/>
                  </a:lnTo>
                  <a:lnTo>
                    <a:pt x="290062" y="1040"/>
                  </a:lnTo>
                  <a:lnTo>
                    <a:pt x="304232" y="9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3" name="SMARTInkShape-6932"/>
            <p:cNvSpPr/>
            <p:nvPr>
              <p:custDataLst>
                <p:tags r:id="rId124"/>
              </p:custDataLst>
            </p:nvPr>
          </p:nvSpPr>
          <p:spPr>
            <a:xfrm>
              <a:off x="9648825" y="1919420"/>
              <a:ext cx="152401" cy="147506"/>
            </a:xfrm>
            <a:custGeom>
              <a:avLst/>
              <a:gdLst/>
              <a:ahLst/>
              <a:cxnLst/>
              <a:rect l="0" t="0" r="0" b="0"/>
              <a:pathLst>
                <a:path w="152401" h="147506">
                  <a:moveTo>
                    <a:pt x="0" y="23680"/>
                  </a:moveTo>
                  <a:lnTo>
                    <a:pt x="0" y="23680"/>
                  </a:lnTo>
                  <a:lnTo>
                    <a:pt x="0" y="9491"/>
                  </a:lnTo>
                  <a:lnTo>
                    <a:pt x="1058" y="7871"/>
                  </a:lnTo>
                  <a:lnTo>
                    <a:pt x="2822" y="6790"/>
                  </a:lnTo>
                  <a:lnTo>
                    <a:pt x="23370" y="0"/>
                  </a:lnTo>
                  <a:lnTo>
                    <a:pt x="40020" y="103"/>
                  </a:lnTo>
                  <a:lnTo>
                    <a:pt x="55887" y="3676"/>
                  </a:lnTo>
                  <a:lnTo>
                    <a:pt x="66466" y="8792"/>
                  </a:lnTo>
                  <a:lnTo>
                    <a:pt x="74696" y="20238"/>
                  </a:lnTo>
                  <a:lnTo>
                    <a:pt x="82457" y="41710"/>
                  </a:lnTo>
                  <a:lnTo>
                    <a:pt x="83546" y="48400"/>
                  </a:lnTo>
                  <a:lnTo>
                    <a:pt x="74967" y="78042"/>
                  </a:lnTo>
                  <a:lnTo>
                    <a:pt x="57407" y="114904"/>
                  </a:lnTo>
                  <a:lnTo>
                    <a:pt x="51972" y="123491"/>
                  </a:lnTo>
                  <a:lnTo>
                    <a:pt x="49557" y="130835"/>
                  </a:lnTo>
                  <a:lnTo>
                    <a:pt x="49971" y="134275"/>
                  </a:lnTo>
                  <a:lnTo>
                    <a:pt x="53253" y="140919"/>
                  </a:lnTo>
                  <a:lnTo>
                    <a:pt x="55610" y="143115"/>
                  </a:lnTo>
                  <a:lnTo>
                    <a:pt x="61053" y="145554"/>
                  </a:lnTo>
                  <a:lnTo>
                    <a:pt x="104557" y="147248"/>
                  </a:lnTo>
                  <a:lnTo>
                    <a:pt x="152400" y="147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4" name="SMARTInkShape-6933"/>
            <p:cNvSpPr/>
            <p:nvPr>
              <p:custDataLst>
                <p:tags r:id="rId125"/>
              </p:custDataLst>
            </p:nvPr>
          </p:nvSpPr>
          <p:spPr>
            <a:xfrm>
              <a:off x="9534525" y="2677408"/>
              <a:ext cx="152401" cy="132468"/>
            </a:xfrm>
            <a:custGeom>
              <a:avLst/>
              <a:gdLst/>
              <a:ahLst/>
              <a:cxnLst/>
              <a:rect l="0" t="0" r="0" b="0"/>
              <a:pathLst>
                <a:path w="152401" h="132468">
                  <a:moveTo>
                    <a:pt x="0" y="8642"/>
                  </a:moveTo>
                  <a:lnTo>
                    <a:pt x="0" y="8642"/>
                  </a:lnTo>
                  <a:lnTo>
                    <a:pt x="0" y="3586"/>
                  </a:lnTo>
                  <a:lnTo>
                    <a:pt x="2117" y="2096"/>
                  </a:lnTo>
                  <a:lnTo>
                    <a:pt x="16266" y="0"/>
                  </a:lnTo>
                  <a:lnTo>
                    <a:pt x="39039" y="437"/>
                  </a:lnTo>
                  <a:lnTo>
                    <a:pt x="52982" y="4290"/>
                  </a:lnTo>
                  <a:lnTo>
                    <a:pt x="72731" y="17465"/>
                  </a:lnTo>
                  <a:lnTo>
                    <a:pt x="79949" y="25969"/>
                  </a:lnTo>
                  <a:lnTo>
                    <a:pt x="83158" y="33276"/>
                  </a:lnTo>
                  <a:lnTo>
                    <a:pt x="84584" y="40052"/>
                  </a:lnTo>
                  <a:lnTo>
                    <a:pt x="80331" y="59929"/>
                  </a:lnTo>
                  <a:lnTo>
                    <a:pt x="72368" y="75814"/>
                  </a:lnTo>
                  <a:lnTo>
                    <a:pt x="28742" y="122737"/>
                  </a:lnTo>
                  <a:lnTo>
                    <a:pt x="25511" y="125980"/>
                  </a:lnTo>
                  <a:lnTo>
                    <a:pt x="25474" y="128142"/>
                  </a:lnTo>
                  <a:lnTo>
                    <a:pt x="27565" y="129584"/>
                  </a:lnTo>
                  <a:lnTo>
                    <a:pt x="41076" y="131898"/>
                  </a:lnTo>
                  <a:lnTo>
                    <a:pt x="82236" y="132355"/>
                  </a:lnTo>
                  <a:lnTo>
                    <a:pt x="15240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8" name="SMARTInkShape-Group1412"/>
          <p:cNvGrpSpPr/>
          <p:nvPr/>
        </p:nvGrpSpPr>
        <p:grpSpPr>
          <a:xfrm>
            <a:off x="8586946" y="2086367"/>
            <a:ext cx="271305" cy="266309"/>
            <a:chOff x="8586946" y="2086367"/>
            <a:chExt cx="271305" cy="266309"/>
          </a:xfrm>
        </p:grpSpPr>
        <p:sp>
          <p:nvSpPr>
            <p:cNvPr id="1496" name="SMARTInkShape-6934"/>
            <p:cNvSpPr/>
            <p:nvPr>
              <p:custDataLst>
                <p:tags r:id="rId118"/>
              </p:custDataLst>
            </p:nvPr>
          </p:nvSpPr>
          <p:spPr>
            <a:xfrm>
              <a:off x="8586946" y="2314575"/>
              <a:ext cx="271305" cy="38101"/>
            </a:xfrm>
            <a:custGeom>
              <a:avLst/>
              <a:gdLst/>
              <a:ahLst/>
              <a:cxnLst/>
              <a:rect l="0" t="0" r="0" b="0"/>
              <a:pathLst>
                <a:path w="271305" h="38101">
                  <a:moveTo>
                    <a:pt x="14129" y="0"/>
                  </a:moveTo>
                  <a:lnTo>
                    <a:pt x="14129" y="0"/>
                  </a:lnTo>
                  <a:lnTo>
                    <a:pt x="9073" y="0"/>
                  </a:lnTo>
                  <a:lnTo>
                    <a:pt x="3768" y="5644"/>
                  </a:lnTo>
                  <a:lnTo>
                    <a:pt x="872" y="10113"/>
                  </a:lnTo>
                  <a:lnTo>
                    <a:pt x="0" y="14150"/>
                  </a:lnTo>
                  <a:lnTo>
                    <a:pt x="476" y="17900"/>
                  </a:lnTo>
                  <a:lnTo>
                    <a:pt x="1851" y="21459"/>
                  </a:lnTo>
                  <a:lnTo>
                    <a:pt x="17492" y="25412"/>
                  </a:lnTo>
                  <a:lnTo>
                    <a:pt x="53225" y="30460"/>
                  </a:lnTo>
                  <a:lnTo>
                    <a:pt x="93446" y="35836"/>
                  </a:lnTo>
                  <a:lnTo>
                    <a:pt x="138878" y="37429"/>
                  </a:lnTo>
                  <a:lnTo>
                    <a:pt x="180209" y="37901"/>
                  </a:lnTo>
                  <a:lnTo>
                    <a:pt x="271304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7" name="SMARTInkShape-6935"/>
            <p:cNvSpPr/>
            <p:nvPr>
              <p:custDataLst>
                <p:tags r:id="rId119"/>
              </p:custDataLst>
            </p:nvPr>
          </p:nvSpPr>
          <p:spPr>
            <a:xfrm>
              <a:off x="8604099" y="2086367"/>
              <a:ext cx="244627" cy="171059"/>
            </a:xfrm>
            <a:custGeom>
              <a:avLst/>
              <a:gdLst/>
              <a:ahLst/>
              <a:cxnLst/>
              <a:rect l="0" t="0" r="0" b="0"/>
              <a:pathLst>
                <a:path w="244627" h="171059">
                  <a:moveTo>
                    <a:pt x="206526" y="9133"/>
                  </a:moveTo>
                  <a:lnTo>
                    <a:pt x="206526" y="9133"/>
                  </a:lnTo>
                  <a:lnTo>
                    <a:pt x="216639" y="9133"/>
                  </a:lnTo>
                  <a:lnTo>
                    <a:pt x="224426" y="6311"/>
                  </a:lnTo>
                  <a:lnTo>
                    <a:pt x="232993" y="932"/>
                  </a:lnTo>
                  <a:lnTo>
                    <a:pt x="239533" y="0"/>
                  </a:lnTo>
                  <a:lnTo>
                    <a:pt x="241230" y="928"/>
                  </a:lnTo>
                  <a:lnTo>
                    <a:pt x="242363" y="2604"/>
                  </a:lnTo>
                  <a:lnTo>
                    <a:pt x="243117" y="4781"/>
                  </a:lnTo>
                  <a:lnTo>
                    <a:pt x="241504" y="7290"/>
                  </a:lnTo>
                  <a:lnTo>
                    <a:pt x="212045" y="30613"/>
                  </a:lnTo>
                  <a:lnTo>
                    <a:pt x="166042" y="51235"/>
                  </a:lnTo>
                  <a:lnTo>
                    <a:pt x="125347" y="65819"/>
                  </a:lnTo>
                  <a:lnTo>
                    <a:pt x="86186" y="78891"/>
                  </a:lnTo>
                  <a:lnTo>
                    <a:pt x="45289" y="91665"/>
                  </a:lnTo>
                  <a:lnTo>
                    <a:pt x="12281" y="104379"/>
                  </a:lnTo>
                  <a:lnTo>
                    <a:pt x="7179" y="107555"/>
                  </a:lnTo>
                  <a:lnTo>
                    <a:pt x="3778" y="111790"/>
                  </a:lnTo>
                  <a:lnTo>
                    <a:pt x="0" y="122139"/>
                  </a:lnTo>
                  <a:lnTo>
                    <a:pt x="2166" y="126803"/>
                  </a:lnTo>
                  <a:lnTo>
                    <a:pt x="13041" y="134809"/>
                  </a:lnTo>
                  <a:lnTo>
                    <a:pt x="50270" y="144295"/>
                  </a:lnTo>
                  <a:lnTo>
                    <a:pt x="87203" y="152545"/>
                  </a:lnTo>
                  <a:lnTo>
                    <a:pt x="131922" y="159758"/>
                  </a:lnTo>
                  <a:lnTo>
                    <a:pt x="169487" y="161007"/>
                  </a:lnTo>
                  <a:lnTo>
                    <a:pt x="213320" y="167975"/>
                  </a:lnTo>
                  <a:lnTo>
                    <a:pt x="244626" y="171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9" name="SMARTInkShape-6936"/>
          <p:cNvSpPr/>
          <p:nvPr>
            <p:custDataLst>
              <p:tags r:id="rId13"/>
            </p:custDataLst>
          </p:nvPr>
        </p:nvSpPr>
        <p:spPr>
          <a:xfrm>
            <a:off x="7820296" y="1924050"/>
            <a:ext cx="85455" cy="388282"/>
          </a:xfrm>
          <a:custGeom>
            <a:avLst/>
            <a:gdLst/>
            <a:ahLst/>
            <a:cxnLst/>
            <a:rect l="0" t="0" r="0" b="0"/>
            <a:pathLst>
              <a:path w="85455" h="388282">
                <a:moveTo>
                  <a:pt x="47354" y="0"/>
                </a:moveTo>
                <a:lnTo>
                  <a:pt x="47354" y="0"/>
                </a:lnTo>
                <a:lnTo>
                  <a:pt x="52410" y="0"/>
                </a:lnTo>
                <a:lnTo>
                  <a:pt x="52841" y="2117"/>
                </a:lnTo>
                <a:lnTo>
                  <a:pt x="42574" y="41636"/>
                </a:lnTo>
                <a:lnTo>
                  <a:pt x="31162" y="83444"/>
                </a:lnTo>
                <a:lnTo>
                  <a:pt x="18716" y="126197"/>
                </a:lnTo>
                <a:lnTo>
                  <a:pt x="11123" y="164981"/>
                </a:lnTo>
                <a:lnTo>
                  <a:pt x="8565" y="208233"/>
                </a:lnTo>
                <a:lnTo>
                  <a:pt x="1789" y="251897"/>
                </a:lnTo>
                <a:lnTo>
                  <a:pt x="0" y="296893"/>
                </a:lnTo>
                <a:lnTo>
                  <a:pt x="2606" y="341025"/>
                </a:lnTo>
                <a:lnTo>
                  <a:pt x="9436" y="375069"/>
                </a:lnTo>
                <a:lnTo>
                  <a:pt x="13921" y="382950"/>
                </a:lnTo>
                <a:lnTo>
                  <a:pt x="19443" y="387158"/>
                </a:lnTo>
                <a:lnTo>
                  <a:pt x="22397" y="388281"/>
                </a:lnTo>
                <a:lnTo>
                  <a:pt x="31323" y="386705"/>
                </a:lnTo>
                <a:lnTo>
                  <a:pt x="45426" y="379868"/>
                </a:lnTo>
                <a:lnTo>
                  <a:pt x="75009" y="358430"/>
                </a:lnTo>
                <a:lnTo>
                  <a:pt x="85454" y="342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4" name="SMARTInkShape-Group1414"/>
          <p:cNvGrpSpPr/>
          <p:nvPr/>
        </p:nvGrpSpPr>
        <p:grpSpPr>
          <a:xfrm>
            <a:off x="7239508" y="1895475"/>
            <a:ext cx="844168" cy="514351"/>
            <a:chOff x="7239508" y="1895475"/>
            <a:chExt cx="844168" cy="514351"/>
          </a:xfrm>
        </p:grpSpPr>
        <p:sp>
          <p:nvSpPr>
            <p:cNvPr id="1500" name="SMARTInkShape-6937"/>
            <p:cNvSpPr/>
            <p:nvPr>
              <p:custDataLst>
                <p:tags r:id="rId114"/>
              </p:custDataLst>
            </p:nvPr>
          </p:nvSpPr>
          <p:spPr>
            <a:xfrm>
              <a:off x="7746473" y="2076450"/>
              <a:ext cx="187853" cy="28576"/>
            </a:xfrm>
            <a:custGeom>
              <a:avLst/>
              <a:gdLst/>
              <a:ahLst/>
              <a:cxnLst/>
              <a:rect l="0" t="0" r="0" b="0"/>
              <a:pathLst>
                <a:path w="187853" h="28576">
                  <a:moveTo>
                    <a:pt x="16402" y="28575"/>
                  </a:moveTo>
                  <a:lnTo>
                    <a:pt x="16402" y="28575"/>
                  </a:lnTo>
                  <a:lnTo>
                    <a:pt x="0" y="28575"/>
                  </a:lnTo>
                  <a:lnTo>
                    <a:pt x="176" y="27517"/>
                  </a:lnTo>
                  <a:lnTo>
                    <a:pt x="3194" y="23518"/>
                  </a:lnTo>
                  <a:lnTo>
                    <a:pt x="13707" y="21036"/>
                  </a:lnTo>
                  <a:lnTo>
                    <a:pt x="57518" y="12766"/>
                  </a:lnTo>
                  <a:lnTo>
                    <a:pt x="102213" y="10165"/>
                  </a:lnTo>
                  <a:lnTo>
                    <a:pt x="124025" y="6892"/>
                  </a:lnTo>
                  <a:lnTo>
                    <a:pt x="164896" y="1362"/>
                  </a:lnTo>
                  <a:lnTo>
                    <a:pt x="1878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1" name="SMARTInkShape-6938"/>
            <p:cNvSpPr/>
            <p:nvPr>
              <p:custDataLst>
                <p:tags r:id="rId115"/>
              </p:custDataLst>
            </p:nvPr>
          </p:nvSpPr>
          <p:spPr>
            <a:xfrm>
              <a:off x="8001000" y="1895475"/>
              <a:ext cx="82676" cy="400051"/>
            </a:xfrm>
            <a:custGeom>
              <a:avLst/>
              <a:gdLst/>
              <a:ahLst/>
              <a:cxnLst/>
              <a:rect l="0" t="0" r="0" b="0"/>
              <a:pathLst>
                <a:path w="82676" h="40005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14151" y="2117"/>
                  </a:lnTo>
                  <a:lnTo>
                    <a:pt x="36579" y="31571"/>
                  </a:lnTo>
                  <a:lnTo>
                    <a:pt x="59593" y="72754"/>
                  </a:lnTo>
                  <a:lnTo>
                    <a:pt x="75429" y="111934"/>
                  </a:lnTo>
                  <a:lnTo>
                    <a:pt x="82675" y="157343"/>
                  </a:lnTo>
                  <a:lnTo>
                    <a:pt x="81999" y="202548"/>
                  </a:lnTo>
                  <a:lnTo>
                    <a:pt x="72274" y="241695"/>
                  </a:lnTo>
                  <a:lnTo>
                    <a:pt x="58808" y="281163"/>
                  </a:lnTo>
                  <a:lnTo>
                    <a:pt x="44778" y="322944"/>
                  </a:lnTo>
                  <a:lnTo>
                    <a:pt x="30756" y="354167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2" name="SMARTInkShape-6939"/>
            <p:cNvSpPr/>
            <p:nvPr>
              <p:custDataLst>
                <p:tags r:id="rId116"/>
              </p:custDataLst>
            </p:nvPr>
          </p:nvSpPr>
          <p:spPr>
            <a:xfrm>
              <a:off x="7239508" y="2105025"/>
              <a:ext cx="323072" cy="218918"/>
            </a:xfrm>
            <a:custGeom>
              <a:avLst/>
              <a:gdLst/>
              <a:ahLst/>
              <a:cxnLst/>
              <a:rect l="0" t="0" r="0" b="0"/>
              <a:pathLst>
                <a:path w="323072" h="218918">
                  <a:moveTo>
                    <a:pt x="18542" y="0"/>
                  </a:moveTo>
                  <a:lnTo>
                    <a:pt x="18542" y="0"/>
                  </a:lnTo>
                  <a:lnTo>
                    <a:pt x="0" y="0"/>
                  </a:lnTo>
                  <a:lnTo>
                    <a:pt x="17850" y="18314"/>
                  </a:lnTo>
                  <a:lnTo>
                    <a:pt x="48862" y="34152"/>
                  </a:lnTo>
                  <a:lnTo>
                    <a:pt x="88384" y="47473"/>
                  </a:lnTo>
                  <a:lnTo>
                    <a:pt x="126529" y="60295"/>
                  </a:lnTo>
                  <a:lnTo>
                    <a:pt x="162956" y="69841"/>
                  </a:lnTo>
                  <a:lnTo>
                    <a:pt x="202207" y="79372"/>
                  </a:lnTo>
                  <a:lnTo>
                    <a:pt x="240304" y="92074"/>
                  </a:lnTo>
                  <a:lnTo>
                    <a:pt x="283578" y="104775"/>
                  </a:lnTo>
                  <a:lnTo>
                    <a:pt x="323071" y="114251"/>
                  </a:lnTo>
                  <a:lnTo>
                    <a:pt x="306021" y="130544"/>
                  </a:lnTo>
                  <a:lnTo>
                    <a:pt x="263474" y="150316"/>
                  </a:lnTo>
                  <a:lnTo>
                    <a:pt x="220225" y="169470"/>
                  </a:lnTo>
                  <a:lnTo>
                    <a:pt x="184839" y="183211"/>
                  </a:lnTo>
                  <a:lnTo>
                    <a:pt x="145701" y="196704"/>
                  </a:lnTo>
                  <a:lnTo>
                    <a:pt x="106023" y="206973"/>
                  </a:lnTo>
                  <a:lnTo>
                    <a:pt x="61929" y="217273"/>
                  </a:lnTo>
                  <a:lnTo>
                    <a:pt x="35160" y="218917"/>
                  </a:lnTo>
                  <a:lnTo>
                    <a:pt x="34912" y="217911"/>
                  </a:lnTo>
                  <a:lnTo>
                    <a:pt x="47117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3" name="SMARTInkShape-6940"/>
            <p:cNvSpPr/>
            <p:nvPr>
              <p:custDataLst>
                <p:tags r:id="rId117"/>
              </p:custDataLst>
            </p:nvPr>
          </p:nvSpPr>
          <p:spPr>
            <a:xfrm>
              <a:off x="7324725" y="2324100"/>
              <a:ext cx="266701" cy="85726"/>
            </a:xfrm>
            <a:custGeom>
              <a:avLst/>
              <a:gdLst/>
              <a:ahLst/>
              <a:cxnLst/>
              <a:rect l="0" t="0" r="0" b="0"/>
              <a:pathLst>
                <a:path w="266701" h="85726">
                  <a:moveTo>
                    <a:pt x="266700" y="0"/>
                  </a:moveTo>
                  <a:lnTo>
                    <a:pt x="266700" y="0"/>
                  </a:lnTo>
                  <a:lnTo>
                    <a:pt x="253443" y="13258"/>
                  </a:lnTo>
                  <a:lnTo>
                    <a:pt x="224923" y="25510"/>
                  </a:lnTo>
                  <a:lnTo>
                    <a:pt x="177486" y="41290"/>
                  </a:lnTo>
                  <a:lnTo>
                    <a:pt x="133523" y="53978"/>
                  </a:lnTo>
                  <a:lnTo>
                    <a:pt x="93420" y="62443"/>
                  </a:lnTo>
                  <a:lnTo>
                    <a:pt x="47175" y="71174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2" name="SMARTInkShape-Group1415"/>
          <p:cNvGrpSpPr/>
          <p:nvPr/>
        </p:nvGrpSpPr>
        <p:grpSpPr>
          <a:xfrm>
            <a:off x="5277514" y="1857767"/>
            <a:ext cx="1685088" cy="504434"/>
            <a:chOff x="5277514" y="1857767"/>
            <a:chExt cx="1685088" cy="504434"/>
          </a:xfrm>
        </p:grpSpPr>
        <p:sp>
          <p:nvSpPr>
            <p:cNvPr id="1505" name="SMARTInkShape-6941"/>
            <p:cNvSpPr/>
            <p:nvPr>
              <p:custDataLst>
                <p:tags r:id="rId107"/>
              </p:custDataLst>
            </p:nvPr>
          </p:nvSpPr>
          <p:spPr>
            <a:xfrm>
              <a:off x="6945068" y="1931432"/>
              <a:ext cx="17534" cy="421244"/>
            </a:xfrm>
            <a:custGeom>
              <a:avLst/>
              <a:gdLst/>
              <a:ahLst/>
              <a:cxnLst/>
              <a:rect l="0" t="0" r="0" b="0"/>
              <a:pathLst>
                <a:path w="17534" h="421244">
                  <a:moveTo>
                    <a:pt x="8182" y="21193"/>
                  </a:moveTo>
                  <a:lnTo>
                    <a:pt x="8182" y="21193"/>
                  </a:lnTo>
                  <a:lnTo>
                    <a:pt x="8182" y="0"/>
                  </a:lnTo>
                  <a:lnTo>
                    <a:pt x="13238" y="46846"/>
                  </a:lnTo>
                  <a:lnTo>
                    <a:pt x="16824" y="91525"/>
                  </a:lnTo>
                  <a:lnTo>
                    <a:pt x="17314" y="126888"/>
                  </a:lnTo>
                  <a:lnTo>
                    <a:pt x="17533" y="164477"/>
                  </a:lnTo>
                  <a:lnTo>
                    <a:pt x="16571" y="200233"/>
                  </a:lnTo>
                  <a:lnTo>
                    <a:pt x="11138" y="246280"/>
                  </a:lnTo>
                  <a:lnTo>
                    <a:pt x="9496" y="281040"/>
                  </a:lnTo>
                  <a:lnTo>
                    <a:pt x="5944" y="314833"/>
                  </a:lnTo>
                  <a:lnTo>
                    <a:pt x="816" y="355142"/>
                  </a:lnTo>
                  <a:lnTo>
                    <a:pt x="0" y="394664"/>
                  </a:lnTo>
                  <a:lnTo>
                    <a:pt x="8182" y="421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6" name="SMARTInkShape-6942"/>
            <p:cNvSpPr/>
            <p:nvPr>
              <p:custDataLst>
                <p:tags r:id="rId108"/>
              </p:custDataLst>
            </p:nvPr>
          </p:nvSpPr>
          <p:spPr>
            <a:xfrm>
              <a:off x="6524625" y="2101747"/>
              <a:ext cx="238126" cy="241404"/>
            </a:xfrm>
            <a:custGeom>
              <a:avLst/>
              <a:gdLst/>
              <a:ahLst/>
              <a:cxnLst/>
              <a:rect l="0" t="0" r="0" b="0"/>
              <a:pathLst>
                <a:path w="238126" h="241404">
                  <a:moveTo>
                    <a:pt x="0" y="241403"/>
                  </a:moveTo>
                  <a:lnTo>
                    <a:pt x="0" y="241403"/>
                  </a:lnTo>
                  <a:lnTo>
                    <a:pt x="7604" y="232740"/>
                  </a:lnTo>
                  <a:lnTo>
                    <a:pt x="31471" y="190635"/>
                  </a:lnTo>
                  <a:lnTo>
                    <a:pt x="40445" y="174389"/>
                  </a:lnTo>
                  <a:lnTo>
                    <a:pt x="51736" y="130063"/>
                  </a:lnTo>
                  <a:lnTo>
                    <a:pt x="70231" y="84100"/>
                  </a:lnTo>
                  <a:lnTo>
                    <a:pt x="85173" y="46799"/>
                  </a:lnTo>
                  <a:lnTo>
                    <a:pt x="93259" y="14462"/>
                  </a:lnTo>
                  <a:lnTo>
                    <a:pt x="91543" y="5427"/>
                  </a:lnTo>
                  <a:lnTo>
                    <a:pt x="89605" y="1535"/>
                  </a:lnTo>
                  <a:lnTo>
                    <a:pt x="88311" y="0"/>
                  </a:lnTo>
                  <a:lnTo>
                    <a:pt x="87449" y="34"/>
                  </a:lnTo>
                  <a:lnTo>
                    <a:pt x="65074" y="46009"/>
                  </a:lnTo>
                  <a:lnTo>
                    <a:pt x="50307" y="93290"/>
                  </a:lnTo>
                  <a:lnTo>
                    <a:pt x="47978" y="134409"/>
                  </a:lnTo>
                  <a:lnTo>
                    <a:pt x="50517" y="166960"/>
                  </a:lnTo>
                  <a:lnTo>
                    <a:pt x="58007" y="188654"/>
                  </a:lnTo>
                  <a:lnTo>
                    <a:pt x="70020" y="205466"/>
                  </a:lnTo>
                  <a:lnTo>
                    <a:pt x="81920" y="209556"/>
                  </a:lnTo>
                  <a:lnTo>
                    <a:pt x="96734" y="210316"/>
                  </a:lnTo>
                  <a:lnTo>
                    <a:pt x="110374" y="207125"/>
                  </a:lnTo>
                  <a:lnTo>
                    <a:pt x="129952" y="194322"/>
                  </a:lnTo>
                  <a:lnTo>
                    <a:pt x="160055" y="153566"/>
                  </a:lnTo>
                  <a:lnTo>
                    <a:pt x="182291" y="118219"/>
                  </a:lnTo>
                  <a:lnTo>
                    <a:pt x="188068" y="94367"/>
                  </a:lnTo>
                  <a:lnTo>
                    <a:pt x="190405" y="52847"/>
                  </a:lnTo>
                  <a:lnTo>
                    <a:pt x="185415" y="66648"/>
                  </a:lnTo>
                  <a:lnTo>
                    <a:pt x="185771" y="82243"/>
                  </a:lnTo>
                  <a:lnTo>
                    <a:pt x="189566" y="128237"/>
                  </a:lnTo>
                  <a:lnTo>
                    <a:pt x="198551" y="149126"/>
                  </a:lnTo>
                  <a:lnTo>
                    <a:pt x="238125" y="203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7" name="SMARTInkShape-6943"/>
            <p:cNvSpPr/>
            <p:nvPr>
              <p:custDataLst>
                <p:tags r:id="rId109"/>
              </p:custDataLst>
            </p:nvPr>
          </p:nvSpPr>
          <p:spPr>
            <a:xfrm>
              <a:off x="6144949" y="2185523"/>
              <a:ext cx="227277" cy="14675"/>
            </a:xfrm>
            <a:custGeom>
              <a:avLst/>
              <a:gdLst/>
              <a:ahLst/>
              <a:cxnLst/>
              <a:rect l="0" t="0" r="0" b="0"/>
              <a:pathLst>
                <a:path w="227277" h="14675">
                  <a:moveTo>
                    <a:pt x="8201" y="5227"/>
                  </a:moveTo>
                  <a:lnTo>
                    <a:pt x="8201" y="5227"/>
                  </a:lnTo>
                  <a:lnTo>
                    <a:pt x="0" y="13428"/>
                  </a:lnTo>
                  <a:lnTo>
                    <a:pt x="42006" y="14674"/>
                  </a:lnTo>
                  <a:lnTo>
                    <a:pt x="83239" y="11914"/>
                  </a:lnTo>
                  <a:lnTo>
                    <a:pt x="127327" y="6548"/>
                  </a:lnTo>
                  <a:lnTo>
                    <a:pt x="174685" y="0"/>
                  </a:lnTo>
                  <a:lnTo>
                    <a:pt x="227276" y="5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8" name="SMARTInkShape-6944"/>
            <p:cNvSpPr/>
            <p:nvPr>
              <p:custDataLst>
                <p:tags r:id="rId110"/>
              </p:custDataLst>
            </p:nvPr>
          </p:nvSpPr>
          <p:spPr>
            <a:xfrm>
              <a:off x="5753100" y="2019300"/>
              <a:ext cx="219076" cy="285751"/>
            </a:xfrm>
            <a:custGeom>
              <a:avLst/>
              <a:gdLst/>
              <a:ahLst/>
              <a:cxnLst/>
              <a:rect l="0" t="0" r="0" b="0"/>
              <a:pathLst>
                <a:path w="219076" h="285751">
                  <a:moveTo>
                    <a:pt x="219075" y="0"/>
                  </a:moveTo>
                  <a:lnTo>
                    <a:pt x="219075" y="0"/>
                  </a:lnTo>
                  <a:lnTo>
                    <a:pt x="214019" y="0"/>
                  </a:lnTo>
                  <a:lnTo>
                    <a:pt x="208714" y="2822"/>
                  </a:lnTo>
                  <a:lnTo>
                    <a:pt x="201769" y="9721"/>
                  </a:lnTo>
                  <a:lnTo>
                    <a:pt x="182888" y="40020"/>
                  </a:lnTo>
                  <a:lnTo>
                    <a:pt x="169194" y="64422"/>
                  </a:lnTo>
                  <a:lnTo>
                    <a:pt x="137869" y="110222"/>
                  </a:lnTo>
                  <a:lnTo>
                    <a:pt x="113899" y="151594"/>
                  </a:lnTo>
                  <a:lnTo>
                    <a:pt x="82432" y="195202"/>
                  </a:lnTo>
                  <a:lnTo>
                    <a:pt x="46974" y="237172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9" name="SMARTInkShape-6945"/>
            <p:cNvSpPr/>
            <p:nvPr>
              <p:custDataLst>
                <p:tags r:id="rId111"/>
              </p:custDataLst>
            </p:nvPr>
          </p:nvSpPr>
          <p:spPr>
            <a:xfrm>
              <a:off x="5743575" y="2028825"/>
              <a:ext cx="238126" cy="295276"/>
            </a:xfrm>
            <a:custGeom>
              <a:avLst/>
              <a:gdLst/>
              <a:ahLst/>
              <a:cxnLst/>
              <a:rect l="0" t="0" r="0" b="0"/>
              <a:pathLst>
                <a:path w="238126" h="295276">
                  <a:moveTo>
                    <a:pt x="0" y="0"/>
                  </a:moveTo>
                  <a:lnTo>
                    <a:pt x="0" y="0"/>
                  </a:lnTo>
                  <a:lnTo>
                    <a:pt x="7604" y="8663"/>
                  </a:lnTo>
                  <a:lnTo>
                    <a:pt x="36187" y="55485"/>
                  </a:lnTo>
                  <a:lnTo>
                    <a:pt x="64521" y="97926"/>
                  </a:lnTo>
                  <a:lnTo>
                    <a:pt x="78384" y="121796"/>
                  </a:lnTo>
                  <a:lnTo>
                    <a:pt x="108237" y="162912"/>
                  </a:lnTo>
                  <a:lnTo>
                    <a:pt x="139738" y="204624"/>
                  </a:lnTo>
                  <a:lnTo>
                    <a:pt x="182860" y="244322"/>
                  </a:lnTo>
                  <a:lnTo>
                    <a:pt x="238125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0" name="SMARTInkShape-6946"/>
            <p:cNvSpPr/>
            <p:nvPr>
              <p:custDataLst>
                <p:tags r:id="rId112"/>
              </p:custDataLst>
            </p:nvPr>
          </p:nvSpPr>
          <p:spPr>
            <a:xfrm>
              <a:off x="5545536" y="1962150"/>
              <a:ext cx="7540" cy="400051"/>
            </a:xfrm>
            <a:custGeom>
              <a:avLst/>
              <a:gdLst/>
              <a:ahLst/>
              <a:cxnLst/>
              <a:rect l="0" t="0" r="0" b="0"/>
              <a:pathLst>
                <a:path w="7540" h="400051">
                  <a:moveTo>
                    <a:pt x="7539" y="0"/>
                  </a:moveTo>
                  <a:lnTo>
                    <a:pt x="7539" y="0"/>
                  </a:lnTo>
                  <a:lnTo>
                    <a:pt x="6481" y="45585"/>
                  </a:lnTo>
                  <a:lnTo>
                    <a:pt x="0" y="83637"/>
                  </a:lnTo>
                  <a:lnTo>
                    <a:pt x="1426" y="128850"/>
                  </a:lnTo>
                  <a:lnTo>
                    <a:pt x="4822" y="164159"/>
                  </a:lnTo>
                  <a:lnTo>
                    <a:pt x="6331" y="201018"/>
                  </a:lnTo>
                  <a:lnTo>
                    <a:pt x="7181" y="242300"/>
                  </a:lnTo>
                  <a:lnTo>
                    <a:pt x="7432" y="289809"/>
                  </a:lnTo>
                  <a:lnTo>
                    <a:pt x="7508" y="333990"/>
                  </a:lnTo>
                  <a:lnTo>
                    <a:pt x="7539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1" name="SMARTInkShape-6947"/>
            <p:cNvSpPr/>
            <p:nvPr>
              <p:custDataLst>
                <p:tags r:id="rId113"/>
              </p:custDataLst>
            </p:nvPr>
          </p:nvSpPr>
          <p:spPr>
            <a:xfrm>
              <a:off x="5277514" y="1857767"/>
              <a:ext cx="104112" cy="504434"/>
            </a:xfrm>
            <a:custGeom>
              <a:avLst/>
              <a:gdLst/>
              <a:ahLst/>
              <a:cxnLst/>
              <a:rect l="0" t="0" r="0" b="0"/>
              <a:pathLst>
                <a:path w="104112" h="504434">
                  <a:moveTo>
                    <a:pt x="104111" y="9133"/>
                  </a:moveTo>
                  <a:lnTo>
                    <a:pt x="104111" y="9133"/>
                  </a:lnTo>
                  <a:lnTo>
                    <a:pt x="104111" y="4077"/>
                  </a:lnTo>
                  <a:lnTo>
                    <a:pt x="103053" y="2587"/>
                  </a:lnTo>
                  <a:lnTo>
                    <a:pt x="101289" y="1594"/>
                  </a:lnTo>
                  <a:lnTo>
                    <a:pt x="95910" y="0"/>
                  </a:lnTo>
                  <a:lnTo>
                    <a:pt x="81445" y="12900"/>
                  </a:lnTo>
                  <a:lnTo>
                    <a:pt x="62797" y="52869"/>
                  </a:lnTo>
                  <a:lnTo>
                    <a:pt x="43583" y="98480"/>
                  </a:lnTo>
                  <a:lnTo>
                    <a:pt x="28497" y="139631"/>
                  </a:lnTo>
                  <a:lnTo>
                    <a:pt x="18561" y="176916"/>
                  </a:lnTo>
                  <a:lnTo>
                    <a:pt x="10777" y="217959"/>
                  </a:lnTo>
                  <a:lnTo>
                    <a:pt x="2694" y="259815"/>
                  </a:lnTo>
                  <a:lnTo>
                    <a:pt x="829" y="290939"/>
                  </a:lnTo>
                  <a:lnTo>
                    <a:pt x="0" y="325938"/>
                  </a:lnTo>
                  <a:lnTo>
                    <a:pt x="689" y="361602"/>
                  </a:lnTo>
                  <a:lnTo>
                    <a:pt x="7028" y="408255"/>
                  </a:lnTo>
                  <a:lnTo>
                    <a:pt x="12632" y="428526"/>
                  </a:lnTo>
                  <a:lnTo>
                    <a:pt x="43068" y="470252"/>
                  </a:lnTo>
                  <a:lnTo>
                    <a:pt x="54756" y="480775"/>
                  </a:lnTo>
                  <a:lnTo>
                    <a:pt x="104111" y="504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5" name="SMARTInkShape-Group1416"/>
          <p:cNvGrpSpPr/>
          <p:nvPr/>
        </p:nvGrpSpPr>
        <p:grpSpPr>
          <a:xfrm>
            <a:off x="4619625" y="1827863"/>
            <a:ext cx="295276" cy="480282"/>
            <a:chOff x="4619625" y="1827863"/>
            <a:chExt cx="295276" cy="480282"/>
          </a:xfrm>
        </p:grpSpPr>
        <p:sp>
          <p:nvSpPr>
            <p:cNvPr id="1513" name="SMARTInkShape-6948"/>
            <p:cNvSpPr/>
            <p:nvPr>
              <p:custDataLst>
                <p:tags r:id="rId105"/>
              </p:custDataLst>
            </p:nvPr>
          </p:nvSpPr>
          <p:spPr>
            <a:xfrm>
              <a:off x="4733925" y="2057400"/>
              <a:ext cx="180976" cy="219144"/>
            </a:xfrm>
            <a:custGeom>
              <a:avLst/>
              <a:gdLst/>
              <a:ahLst/>
              <a:cxnLst/>
              <a:rect l="0" t="0" r="0" b="0"/>
              <a:pathLst>
                <a:path w="180976" h="219144">
                  <a:moveTo>
                    <a:pt x="0" y="38100"/>
                  </a:moveTo>
                  <a:lnTo>
                    <a:pt x="0" y="38100"/>
                  </a:lnTo>
                  <a:lnTo>
                    <a:pt x="5057" y="38100"/>
                  </a:lnTo>
                  <a:lnTo>
                    <a:pt x="6546" y="37042"/>
                  </a:lnTo>
                  <a:lnTo>
                    <a:pt x="7539" y="35278"/>
                  </a:lnTo>
                  <a:lnTo>
                    <a:pt x="8201" y="33043"/>
                  </a:lnTo>
                  <a:lnTo>
                    <a:pt x="10759" y="31554"/>
                  </a:lnTo>
                  <a:lnTo>
                    <a:pt x="19246" y="29899"/>
                  </a:lnTo>
                  <a:lnTo>
                    <a:pt x="30073" y="34808"/>
                  </a:lnTo>
                  <a:lnTo>
                    <a:pt x="74345" y="70045"/>
                  </a:lnTo>
                  <a:lnTo>
                    <a:pt x="100102" y="102710"/>
                  </a:lnTo>
                  <a:lnTo>
                    <a:pt x="114004" y="144976"/>
                  </a:lnTo>
                  <a:lnTo>
                    <a:pt x="121885" y="178920"/>
                  </a:lnTo>
                  <a:lnTo>
                    <a:pt x="117318" y="193820"/>
                  </a:lnTo>
                  <a:lnTo>
                    <a:pt x="102196" y="219143"/>
                  </a:lnTo>
                  <a:lnTo>
                    <a:pt x="98822" y="219120"/>
                  </a:lnTo>
                  <a:lnTo>
                    <a:pt x="95515" y="215930"/>
                  </a:lnTo>
                  <a:lnTo>
                    <a:pt x="92252" y="210628"/>
                  </a:lnTo>
                  <a:lnTo>
                    <a:pt x="87659" y="187997"/>
                  </a:lnTo>
                  <a:lnTo>
                    <a:pt x="91354" y="151070"/>
                  </a:lnTo>
                  <a:lnTo>
                    <a:pt x="97655" y="110823"/>
                  </a:lnTo>
                  <a:lnTo>
                    <a:pt x="117835" y="71171"/>
                  </a:lnTo>
                  <a:lnTo>
                    <a:pt x="153098" y="24955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4" name="SMARTInkShape-6949"/>
            <p:cNvSpPr/>
            <p:nvPr>
              <p:custDataLst>
                <p:tags r:id="rId106"/>
              </p:custDataLst>
            </p:nvPr>
          </p:nvSpPr>
          <p:spPr>
            <a:xfrm>
              <a:off x="4619625" y="1827863"/>
              <a:ext cx="103658" cy="480282"/>
            </a:xfrm>
            <a:custGeom>
              <a:avLst/>
              <a:gdLst/>
              <a:ahLst/>
              <a:cxnLst/>
              <a:rect l="0" t="0" r="0" b="0"/>
              <a:pathLst>
                <a:path w="103658" h="480282">
                  <a:moveTo>
                    <a:pt x="0" y="124762"/>
                  </a:moveTo>
                  <a:lnTo>
                    <a:pt x="0" y="124762"/>
                  </a:lnTo>
                  <a:lnTo>
                    <a:pt x="0" y="164782"/>
                  </a:lnTo>
                  <a:lnTo>
                    <a:pt x="0" y="206398"/>
                  </a:lnTo>
                  <a:lnTo>
                    <a:pt x="0" y="244408"/>
                  </a:lnTo>
                  <a:lnTo>
                    <a:pt x="1058" y="290035"/>
                  </a:lnTo>
                  <a:lnTo>
                    <a:pt x="6546" y="335421"/>
                  </a:lnTo>
                  <a:lnTo>
                    <a:pt x="8642" y="372035"/>
                  </a:lnTo>
                  <a:lnTo>
                    <a:pt x="10321" y="414398"/>
                  </a:lnTo>
                  <a:lnTo>
                    <a:pt x="17013" y="458709"/>
                  </a:lnTo>
                  <a:lnTo>
                    <a:pt x="18782" y="480241"/>
                  </a:lnTo>
                  <a:lnTo>
                    <a:pt x="18871" y="480281"/>
                  </a:lnTo>
                  <a:lnTo>
                    <a:pt x="18931" y="479250"/>
                  </a:lnTo>
                  <a:lnTo>
                    <a:pt x="11495" y="437908"/>
                  </a:lnTo>
                  <a:lnTo>
                    <a:pt x="10108" y="396757"/>
                  </a:lnTo>
                  <a:lnTo>
                    <a:pt x="4584" y="354408"/>
                  </a:lnTo>
                  <a:lnTo>
                    <a:pt x="905" y="307864"/>
                  </a:lnTo>
                  <a:lnTo>
                    <a:pt x="268" y="270501"/>
                  </a:lnTo>
                  <a:lnTo>
                    <a:pt x="79" y="231562"/>
                  </a:lnTo>
                  <a:lnTo>
                    <a:pt x="24" y="188039"/>
                  </a:lnTo>
                  <a:lnTo>
                    <a:pt x="1065" y="148920"/>
                  </a:lnTo>
                  <a:lnTo>
                    <a:pt x="10363" y="103899"/>
                  </a:lnTo>
                  <a:lnTo>
                    <a:pt x="22120" y="64253"/>
                  </a:lnTo>
                  <a:lnTo>
                    <a:pt x="39999" y="18618"/>
                  </a:lnTo>
                  <a:lnTo>
                    <a:pt x="52703" y="5973"/>
                  </a:lnTo>
                  <a:lnTo>
                    <a:pt x="60535" y="1119"/>
                  </a:lnTo>
                  <a:lnTo>
                    <a:pt x="67873" y="0"/>
                  </a:lnTo>
                  <a:lnTo>
                    <a:pt x="74882" y="1371"/>
                  </a:lnTo>
                  <a:lnTo>
                    <a:pt x="81671" y="4401"/>
                  </a:lnTo>
                  <a:lnTo>
                    <a:pt x="92037" y="16235"/>
                  </a:lnTo>
                  <a:lnTo>
                    <a:pt x="99114" y="31020"/>
                  </a:lnTo>
                  <a:lnTo>
                    <a:pt x="103657" y="63402"/>
                  </a:lnTo>
                  <a:lnTo>
                    <a:pt x="101621" y="94940"/>
                  </a:lnTo>
                  <a:lnTo>
                    <a:pt x="91452" y="139097"/>
                  </a:lnTo>
                  <a:lnTo>
                    <a:pt x="66160" y="186468"/>
                  </a:lnTo>
                  <a:lnTo>
                    <a:pt x="50412" y="211249"/>
                  </a:lnTo>
                  <a:lnTo>
                    <a:pt x="0" y="258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0" name="SMARTInkShape-Group1417"/>
          <p:cNvGrpSpPr/>
          <p:nvPr/>
        </p:nvGrpSpPr>
        <p:grpSpPr>
          <a:xfrm>
            <a:off x="2937737" y="1888231"/>
            <a:ext cx="853214" cy="388245"/>
            <a:chOff x="2937737" y="1888231"/>
            <a:chExt cx="853214" cy="388245"/>
          </a:xfrm>
        </p:grpSpPr>
        <p:sp>
          <p:nvSpPr>
            <p:cNvPr id="1516" name="SMARTInkShape-6950"/>
            <p:cNvSpPr/>
            <p:nvPr>
              <p:custDataLst>
                <p:tags r:id="rId101"/>
              </p:custDataLst>
            </p:nvPr>
          </p:nvSpPr>
          <p:spPr>
            <a:xfrm>
              <a:off x="3771900" y="223837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7" name="SMARTInkShape-6951"/>
            <p:cNvSpPr/>
            <p:nvPr>
              <p:custDataLst>
                <p:tags r:id="rId102"/>
              </p:custDataLst>
            </p:nvPr>
          </p:nvSpPr>
          <p:spPr>
            <a:xfrm>
              <a:off x="3429703" y="2069567"/>
              <a:ext cx="227898" cy="146797"/>
            </a:xfrm>
            <a:custGeom>
              <a:avLst/>
              <a:gdLst/>
              <a:ahLst/>
              <a:cxnLst/>
              <a:rect l="0" t="0" r="0" b="0"/>
              <a:pathLst>
                <a:path w="227898" h="146797">
                  <a:moveTo>
                    <a:pt x="8822" y="83083"/>
                  </a:moveTo>
                  <a:lnTo>
                    <a:pt x="8822" y="83083"/>
                  </a:lnTo>
                  <a:lnTo>
                    <a:pt x="17954" y="73950"/>
                  </a:lnTo>
                  <a:lnTo>
                    <a:pt x="26932" y="72577"/>
                  </a:lnTo>
                  <a:lnTo>
                    <a:pt x="36627" y="68536"/>
                  </a:lnTo>
                  <a:lnTo>
                    <a:pt x="45169" y="60390"/>
                  </a:lnTo>
                  <a:lnTo>
                    <a:pt x="51435" y="49714"/>
                  </a:lnTo>
                  <a:lnTo>
                    <a:pt x="55457" y="25613"/>
                  </a:lnTo>
                  <a:lnTo>
                    <a:pt x="55787" y="19370"/>
                  </a:lnTo>
                  <a:lnTo>
                    <a:pt x="54949" y="15207"/>
                  </a:lnTo>
                  <a:lnTo>
                    <a:pt x="53331" y="12433"/>
                  </a:lnTo>
                  <a:lnTo>
                    <a:pt x="51195" y="10583"/>
                  </a:lnTo>
                  <a:lnTo>
                    <a:pt x="47654" y="10408"/>
                  </a:lnTo>
                  <a:lnTo>
                    <a:pt x="38075" y="13036"/>
                  </a:lnTo>
                  <a:lnTo>
                    <a:pt x="20782" y="25522"/>
                  </a:lnTo>
                  <a:lnTo>
                    <a:pt x="7309" y="47683"/>
                  </a:lnTo>
                  <a:lnTo>
                    <a:pt x="879" y="89104"/>
                  </a:lnTo>
                  <a:lnTo>
                    <a:pt x="0" y="105514"/>
                  </a:lnTo>
                  <a:lnTo>
                    <a:pt x="2941" y="111796"/>
                  </a:lnTo>
                  <a:lnTo>
                    <a:pt x="14675" y="121597"/>
                  </a:lnTo>
                  <a:lnTo>
                    <a:pt x="33295" y="123837"/>
                  </a:lnTo>
                  <a:lnTo>
                    <a:pt x="53566" y="120246"/>
                  </a:lnTo>
                  <a:lnTo>
                    <a:pt x="76878" y="106324"/>
                  </a:lnTo>
                  <a:lnTo>
                    <a:pt x="121201" y="65800"/>
                  </a:lnTo>
                  <a:lnTo>
                    <a:pt x="139843" y="47298"/>
                  </a:lnTo>
                  <a:lnTo>
                    <a:pt x="140619" y="47585"/>
                  </a:lnTo>
                  <a:lnTo>
                    <a:pt x="141482" y="50725"/>
                  </a:lnTo>
                  <a:lnTo>
                    <a:pt x="142111" y="93948"/>
                  </a:lnTo>
                  <a:lnTo>
                    <a:pt x="142167" y="139763"/>
                  </a:lnTo>
                  <a:lnTo>
                    <a:pt x="142170" y="146796"/>
                  </a:lnTo>
                  <a:lnTo>
                    <a:pt x="143230" y="101883"/>
                  </a:lnTo>
                  <a:lnTo>
                    <a:pt x="152533" y="56653"/>
                  </a:lnTo>
                  <a:lnTo>
                    <a:pt x="164562" y="21888"/>
                  </a:lnTo>
                  <a:lnTo>
                    <a:pt x="173643" y="10730"/>
                  </a:lnTo>
                  <a:lnTo>
                    <a:pt x="183676" y="3301"/>
                  </a:lnTo>
                  <a:lnTo>
                    <a:pt x="191662" y="0"/>
                  </a:lnTo>
                  <a:lnTo>
                    <a:pt x="212222" y="3197"/>
                  </a:lnTo>
                  <a:lnTo>
                    <a:pt x="217447" y="7601"/>
                  </a:lnTo>
                  <a:lnTo>
                    <a:pt x="223252" y="20960"/>
                  </a:lnTo>
                  <a:lnTo>
                    <a:pt x="227897" y="92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8" name="SMARTInkShape-6952"/>
            <p:cNvSpPr/>
            <p:nvPr>
              <p:custDataLst>
                <p:tags r:id="rId103"/>
              </p:custDataLst>
            </p:nvPr>
          </p:nvSpPr>
          <p:spPr>
            <a:xfrm>
              <a:off x="2937737" y="1888231"/>
              <a:ext cx="462689" cy="312045"/>
            </a:xfrm>
            <a:custGeom>
              <a:avLst/>
              <a:gdLst/>
              <a:ahLst/>
              <a:cxnLst/>
              <a:rect l="0" t="0" r="0" b="0"/>
              <a:pathLst>
                <a:path w="462689" h="312045">
                  <a:moveTo>
                    <a:pt x="5488" y="178694"/>
                  </a:moveTo>
                  <a:lnTo>
                    <a:pt x="5488" y="178694"/>
                  </a:lnTo>
                  <a:lnTo>
                    <a:pt x="432" y="173637"/>
                  </a:lnTo>
                  <a:lnTo>
                    <a:pt x="0" y="171090"/>
                  </a:lnTo>
                  <a:lnTo>
                    <a:pt x="771" y="168333"/>
                  </a:lnTo>
                  <a:lnTo>
                    <a:pt x="2343" y="165436"/>
                  </a:lnTo>
                  <a:lnTo>
                    <a:pt x="19726" y="151247"/>
                  </a:lnTo>
                  <a:lnTo>
                    <a:pt x="60437" y="131636"/>
                  </a:lnTo>
                  <a:lnTo>
                    <a:pt x="102773" y="113425"/>
                  </a:lnTo>
                  <a:lnTo>
                    <a:pt x="149000" y="88386"/>
                  </a:lnTo>
                  <a:lnTo>
                    <a:pt x="189591" y="65153"/>
                  </a:lnTo>
                  <a:lnTo>
                    <a:pt x="230002" y="46748"/>
                  </a:lnTo>
                  <a:lnTo>
                    <a:pt x="272904" y="28596"/>
                  </a:lnTo>
                  <a:lnTo>
                    <a:pt x="313252" y="9267"/>
                  </a:lnTo>
                  <a:lnTo>
                    <a:pt x="341447" y="0"/>
                  </a:lnTo>
                  <a:lnTo>
                    <a:pt x="344819" y="298"/>
                  </a:lnTo>
                  <a:lnTo>
                    <a:pt x="351388" y="3451"/>
                  </a:lnTo>
                  <a:lnTo>
                    <a:pt x="355013" y="16847"/>
                  </a:lnTo>
                  <a:lnTo>
                    <a:pt x="362396" y="59941"/>
                  </a:lnTo>
                  <a:lnTo>
                    <a:pt x="365944" y="101762"/>
                  </a:lnTo>
                  <a:lnTo>
                    <a:pt x="367143" y="143664"/>
                  </a:lnTo>
                  <a:lnTo>
                    <a:pt x="367351" y="184660"/>
                  </a:lnTo>
                  <a:lnTo>
                    <a:pt x="367412" y="227146"/>
                  </a:lnTo>
                  <a:lnTo>
                    <a:pt x="367433" y="267718"/>
                  </a:lnTo>
                  <a:lnTo>
                    <a:pt x="366377" y="288110"/>
                  </a:lnTo>
                  <a:lnTo>
                    <a:pt x="361950" y="303424"/>
                  </a:lnTo>
                  <a:lnTo>
                    <a:pt x="362721" y="304180"/>
                  </a:lnTo>
                  <a:lnTo>
                    <a:pt x="364294" y="303627"/>
                  </a:lnTo>
                  <a:lnTo>
                    <a:pt x="365342" y="302199"/>
                  </a:lnTo>
                  <a:lnTo>
                    <a:pt x="367875" y="295134"/>
                  </a:lnTo>
                  <a:lnTo>
                    <a:pt x="385670" y="275101"/>
                  </a:lnTo>
                  <a:lnTo>
                    <a:pt x="397061" y="269167"/>
                  </a:lnTo>
                  <a:lnTo>
                    <a:pt x="403062" y="267584"/>
                  </a:lnTo>
                  <a:lnTo>
                    <a:pt x="415373" y="268648"/>
                  </a:lnTo>
                  <a:lnTo>
                    <a:pt x="427901" y="273707"/>
                  </a:lnTo>
                  <a:lnTo>
                    <a:pt x="449418" y="290036"/>
                  </a:lnTo>
                  <a:lnTo>
                    <a:pt x="462688" y="312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9" name="SMARTInkShape-6953"/>
            <p:cNvSpPr/>
            <p:nvPr>
              <p:custDataLst>
                <p:tags r:id="rId104"/>
              </p:custDataLst>
            </p:nvPr>
          </p:nvSpPr>
          <p:spPr>
            <a:xfrm>
              <a:off x="3048000" y="1953052"/>
              <a:ext cx="85726" cy="304374"/>
            </a:xfrm>
            <a:custGeom>
              <a:avLst/>
              <a:gdLst/>
              <a:ahLst/>
              <a:cxnLst/>
              <a:rect l="0" t="0" r="0" b="0"/>
              <a:pathLst>
                <a:path w="85726" h="304374">
                  <a:moveTo>
                    <a:pt x="0" y="18623"/>
                  </a:moveTo>
                  <a:lnTo>
                    <a:pt x="0" y="18623"/>
                  </a:lnTo>
                  <a:lnTo>
                    <a:pt x="8201" y="10422"/>
                  </a:lnTo>
                  <a:lnTo>
                    <a:pt x="9409" y="1013"/>
                  </a:lnTo>
                  <a:lnTo>
                    <a:pt x="10506" y="533"/>
                  </a:lnTo>
                  <a:lnTo>
                    <a:pt x="14547" y="0"/>
                  </a:lnTo>
                  <a:lnTo>
                    <a:pt x="19871" y="8229"/>
                  </a:lnTo>
                  <a:lnTo>
                    <a:pt x="35033" y="50455"/>
                  </a:lnTo>
                  <a:lnTo>
                    <a:pt x="44824" y="97779"/>
                  </a:lnTo>
                  <a:lnTo>
                    <a:pt x="52129" y="143620"/>
                  </a:lnTo>
                  <a:lnTo>
                    <a:pt x="63763" y="182935"/>
                  </a:lnTo>
                  <a:lnTo>
                    <a:pt x="72044" y="218179"/>
                  </a:lnTo>
                  <a:lnTo>
                    <a:pt x="76027" y="259549"/>
                  </a:lnTo>
                  <a:lnTo>
                    <a:pt x="85725" y="304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3" name="SMARTInkShape-Group1418"/>
          <p:cNvGrpSpPr/>
          <p:nvPr/>
        </p:nvGrpSpPr>
        <p:grpSpPr>
          <a:xfrm>
            <a:off x="10839450" y="895384"/>
            <a:ext cx="1295401" cy="406957"/>
            <a:chOff x="10839450" y="895384"/>
            <a:chExt cx="1295401" cy="406957"/>
          </a:xfrm>
        </p:grpSpPr>
        <p:sp>
          <p:nvSpPr>
            <p:cNvPr id="1521" name="SMARTInkShape-6954"/>
            <p:cNvSpPr/>
            <p:nvPr>
              <p:custDataLst>
                <p:tags r:id="rId89"/>
              </p:custDataLst>
            </p:nvPr>
          </p:nvSpPr>
          <p:spPr>
            <a:xfrm>
              <a:off x="12126648" y="1209675"/>
              <a:ext cx="8203" cy="9526"/>
            </a:xfrm>
            <a:custGeom>
              <a:avLst/>
              <a:gdLst/>
              <a:ahLst/>
              <a:cxnLst/>
              <a:rect l="0" t="0" r="0" b="0"/>
              <a:pathLst>
                <a:path w="8203" h="9526">
                  <a:moveTo>
                    <a:pt x="8202" y="0"/>
                  </a:moveTo>
                  <a:lnTo>
                    <a:pt x="8202" y="0"/>
                  </a:lnTo>
                  <a:lnTo>
                    <a:pt x="0" y="8201"/>
                  </a:lnTo>
                  <a:lnTo>
                    <a:pt x="618" y="8642"/>
                  </a:lnTo>
                  <a:lnTo>
                    <a:pt x="820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2" name="SMARTInkShape-6955"/>
            <p:cNvSpPr/>
            <p:nvPr>
              <p:custDataLst>
                <p:tags r:id="rId90"/>
              </p:custDataLst>
            </p:nvPr>
          </p:nvSpPr>
          <p:spPr>
            <a:xfrm>
              <a:off x="11982450" y="895384"/>
              <a:ext cx="123826" cy="95217"/>
            </a:xfrm>
            <a:custGeom>
              <a:avLst/>
              <a:gdLst/>
              <a:ahLst/>
              <a:cxnLst/>
              <a:rect l="0" t="0" r="0" b="0"/>
              <a:pathLst>
                <a:path w="123826" h="95217">
                  <a:moveTo>
                    <a:pt x="0" y="9491"/>
                  </a:moveTo>
                  <a:lnTo>
                    <a:pt x="0" y="9491"/>
                  </a:lnTo>
                  <a:lnTo>
                    <a:pt x="0" y="358"/>
                  </a:lnTo>
                  <a:lnTo>
                    <a:pt x="18314" y="0"/>
                  </a:lnTo>
                  <a:lnTo>
                    <a:pt x="35647" y="5033"/>
                  </a:lnTo>
                  <a:lnTo>
                    <a:pt x="45124" y="13154"/>
                  </a:lnTo>
                  <a:lnTo>
                    <a:pt x="51807" y="23819"/>
                  </a:lnTo>
                  <a:lnTo>
                    <a:pt x="54775" y="35615"/>
                  </a:lnTo>
                  <a:lnTo>
                    <a:pt x="53449" y="41723"/>
                  </a:lnTo>
                  <a:lnTo>
                    <a:pt x="38936" y="63914"/>
                  </a:lnTo>
                  <a:lnTo>
                    <a:pt x="20981" y="83650"/>
                  </a:lnTo>
                  <a:lnTo>
                    <a:pt x="22454" y="85389"/>
                  </a:lnTo>
                  <a:lnTo>
                    <a:pt x="29735" y="90143"/>
                  </a:lnTo>
                  <a:lnTo>
                    <a:pt x="45734" y="93713"/>
                  </a:lnTo>
                  <a:lnTo>
                    <a:pt x="83908" y="90301"/>
                  </a:lnTo>
                  <a:lnTo>
                    <a:pt x="123825" y="95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3" name="SMARTInkShape-6956"/>
            <p:cNvSpPr/>
            <p:nvPr>
              <p:custDataLst>
                <p:tags r:id="rId91"/>
              </p:custDataLst>
            </p:nvPr>
          </p:nvSpPr>
          <p:spPr>
            <a:xfrm>
              <a:off x="11811974" y="1095375"/>
              <a:ext cx="160952" cy="122678"/>
            </a:xfrm>
            <a:custGeom>
              <a:avLst/>
              <a:gdLst/>
              <a:ahLst/>
              <a:cxnLst/>
              <a:rect l="0" t="0" r="0" b="0"/>
              <a:pathLst>
                <a:path w="160952" h="122678">
                  <a:moveTo>
                    <a:pt x="65701" y="9525"/>
                  </a:moveTo>
                  <a:lnTo>
                    <a:pt x="65701" y="9525"/>
                  </a:lnTo>
                  <a:lnTo>
                    <a:pt x="60643" y="14581"/>
                  </a:lnTo>
                  <a:lnTo>
                    <a:pt x="58163" y="22708"/>
                  </a:lnTo>
                  <a:lnTo>
                    <a:pt x="51236" y="68771"/>
                  </a:lnTo>
                  <a:lnTo>
                    <a:pt x="45441" y="97585"/>
                  </a:lnTo>
                  <a:lnTo>
                    <a:pt x="36941" y="110751"/>
                  </a:lnTo>
                  <a:lnTo>
                    <a:pt x="28930" y="118015"/>
                  </a:lnTo>
                  <a:lnTo>
                    <a:pt x="20783" y="121243"/>
                  </a:lnTo>
                  <a:lnTo>
                    <a:pt x="10107" y="122677"/>
                  </a:lnTo>
                  <a:lnTo>
                    <a:pt x="6414" y="122002"/>
                  </a:lnTo>
                  <a:lnTo>
                    <a:pt x="3952" y="120493"/>
                  </a:lnTo>
                  <a:lnTo>
                    <a:pt x="2310" y="118428"/>
                  </a:lnTo>
                  <a:lnTo>
                    <a:pt x="0" y="100354"/>
                  </a:lnTo>
                  <a:lnTo>
                    <a:pt x="4369" y="79947"/>
                  </a:lnTo>
                  <a:lnTo>
                    <a:pt x="25901" y="50522"/>
                  </a:lnTo>
                  <a:lnTo>
                    <a:pt x="36372" y="41504"/>
                  </a:lnTo>
                  <a:lnTo>
                    <a:pt x="74763" y="21290"/>
                  </a:lnTo>
                  <a:lnTo>
                    <a:pt x="103664" y="13011"/>
                  </a:lnTo>
                  <a:lnTo>
                    <a:pt x="1609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4" name="SMARTInkShape-6957"/>
            <p:cNvSpPr/>
            <p:nvPr>
              <p:custDataLst>
                <p:tags r:id="rId92"/>
              </p:custDataLst>
            </p:nvPr>
          </p:nvSpPr>
          <p:spPr>
            <a:xfrm>
              <a:off x="11662637" y="1190625"/>
              <a:ext cx="81689" cy="9526"/>
            </a:xfrm>
            <a:custGeom>
              <a:avLst/>
              <a:gdLst/>
              <a:ahLst/>
              <a:cxnLst/>
              <a:rect l="0" t="0" r="0" b="0"/>
              <a:pathLst>
                <a:path w="81689" h="9526">
                  <a:moveTo>
                    <a:pt x="5488" y="0"/>
                  </a:moveTo>
                  <a:lnTo>
                    <a:pt x="5488" y="0"/>
                  </a:lnTo>
                  <a:lnTo>
                    <a:pt x="430" y="5056"/>
                  </a:lnTo>
                  <a:lnTo>
                    <a:pt x="0" y="6546"/>
                  </a:lnTo>
                  <a:lnTo>
                    <a:pt x="771" y="7539"/>
                  </a:lnTo>
                  <a:lnTo>
                    <a:pt x="2343" y="8201"/>
                  </a:lnTo>
                  <a:lnTo>
                    <a:pt x="47498" y="9447"/>
                  </a:lnTo>
                  <a:lnTo>
                    <a:pt x="8168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5" name="SMARTInkShape-6958"/>
            <p:cNvSpPr/>
            <p:nvPr>
              <p:custDataLst>
                <p:tags r:id="rId93"/>
              </p:custDataLst>
            </p:nvPr>
          </p:nvSpPr>
          <p:spPr>
            <a:xfrm>
              <a:off x="11630025" y="1133475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5058" y="19050"/>
                  </a:lnTo>
                  <a:lnTo>
                    <a:pt x="51046" y="4861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6" name="SMARTInkShape-6959"/>
            <p:cNvSpPr/>
            <p:nvPr>
              <p:custDataLst>
                <p:tags r:id="rId94"/>
              </p:custDataLst>
            </p:nvPr>
          </p:nvSpPr>
          <p:spPr>
            <a:xfrm>
              <a:off x="11515725" y="993248"/>
              <a:ext cx="36772" cy="254528"/>
            </a:xfrm>
            <a:custGeom>
              <a:avLst/>
              <a:gdLst/>
              <a:ahLst/>
              <a:cxnLst/>
              <a:rect l="0" t="0" r="0" b="0"/>
              <a:pathLst>
                <a:path w="36772" h="254528">
                  <a:moveTo>
                    <a:pt x="9525" y="16402"/>
                  </a:moveTo>
                  <a:lnTo>
                    <a:pt x="9525" y="16402"/>
                  </a:lnTo>
                  <a:lnTo>
                    <a:pt x="14582" y="6289"/>
                  </a:lnTo>
                  <a:lnTo>
                    <a:pt x="17131" y="3310"/>
                  </a:lnTo>
                  <a:lnTo>
                    <a:pt x="22782" y="0"/>
                  </a:lnTo>
                  <a:lnTo>
                    <a:pt x="24712" y="1234"/>
                  </a:lnTo>
                  <a:lnTo>
                    <a:pt x="26860" y="8250"/>
                  </a:lnTo>
                  <a:lnTo>
                    <a:pt x="31173" y="49234"/>
                  </a:lnTo>
                  <a:lnTo>
                    <a:pt x="36732" y="91561"/>
                  </a:lnTo>
                  <a:lnTo>
                    <a:pt x="36771" y="137042"/>
                  </a:lnTo>
                  <a:lnTo>
                    <a:pt x="27686" y="177698"/>
                  </a:lnTo>
                  <a:lnTo>
                    <a:pt x="15699" y="221359"/>
                  </a:lnTo>
                  <a:lnTo>
                    <a:pt x="0" y="254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7" name="SMARTInkShape-6960"/>
            <p:cNvSpPr/>
            <p:nvPr>
              <p:custDataLst>
                <p:tags r:id="rId95"/>
              </p:custDataLst>
            </p:nvPr>
          </p:nvSpPr>
          <p:spPr>
            <a:xfrm>
              <a:off x="11398293" y="1119345"/>
              <a:ext cx="79333" cy="118906"/>
            </a:xfrm>
            <a:custGeom>
              <a:avLst/>
              <a:gdLst/>
              <a:ahLst/>
              <a:cxnLst/>
              <a:rect l="0" t="0" r="0" b="0"/>
              <a:pathLst>
                <a:path w="79333" h="118906">
                  <a:moveTo>
                    <a:pt x="79332" y="14130"/>
                  </a:moveTo>
                  <a:lnTo>
                    <a:pt x="79332" y="14130"/>
                  </a:lnTo>
                  <a:lnTo>
                    <a:pt x="79332" y="9074"/>
                  </a:lnTo>
                  <a:lnTo>
                    <a:pt x="76508" y="3769"/>
                  </a:lnTo>
                  <a:lnTo>
                    <a:pt x="74275" y="873"/>
                  </a:lnTo>
                  <a:lnTo>
                    <a:pt x="70669" y="0"/>
                  </a:lnTo>
                  <a:lnTo>
                    <a:pt x="61018" y="1853"/>
                  </a:lnTo>
                  <a:lnTo>
                    <a:pt x="43685" y="8846"/>
                  </a:lnTo>
                  <a:lnTo>
                    <a:pt x="34208" y="20248"/>
                  </a:lnTo>
                  <a:lnTo>
                    <a:pt x="6404" y="66738"/>
                  </a:lnTo>
                  <a:lnTo>
                    <a:pt x="0" y="83020"/>
                  </a:lnTo>
                  <a:lnTo>
                    <a:pt x="3132" y="118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8" name="SMARTInkShape-6961"/>
            <p:cNvSpPr/>
            <p:nvPr>
              <p:custDataLst>
                <p:tags r:id="rId96"/>
              </p:custDataLst>
            </p:nvPr>
          </p:nvSpPr>
          <p:spPr>
            <a:xfrm>
              <a:off x="11393223" y="1085850"/>
              <a:ext cx="55828" cy="161926"/>
            </a:xfrm>
            <a:custGeom>
              <a:avLst/>
              <a:gdLst/>
              <a:ahLst/>
              <a:cxnLst/>
              <a:rect l="0" t="0" r="0" b="0"/>
              <a:pathLst>
                <a:path w="55828" h="161926">
                  <a:moveTo>
                    <a:pt x="8202" y="0"/>
                  </a:moveTo>
                  <a:lnTo>
                    <a:pt x="8202" y="0"/>
                  </a:lnTo>
                  <a:lnTo>
                    <a:pt x="3145" y="0"/>
                  </a:lnTo>
                  <a:lnTo>
                    <a:pt x="1656" y="1058"/>
                  </a:lnTo>
                  <a:lnTo>
                    <a:pt x="664" y="2822"/>
                  </a:lnTo>
                  <a:lnTo>
                    <a:pt x="0" y="5056"/>
                  </a:lnTo>
                  <a:lnTo>
                    <a:pt x="12051" y="48905"/>
                  </a:lnTo>
                  <a:lnTo>
                    <a:pt x="32056" y="92596"/>
                  </a:lnTo>
                  <a:lnTo>
                    <a:pt x="55827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9" name="SMARTInkShape-6962"/>
            <p:cNvSpPr/>
            <p:nvPr>
              <p:custDataLst>
                <p:tags r:id="rId97"/>
              </p:custDataLst>
            </p:nvPr>
          </p:nvSpPr>
          <p:spPr>
            <a:xfrm>
              <a:off x="11293598" y="1038225"/>
              <a:ext cx="69728" cy="228601"/>
            </a:xfrm>
            <a:custGeom>
              <a:avLst/>
              <a:gdLst/>
              <a:ahLst/>
              <a:cxnLst/>
              <a:rect l="0" t="0" r="0" b="0"/>
              <a:pathLst>
                <a:path w="69728" h="228601">
                  <a:moveTo>
                    <a:pt x="69727" y="0"/>
                  </a:moveTo>
                  <a:lnTo>
                    <a:pt x="69727" y="0"/>
                  </a:lnTo>
                  <a:lnTo>
                    <a:pt x="48269" y="0"/>
                  </a:lnTo>
                  <a:lnTo>
                    <a:pt x="38671" y="8467"/>
                  </a:lnTo>
                  <a:lnTo>
                    <a:pt x="28408" y="23871"/>
                  </a:lnTo>
                  <a:lnTo>
                    <a:pt x="9814" y="70315"/>
                  </a:lnTo>
                  <a:lnTo>
                    <a:pt x="0" y="101385"/>
                  </a:lnTo>
                  <a:lnTo>
                    <a:pt x="501" y="142458"/>
                  </a:lnTo>
                  <a:lnTo>
                    <a:pt x="4664" y="187478"/>
                  </a:lnTo>
                  <a:lnTo>
                    <a:pt x="20852" y="215029"/>
                  </a:lnTo>
                  <a:lnTo>
                    <a:pt x="27897" y="222568"/>
                  </a:lnTo>
                  <a:lnTo>
                    <a:pt x="50677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0" name="SMARTInkShape-6963"/>
            <p:cNvSpPr/>
            <p:nvPr>
              <p:custDataLst>
                <p:tags r:id="rId98"/>
              </p:custDataLst>
            </p:nvPr>
          </p:nvSpPr>
          <p:spPr>
            <a:xfrm>
              <a:off x="11115675" y="1095375"/>
              <a:ext cx="123826" cy="163682"/>
            </a:xfrm>
            <a:custGeom>
              <a:avLst/>
              <a:gdLst/>
              <a:ahLst/>
              <a:cxnLst/>
              <a:rect l="0" t="0" r="0" b="0"/>
              <a:pathLst>
                <a:path w="123826" h="163682">
                  <a:moveTo>
                    <a:pt x="0" y="57150"/>
                  </a:moveTo>
                  <a:lnTo>
                    <a:pt x="0" y="57150"/>
                  </a:lnTo>
                  <a:lnTo>
                    <a:pt x="0" y="52094"/>
                  </a:lnTo>
                  <a:lnTo>
                    <a:pt x="2117" y="50604"/>
                  </a:lnTo>
                  <a:lnTo>
                    <a:pt x="10112" y="48949"/>
                  </a:lnTo>
                  <a:lnTo>
                    <a:pt x="17900" y="51036"/>
                  </a:lnTo>
                  <a:lnTo>
                    <a:pt x="21458" y="53074"/>
                  </a:lnTo>
                  <a:lnTo>
                    <a:pt x="36578" y="71112"/>
                  </a:lnTo>
                  <a:lnTo>
                    <a:pt x="53047" y="111139"/>
                  </a:lnTo>
                  <a:lnTo>
                    <a:pt x="59913" y="127359"/>
                  </a:lnTo>
                  <a:lnTo>
                    <a:pt x="60848" y="141623"/>
                  </a:lnTo>
                  <a:lnTo>
                    <a:pt x="57879" y="162971"/>
                  </a:lnTo>
                  <a:lnTo>
                    <a:pt x="56577" y="163681"/>
                  </a:lnTo>
                  <a:lnTo>
                    <a:pt x="54653" y="162037"/>
                  </a:lnTo>
                  <a:lnTo>
                    <a:pt x="52310" y="158825"/>
                  </a:lnTo>
                  <a:lnTo>
                    <a:pt x="51808" y="154566"/>
                  </a:lnTo>
                  <a:lnTo>
                    <a:pt x="56238" y="116336"/>
                  </a:lnTo>
                  <a:lnTo>
                    <a:pt x="70061" y="72173"/>
                  </a:lnTo>
                  <a:lnTo>
                    <a:pt x="80632" y="44321"/>
                  </a:lnTo>
                  <a:lnTo>
                    <a:pt x="90870" y="2922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1" name="SMARTInkShape-6964"/>
            <p:cNvSpPr/>
            <p:nvPr>
              <p:custDataLst>
                <p:tags r:id="rId99"/>
              </p:custDataLst>
            </p:nvPr>
          </p:nvSpPr>
          <p:spPr>
            <a:xfrm>
              <a:off x="10983806" y="1157706"/>
              <a:ext cx="93770" cy="112302"/>
            </a:xfrm>
            <a:custGeom>
              <a:avLst/>
              <a:gdLst/>
              <a:ahLst/>
              <a:cxnLst/>
              <a:rect l="0" t="0" r="0" b="0"/>
              <a:pathLst>
                <a:path w="93770" h="112302">
                  <a:moveTo>
                    <a:pt x="55669" y="23394"/>
                  </a:moveTo>
                  <a:lnTo>
                    <a:pt x="55669" y="23394"/>
                  </a:lnTo>
                  <a:lnTo>
                    <a:pt x="50612" y="18338"/>
                  </a:lnTo>
                  <a:lnTo>
                    <a:pt x="48131" y="13033"/>
                  </a:lnTo>
                  <a:lnTo>
                    <a:pt x="47467" y="10137"/>
                  </a:lnTo>
                  <a:lnTo>
                    <a:pt x="41088" y="4096"/>
                  </a:lnTo>
                  <a:lnTo>
                    <a:pt x="36424" y="1004"/>
                  </a:lnTo>
                  <a:lnTo>
                    <a:pt x="33314" y="0"/>
                  </a:lnTo>
                  <a:lnTo>
                    <a:pt x="31240" y="390"/>
                  </a:lnTo>
                  <a:lnTo>
                    <a:pt x="22856" y="8619"/>
                  </a:lnTo>
                  <a:lnTo>
                    <a:pt x="12069" y="33528"/>
                  </a:lnTo>
                  <a:lnTo>
                    <a:pt x="0" y="80847"/>
                  </a:lnTo>
                  <a:lnTo>
                    <a:pt x="2000" y="91615"/>
                  </a:lnTo>
                  <a:lnTo>
                    <a:pt x="9076" y="106755"/>
                  </a:lnTo>
                  <a:lnTo>
                    <a:pt x="11907" y="110718"/>
                  </a:lnTo>
                  <a:lnTo>
                    <a:pt x="14853" y="112301"/>
                  </a:lnTo>
                  <a:lnTo>
                    <a:pt x="17875" y="112299"/>
                  </a:lnTo>
                  <a:lnTo>
                    <a:pt x="20948" y="111239"/>
                  </a:lnTo>
                  <a:lnTo>
                    <a:pt x="27185" y="104417"/>
                  </a:lnTo>
                  <a:lnTo>
                    <a:pt x="49323" y="59337"/>
                  </a:lnTo>
                  <a:lnTo>
                    <a:pt x="55474" y="39235"/>
                  </a:lnTo>
                  <a:lnTo>
                    <a:pt x="57656" y="37130"/>
                  </a:lnTo>
                  <a:lnTo>
                    <a:pt x="60169" y="35726"/>
                  </a:lnTo>
                  <a:lnTo>
                    <a:pt x="61843" y="35849"/>
                  </a:lnTo>
                  <a:lnTo>
                    <a:pt x="62959" y="36989"/>
                  </a:lnTo>
                  <a:lnTo>
                    <a:pt x="93769" y="90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2" name="SMARTInkShape-6965"/>
            <p:cNvSpPr/>
            <p:nvPr>
              <p:custDataLst>
                <p:tags r:id="rId100"/>
              </p:custDataLst>
            </p:nvPr>
          </p:nvSpPr>
          <p:spPr>
            <a:xfrm>
              <a:off x="10839450" y="1047442"/>
              <a:ext cx="133351" cy="254899"/>
            </a:xfrm>
            <a:custGeom>
              <a:avLst/>
              <a:gdLst/>
              <a:ahLst/>
              <a:cxnLst/>
              <a:rect l="0" t="0" r="0" b="0"/>
              <a:pathLst>
                <a:path w="133351" h="254899">
                  <a:moveTo>
                    <a:pt x="0" y="28883"/>
                  </a:moveTo>
                  <a:lnTo>
                    <a:pt x="0" y="28883"/>
                  </a:lnTo>
                  <a:lnTo>
                    <a:pt x="5057" y="23827"/>
                  </a:lnTo>
                  <a:lnTo>
                    <a:pt x="6546" y="23395"/>
                  </a:lnTo>
                  <a:lnTo>
                    <a:pt x="7538" y="24166"/>
                  </a:lnTo>
                  <a:lnTo>
                    <a:pt x="19711" y="65197"/>
                  </a:lnTo>
                  <a:lnTo>
                    <a:pt x="25949" y="104554"/>
                  </a:lnTo>
                  <a:lnTo>
                    <a:pt x="30619" y="143026"/>
                  </a:lnTo>
                  <a:lnTo>
                    <a:pt x="36622" y="183839"/>
                  </a:lnTo>
                  <a:lnTo>
                    <a:pt x="48267" y="226422"/>
                  </a:lnTo>
                  <a:lnTo>
                    <a:pt x="57340" y="244399"/>
                  </a:lnTo>
                  <a:lnTo>
                    <a:pt x="63584" y="251668"/>
                  </a:lnTo>
                  <a:lnTo>
                    <a:pt x="69887" y="254898"/>
                  </a:lnTo>
                  <a:lnTo>
                    <a:pt x="73050" y="251527"/>
                  </a:lnTo>
                  <a:lnTo>
                    <a:pt x="79385" y="236491"/>
                  </a:lnTo>
                  <a:lnTo>
                    <a:pt x="85530" y="193403"/>
                  </a:lnTo>
                  <a:lnTo>
                    <a:pt x="95838" y="153221"/>
                  </a:lnTo>
                  <a:lnTo>
                    <a:pt x="104655" y="109580"/>
                  </a:lnTo>
                  <a:lnTo>
                    <a:pt x="112082" y="63677"/>
                  </a:lnTo>
                  <a:lnTo>
                    <a:pt x="114009" y="19981"/>
                  </a:lnTo>
                  <a:lnTo>
                    <a:pt x="114172" y="5171"/>
                  </a:lnTo>
                  <a:lnTo>
                    <a:pt x="115271" y="1433"/>
                  </a:lnTo>
                  <a:lnTo>
                    <a:pt x="117065" y="0"/>
                  </a:lnTo>
                  <a:lnTo>
                    <a:pt x="119319" y="103"/>
                  </a:lnTo>
                  <a:lnTo>
                    <a:pt x="124644" y="3039"/>
                  </a:lnTo>
                  <a:lnTo>
                    <a:pt x="127546" y="5304"/>
                  </a:lnTo>
                  <a:lnTo>
                    <a:pt x="133350" y="28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3" name="SMARTInkShape-Group1419"/>
          <p:cNvGrpSpPr/>
          <p:nvPr/>
        </p:nvGrpSpPr>
        <p:grpSpPr>
          <a:xfrm>
            <a:off x="8877300" y="1010995"/>
            <a:ext cx="1066801" cy="379656"/>
            <a:chOff x="8877300" y="1010995"/>
            <a:chExt cx="1066801" cy="379656"/>
          </a:xfrm>
        </p:grpSpPr>
        <p:sp>
          <p:nvSpPr>
            <p:cNvPr id="1534" name="SMARTInkShape-6966"/>
            <p:cNvSpPr/>
            <p:nvPr>
              <p:custDataLst>
                <p:tags r:id="rId80"/>
              </p:custDataLst>
            </p:nvPr>
          </p:nvSpPr>
          <p:spPr>
            <a:xfrm>
              <a:off x="9639300" y="1077381"/>
              <a:ext cx="304801" cy="313270"/>
            </a:xfrm>
            <a:custGeom>
              <a:avLst/>
              <a:gdLst/>
              <a:ahLst/>
              <a:cxnLst/>
              <a:rect l="0" t="0" r="0" b="0"/>
              <a:pathLst>
                <a:path w="304801" h="313270">
                  <a:moveTo>
                    <a:pt x="0" y="313269"/>
                  </a:moveTo>
                  <a:lnTo>
                    <a:pt x="0" y="313269"/>
                  </a:lnTo>
                  <a:lnTo>
                    <a:pt x="40698" y="270454"/>
                  </a:lnTo>
                  <a:lnTo>
                    <a:pt x="64888" y="226923"/>
                  </a:lnTo>
                  <a:lnTo>
                    <a:pt x="87893" y="184554"/>
                  </a:lnTo>
                  <a:lnTo>
                    <a:pt x="111554" y="137678"/>
                  </a:lnTo>
                  <a:lnTo>
                    <a:pt x="127946" y="100745"/>
                  </a:lnTo>
                  <a:lnTo>
                    <a:pt x="135105" y="57702"/>
                  </a:lnTo>
                  <a:lnTo>
                    <a:pt x="142420" y="10971"/>
                  </a:lnTo>
                  <a:lnTo>
                    <a:pt x="142741" y="2508"/>
                  </a:lnTo>
                  <a:lnTo>
                    <a:pt x="141725" y="1320"/>
                  </a:lnTo>
                  <a:lnTo>
                    <a:pt x="137778" y="0"/>
                  </a:lnTo>
                  <a:lnTo>
                    <a:pt x="135244" y="2823"/>
                  </a:lnTo>
                  <a:lnTo>
                    <a:pt x="129607" y="14426"/>
                  </a:lnTo>
                  <a:lnTo>
                    <a:pt x="124587" y="59701"/>
                  </a:lnTo>
                  <a:lnTo>
                    <a:pt x="123925" y="105919"/>
                  </a:lnTo>
                  <a:lnTo>
                    <a:pt x="126667" y="145076"/>
                  </a:lnTo>
                  <a:lnTo>
                    <a:pt x="137087" y="183149"/>
                  </a:lnTo>
                  <a:lnTo>
                    <a:pt x="145947" y="194760"/>
                  </a:lnTo>
                  <a:lnTo>
                    <a:pt x="151274" y="199338"/>
                  </a:lnTo>
                  <a:lnTo>
                    <a:pt x="155882" y="201332"/>
                  </a:lnTo>
                  <a:lnTo>
                    <a:pt x="160013" y="201603"/>
                  </a:lnTo>
                  <a:lnTo>
                    <a:pt x="163825" y="200725"/>
                  </a:lnTo>
                  <a:lnTo>
                    <a:pt x="179304" y="189376"/>
                  </a:lnTo>
                  <a:lnTo>
                    <a:pt x="210974" y="146033"/>
                  </a:lnTo>
                  <a:lnTo>
                    <a:pt x="228370" y="103020"/>
                  </a:lnTo>
                  <a:lnTo>
                    <a:pt x="235233" y="74937"/>
                  </a:lnTo>
                  <a:lnTo>
                    <a:pt x="237957" y="40028"/>
                  </a:lnTo>
                  <a:lnTo>
                    <a:pt x="238119" y="81400"/>
                  </a:lnTo>
                  <a:lnTo>
                    <a:pt x="243181" y="122123"/>
                  </a:lnTo>
                  <a:lnTo>
                    <a:pt x="261975" y="159683"/>
                  </a:lnTo>
                  <a:lnTo>
                    <a:pt x="279881" y="180743"/>
                  </a:lnTo>
                  <a:lnTo>
                    <a:pt x="304800" y="198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5" name="SMARTInkShape-6967"/>
            <p:cNvSpPr/>
            <p:nvPr>
              <p:custDataLst>
                <p:tags r:id="rId81"/>
              </p:custDataLst>
            </p:nvPr>
          </p:nvSpPr>
          <p:spPr>
            <a:xfrm>
              <a:off x="9500398" y="1219200"/>
              <a:ext cx="100803" cy="26589"/>
            </a:xfrm>
            <a:custGeom>
              <a:avLst/>
              <a:gdLst/>
              <a:ahLst/>
              <a:cxnLst/>
              <a:rect l="0" t="0" r="0" b="0"/>
              <a:pathLst>
                <a:path w="100803" h="26589">
                  <a:moveTo>
                    <a:pt x="24602" y="0"/>
                  </a:moveTo>
                  <a:lnTo>
                    <a:pt x="24602" y="0"/>
                  </a:lnTo>
                  <a:lnTo>
                    <a:pt x="0" y="16402"/>
                  </a:lnTo>
                  <a:lnTo>
                    <a:pt x="792" y="17285"/>
                  </a:lnTo>
                  <a:lnTo>
                    <a:pt x="45140" y="26486"/>
                  </a:lnTo>
                  <a:lnTo>
                    <a:pt x="63363" y="26588"/>
                  </a:lnTo>
                  <a:lnTo>
                    <a:pt x="10080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6" name="SMARTInkShape-6968"/>
            <p:cNvSpPr/>
            <p:nvPr>
              <p:custDataLst>
                <p:tags r:id="rId82"/>
              </p:custDataLst>
            </p:nvPr>
          </p:nvSpPr>
          <p:spPr>
            <a:xfrm>
              <a:off x="9496425" y="1171575"/>
              <a:ext cx="123826" cy="1"/>
            </a:xfrm>
            <a:custGeom>
              <a:avLst/>
              <a:gdLst/>
              <a:ahLst/>
              <a:cxnLst/>
              <a:rect l="0" t="0" r="0" b="0"/>
              <a:pathLst>
                <a:path w="123826" h="1">
                  <a:moveTo>
                    <a:pt x="0" y="0"/>
                  </a:moveTo>
                  <a:lnTo>
                    <a:pt x="0" y="0"/>
                  </a:lnTo>
                  <a:lnTo>
                    <a:pt x="46079" y="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7" name="SMARTInkShape-6969"/>
            <p:cNvSpPr/>
            <p:nvPr>
              <p:custDataLst>
                <p:tags r:id="rId83"/>
              </p:custDataLst>
            </p:nvPr>
          </p:nvSpPr>
          <p:spPr>
            <a:xfrm>
              <a:off x="9278674" y="1019189"/>
              <a:ext cx="111840" cy="312376"/>
            </a:xfrm>
            <a:custGeom>
              <a:avLst/>
              <a:gdLst/>
              <a:ahLst/>
              <a:cxnLst/>
              <a:rect l="0" t="0" r="0" b="0"/>
              <a:pathLst>
                <a:path w="111840" h="312376">
                  <a:moveTo>
                    <a:pt x="8201" y="38086"/>
                  </a:moveTo>
                  <a:lnTo>
                    <a:pt x="8201" y="38086"/>
                  </a:lnTo>
                  <a:lnTo>
                    <a:pt x="3144" y="33029"/>
                  </a:lnTo>
                  <a:lnTo>
                    <a:pt x="661" y="27725"/>
                  </a:lnTo>
                  <a:lnTo>
                    <a:pt x="0" y="24829"/>
                  </a:lnTo>
                  <a:lnTo>
                    <a:pt x="616" y="21839"/>
                  </a:lnTo>
                  <a:lnTo>
                    <a:pt x="4125" y="15696"/>
                  </a:lnTo>
                  <a:lnTo>
                    <a:pt x="22162" y="6287"/>
                  </a:lnTo>
                  <a:lnTo>
                    <a:pt x="50156" y="1231"/>
                  </a:lnTo>
                  <a:lnTo>
                    <a:pt x="95128" y="95"/>
                  </a:lnTo>
                  <a:lnTo>
                    <a:pt x="110417" y="0"/>
                  </a:lnTo>
                  <a:lnTo>
                    <a:pt x="111839" y="5637"/>
                  </a:lnTo>
                  <a:lnTo>
                    <a:pt x="111769" y="33539"/>
                  </a:lnTo>
                  <a:lnTo>
                    <a:pt x="104320" y="79602"/>
                  </a:lnTo>
                  <a:lnTo>
                    <a:pt x="100800" y="117783"/>
                  </a:lnTo>
                  <a:lnTo>
                    <a:pt x="95284" y="155664"/>
                  </a:lnTo>
                  <a:lnTo>
                    <a:pt x="94328" y="192045"/>
                  </a:lnTo>
                  <a:lnTo>
                    <a:pt x="94004" y="235479"/>
                  </a:lnTo>
                  <a:lnTo>
                    <a:pt x="93930" y="282574"/>
                  </a:lnTo>
                  <a:lnTo>
                    <a:pt x="93927" y="297812"/>
                  </a:lnTo>
                  <a:lnTo>
                    <a:pt x="91809" y="301195"/>
                  </a:lnTo>
                  <a:lnTo>
                    <a:pt x="83813" y="307776"/>
                  </a:lnTo>
                  <a:lnTo>
                    <a:pt x="73204" y="311407"/>
                  </a:lnTo>
                  <a:lnTo>
                    <a:pt x="67412" y="312375"/>
                  </a:lnTo>
                  <a:lnTo>
                    <a:pt x="55331" y="310628"/>
                  </a:lnTo>
                  <a:lnTo>
                    <a:pt x="17726" y="295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8" name="SMARTInkShape-6970"/>
            <p:cNvSpPr/>
            <p:nvPr>
              <p:custDataLst>
                <p:tags r:id="rId84"/>
              </p:custDataLst>
            </p:nvPr>
          </p:nvSpPr>
          <p:spPr>
            <a:xfrm>
              <a:off x="9147498" y="1133475"/>
              <a:ext cx="139378" cy="161926"/>
            </a:xfrm>
            <a:custGeom>
              <a:avLst/>
              <a:gdLst/>
              <a:ahLst/>
              <a:cxnLst/>
              <a:rect l="0" t="0" r="0" b="0"/>
              <a:pathLst>
                <a:path w="139378" h="161926">
                  <a:moveTo>
                    <a:pt x="139377" y="0"/>
                  </a:moveTo>
                  <a:lnTo>
                    <a:pt x="139377" y="0"/>
                  </a:lnTo>
                  <a:lnTo>
                    <a:pt x="129264" y="0"/>
                  </a:lnTo>
                  <a:lnTo>
                    <a:pt x="107806" y="10113"/>
                  </a:lnTo>
                  <a:lnTo>
                    <a:pt x="73169" y="40098"/>
                  </a:lnTo>
                  <a:lnTo>
                    <a:pt x="38292" y="82333"/>
                  </a:lnTo>
                  <a:lnTo>
                    <a:pt x="4735" y="126284"/>
                  </a:lnTo>
                  <a:lnTo>
                    <a:pt x="161" y="139382"/>
                  </a:lnTo>
                  <a:lnTo>
                    <a:pt x="0" y="144780"/>
                  </a:lnTo>
                  <a:lnTo>
                    <a:pt x="2643" y="153599"/>
                  </a:lnTo>
                  <a:lnTo>
                    <a:pt x="4828" y="156374"/>
                  </a:lnTo>
                  <a:lnTo>
                    <a:pt x="15552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9" name="SMARTInkShape-6971"/>
            <p:cNvSpPr/>
            <p:nvPr>
              <p:custDataLst>
                <p:tags r:id="rId85"/>
              </p:custDataLst>
            </p:nvPr>
          </p:nvSpPr>
          <p:spPr>
            <a:xfrm>
              <a:off x="9153525" y="1099412"/>
              <a:ext cx="104776" cy="176939"/>
            </a:xfrm>
            <a:custGeom>
              <a:avLst/>
              <a:gdLst/>
              <a:ahLst/>
              <a:cxnLst/>
              <a:rect l="0" t="0" r="0" b="0"/>
              <a:pathLst>
                <a:path w="104776" h="17693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2822" y="6913"/>
                  </a:lnTo>
                  <a:lnTo>
                    <a:pt x="35647" y="54311"/>
                  </a:lnTo>
                  <a:lnTo>
                    <a:pt x="66770" y="100896"/>
                  </a:lnTo>
                  <a:lnTo>
                    <a:pt x="80109" y="123715"/>
                  </a:lnTo>
                  <a:lnTo>
                    <a:pt x="104775" y="17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0" name="SMARTInkShape-6972"/>
            <p:cNvSpPr/>
            <p:nvPr>
              <p:custDataLst>
                <p:tags r:id="rId86"/>
              </p:custDataLst>
            </p:nvPr>
          </p:nvSpPr>
          <p:spPr>
            <a:xfrm>
              <a:off x="9011138" y="1010995"/>
              <a:ext cx="161323" cy="312981"/>
            </a:xfrm>
            <a:custGeom>
              <a:avLst/>
              <a:gdLst/>
              <a:ahLst/>
              <a:cxnLst/>
              <a:rect l="0" t="0" r="0" b="0"/>
              <a:pathLst>
                <a:path w="161323" h="312981">
                  <a:moveTo>
                    <a:pt x="151912" y="27230"/>
                  </a:moveTo>
                  <a:lnTo>
                    <a:pt x="151912" y="27230"/>
                  </a:lnTo>
                  <a:lnTo>
                    <a:pt x="160113" y="19029"/>
                  </a:lnTo>
                  <a:lnTo>
                    <a:pt x="161322" y="9620"/>
                  </a:lnTo>
                  <a:lnTo>
                    <a:pt x="151290" y="3550"/>
                  </a:lnTo>
                  <a:lnTo>
                    <a:pt x="134911" y="105"/>
                  </a:lnTo>
                  <a:lnTo>
                    <a:pt x="109356" y="0"/>
                  </a:lnTo>
                  <a:lnTo>
                    <a:pt x="70656" y="11950"/>
                  </a:lnTo>
                  <a:lnTo>
                    <a:pt x="50696" y="26113"/>
                  </a:lnTo>
                  <a:lnTo>
                    <a:pt x="36431" y="48771"/>
                  </a:lnTo>
                  <a:lnTo>
                    <a:pt x="30559" y="75593"/>
                  </a:lnTo>
                  <a:lnTo>
                    <a:pt x="27517" y="119647"/>
                  </a:lnTo>
                  <a:lnTo>
                    <a:pt x="17822" y="162843"/>
                  </a:lnTo>
                  <a:lnTo>
                    <a:pt x="14000" y="183811"/>
                  </a:lnTo>
                  <a:lnTo>
                    <a:pt x="14525" y="211539"/>
                  </a:lnTo>
                  <a:lnTo>
                    <a:pt x="3214" y="255211"/>
                  </a:lnTo>
                  <a:lnTo>
                    <a:pt x="0" y="290256"/>
                  </a:lnTo>
                  <a:lnTo>
                    <a:pt x="2551" y="300411"/>
                  </a:lnTo>
                  <a:lnTo>
                    <a:pt x="4712" y="304600"/>
                  </a:lnTo>
                  <a:lnTo>
                    <a:pt x="8271" y="307394"/>
                  </a:lnTo>
                  <a:lnTo>
                    <a:pt x="22333" y="311325"/>
                  </a:lnTo>
                  <a:lnTo>
                    <a:pt x="85237" y="312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1" name="SMARTInkShape-6973"/>
            <p:cNvSpPr/>
            <p:nvPr>
              <p:custDataLst>
                <p:tags r:id="rId87"/>
              </p:custDataLst>
            </p:nvPr>
          </p:nvSpPr>
          <p:spPr>
            <a:xfrm>
              <a:off x="8877300" y="1162050"/>
              <a:ext cx="76201" cy="28576"/>
            </a:xfrm>
            <a:custGeom>
              <a:avLst/>
              <a:gdLst/>
              <a:ahLst/>
              <a:cxnLst/>
              <a:rect l="0" t="0" r="0" b="0"/>
              <a:pathLst>
                <a:path w="76201" h="28576">
                  <a:moveTo>
                    <a:pt x="0" y="28575"/>
                  </a:moveTo>
                  <a:lnTo>
                    <a:pt x="0" y="28575"/>
                  </a:lnTo>
                  <a:lnTo>
                    <a:pt x="32493" y="13387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2" name="SMARTInkShape-6974"/>
            <p:cNvSpPr/>
            <p:nvPr>
              <p:custDataLst>
                <p:tags r:id="rId88"/>
              </p:custDataLst>
            </p:nvPr>
          </p:nvSpPr>
          <p:spPr>
            <a:xfrm>
              <a:off x="8878674" y="1047785"/>
              <a:ext cx="140178" cy="251527"/>
            </a:xfrm>
            <a:custGeom>
              <a:avLst/>
              <a:gdLst/>
              <a:ahLst/>
              <a:cxnLst/>
              <a:rect l="0" t="0" r="0" b="0"/>
              <a:pathLst>
                <a:path w="140178" h="251527">
                  <a:moveTo>
                    <a:pt x="131976" y="9490"/>
                  </a:moveTo>
                  <a:lnTo>
                    <a:pt x="131976" y="9490"/>
                  </a:lnTo>
                  <a:lnTo>
                    <a:pt x="140177" y="1289"/>
                  </a:lnTo>
                  <a:lnTo>
                    <a:pt x="139561" y="848"/>
                  </a:lnTo>
                  <a:lnTo>
                    <a:pt x="115933" y="0"/>
                  </a:lnTo>
                  <a:lnTo>
                    <a:pt x="85219" y="8635"/>
                  </a:lnTo>
                  <a:lnTo>
                    <a:pt x="49959" y="35613"/>
                  </a:lnTo>
                  <a:lnTo>
                    <a:pt x="24631" y="81254"/>
                  </a:lnTo>
                  <a:lnTo>
                    <a:pt x="12502" y="116329"/>
                  </a:lnTo>
                  <a:lnTo>
                    <a:pt x="9011" y="157280"/>
                  </a:lnTo>
                  <a:lnTo>
                    <a:pt x="688" y="204302"/>
                  </a:lnTo>
                  <a:lnTo>
                    <a:pt x="0" y="209215"/>
                  </a:lnTo>
                  <a:lnTo>
                    <a:pt x="6948" y="239636"/>
                  </a:lnTo>
                  <a:lnTo>
                    <a:pt x="9466" y="243354"/>
                  </a:lnTo>
                  <a:lnTo>
                    <a:pt x="17908" y="250307"/>
                  </a:lnTo>
                  <a:lnTo>
                    <a:pt x="24180" y="251526"/>
                  </a:lnTo>
                  <a:lnTo>
                    <a:pt x="66159" y="248339"/>
                  </a:lnTo>
                  <a:lnTo>
                    <a:pt x="103401" y="238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0" name="SMARTInkShape-Group1420"/>
          <p:cNvGrpSpPr/>
          <p:nvPr/>
        </p:nvGrpSpPr>
        <p:grpSpPr>
          <a:xfrm>
            <a:off x="11115675" y="333491"/>
            <a:ext cx="895351" cy="361079"/>
            <a:chOff x="11115675" y="333491"/>
            <a:chExt cx="895351" cy="361079"/>
          </a:xfrm>
        </p:grpSpPr>
        <p:sp>
          <p:nvSpPr>
            <p:cNvPr id="1544" name="SMARTInkShape-6975"/>
            <p:cNvSpPr/>
            <p:nvPr>
              <p:custDataLst>
                <p:tags r:id="rId74"/>
              </p:custDataLst>
            </p:nvPr>
          </p:nvSpPr>
          <p:spPr>
            <a:xfrm>
              <a:off x="11925300" y="333491"/>
              <a:ext cx="85726" cy="104660"/>
            </a:xfrm>
            <a:custGeom>
              <a:avLst/>
              <a:gdLst/>
              <a:ahLst/>
              <a:cxnLst/>
              <a:rect l="0" t="0" r="0" b="0"/>
              <a:pathLst>
                <a:path w="85726" h="104660">
                  <a:moveTo>
                    <a:pt x="0" y="9409"/>
                  </a:moveTo>
                  <a:lnTo>
                    <a:pt x="0" y="9409"/>
                  </a:lnTo>
                  <a:lnTo>
                    <a:pt x="8202" y="1208"/>
                  </a:lnTo>
                  <a:lnTo>
                    <a:pt x="17608" y="0"/>
                  </a:lnTo>
                  <a:lnTo>
                    <a:pt x="23680" y="10031"/>
                  </a:lnTo>
                  <a:lnTo>
                    <a:pt x="27125" y="21353"/>
                  </a:lnTo>
                  <a:lnTo>
                    <a:pt x="28448" y="49294"/>
                  </a:lnTo>
                  <a:lnTo>
                    <a:pt x="20362" y="72756"/>
                  </a:lnTo>
                  <a:lnTo>
                    <a:pt x="20984" y="74924"/>
                  </a:lnTo>
                  <a:lnTo>
                    <a:pt x="32423" y="89049"/>
                  </a:lnTo>
                  <a:lnTo>
                    <a:pt x="51588" y="98388"/>
                  </a:lnTo>
                  <a:lnTo>
                    <a:pt x="85725" y="104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5" name="SMARTInkShape-6976"/>
            <p:cNvSpPr/>
            <p:nvPr>
              <p:custDataLst>
                <p:tags r:id="rId75"/>
              </p:custDataLst>
            </p:nvPr>
          </p:nvSpPr>
          <p:spPr>
            <a:xfrm>
              <a:off x="11713118" y="553065"/>
              <a:ext cx="231233" cy="92224"/>
            </a:xfrm>
            <a:custGeom>
              <a:avLst/>
              <a:gdLst/>
              <a:ahLst/>
              <a:cxnLst/>
              <a:rect l="0" t="0" r="0" b="0"/>
              <a:pathLst>
                <a:path w="231233" h="92224">
                  <a:moveTo>
                    <a:pt x="78832" y="18435"/>
                  </a:moveTo>
                  <a:lnTo>
                    <a:pt x="78832" y="18435"/>
                  </a:lnTo>
                  <a:lnTo>
                    <a:pt x="77774" y="51549"/>
                  </a:lnTo>
                  <a:lnTo>
                    <a:pt x="73774" y="63491"/>
                  </a:lnTo>
                  <a:lnTo>
                    <a:pt x="65648" y="73032"/>
                  </a:lnTo>
                  <a:lnTo>
                    <a:pt x="48241" y="87781"/>
                  </a:lnTo>
                  <a:lnTo>
                    <a:pt x="35601" y="91589"/>
                  </a:lnTo>
                  <a:lnTo>
                    <a:pt x="21518" y="92223"/>
                  </a:lnTo>
                  <a:lnTo>
                    <a:pt x="11732" y="88977"/>
                  </a:lnTo>
                  <a:lnTo>
                    <a:pt x="3856" y="81184"/>
                  </a:lnTo>
                  <a:lnTo>
                    <a:pt x="272" y="76143"/>
                  </a:lnTo>
                  <a:lnTo>
                    <a:pt x="0" y="69607"/>
                  </a:lnTo>
                  <a:lnTo>
                    <a:pt x="5344" y="53878"/>
                  </a:lnTo>
                  <a:lnTo>
                    <a:pt x="20252" y="32229"/>
                  </a:lnTo>
                  <a:lnTo>
                    <a:pt x="37628" y="21744"/>
                  </a:lnTo>
                  <a:lnTo>
                    <a:pt x="78219" y="6389"/>
                  </a:lnTo>
                  <a:lnTo>
                    <a:pt x="117339" y="1460"/>
                  </a:lnTo>
                  <a:lnTo>
                    <a:pt x="157386" y="0"/>
                  </a:lnTo>
                  <a:lnTo>
                    <a:pt x="196064" y="4624"/>
                  </a:lnTo>
                  <a:lnTo>
                    <a:pt x="231232" y="8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" name="SMARTInkShape-6977"/>
            <p:cNvSpPr/>
            <p:nvPr>
              <p:custDataLst>
                <p:tags r:id="rId76"/>
              </p:custDataLst>
            </p:nvPr>
          </p:nvSpPr>
          <p:spPr>
            <a:xfrm>
              <a:off x="11515725" y="6191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9050" y="10113"/>
                  </a:lnTo>
                  <a:lnTo>
                    <a:pt x="16933" y="13092"/>
                  </a:lnTo>
                  <a:lnTo>
                    <a:pt x="13406" y="15078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7" name="SMARTInkShape-6978"/>
            <p:cNvSpPr/>
            <p:nvPr>
              <p:custDataLst>
                <p:tags r:id="rId77"/>
              </p:custDataLst>
            </p:nvPr>
          </p:nvSpPr>
          <p:spPr>
            <a:xfrm>
              <a:off x="11353800" y="533400"/>
              <a:ext cx="95251" cy="140642"/>
            </a:xfrm>
            <a:custGeom>
              <a:avLst/>
              <a:gdLst/>
              <a:ahLst/>
              <a:cxnLst/>
              <a:rect l="0" t="0" r="0" b="0"/>
              <a:pathLst>
                <a:path w="95251" h="140642">
                  <a:moveTo>
                    <a:pt x="0" y="19050"/>
                  </a:moveTo>
                  <a:lnTo>
                    <a:pt x="0" y="19050"/>
                  </a:lnTo>
                  <a:lnTo>
                    <a:pt x="0" y="508"/>
                  </a:lnTo>
                  <a:lnTo>
                    <a:pt x="16247" y="42224"/>
                  </a:lnTo>
                  <a:lnTo>
                    <a:pt x="28649" y="71370"/>
                  </a:lnTo>
                  <a:lnTo>
                    <a:pt x="45747" y="109488"/>
                  </a:lnTo>
                  <a:lnTo>
                    <a:pt x="47576" y="140641"/>
                  </a:lnTo>
                  <a:lnTo>
                    <a:pt x="48682" y="96101"/>
                  </a:lnTo>
                  <a:lnTo>
                    <a:pt x="57985" y="57318"/>
                  </a:lnTo>
                  <a:lnTo>
                    <a:pt x="66921" y="3426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8" name="SMARTInkShape-6979"/>
            <p:cNvSpPr/>
            <p:nvPr>
              <p:custDataLst>
                <p:tags r:id="rId78"/>
              </p:custDataLst>
            </p:nvPr>
          </p:nvSpPr>
          <p:spPr>
            <a:xfrm>
              <a:off x="11250997" y="554317"/>
              <a:ext cx="83754" cy="113031"/>
            </a:xfrm>
            <a:custGeom>
              <a:avLst/>
              <a:gdLst/>
              <a:ahLst/>
              <a:cxnLst/>
              <a:rect l="0" t="0" r="0" b="0"/>
              <a:pathLst>
                <a:path w="83754" h="113031">
                  <a:moveTo>
                    <a:pt x="64703" y="36233"/>
                  </a:moveTo>
                  <a:lnTo>
                    <a:pt x="64703" y="36233"/>
                  </a:lnTo>
                  <a:lnTo>
                    <a:pt x="64703" y="22976"/>
                  </a:lnTo>
                  <a:lnTo>
                    <a:pt x="61879" y="16935"/>
                  </a:lnTo>
                  <a:lnTo>
                    <a:pt x="59646" y="13843"/>
                  </a:lnTo>
                  <a:lnTo>
                    <a:pt x="39169" y="0"/>
                  </a:lnTo>
                  <a:lnTo>
                    <a:pt x="31834" y="4607"/>
                  </a:lnTo>
                  <a:lnTo>
                    <a:pt x="22578" y="13710"/>
                  </a:lnTo>
                  <a:lnTo>
                    <a:pt x="8012" y="39624"/>
                  </a:lnTo>
                  <a:lnTo>
                    <a:pt x="0" y="64890"/>
                  </a:lnTo>
                  <a:lnTo>
                    <a:pt x="6402" y="108220"/>
                  </a:lnTo>
                  <a:lnTo>
                    <a:pt x="8903" y="111741"/>
                  </a:lnTo>
                  <a:lnTo>
                    <a:pt x="12685" y="113030"/>
                  </a:lnTo>
                  <a:lnTo>
                    <a:pt x="17324" y="112831"/>
                  </a:lnTo>
                  <a:lnTo>
                    <a:pt x="25303" y="109788"/>
                  </a:lnTo>
                  <a:lnTo>
                    <a:pt x="28912" y="107494"/>
                  </a:lnTo>
                  <a:lnTo>
                    <a:pt x="50895" y="78287"/>
                  </a:lnTo>
                  <a:lnTo>
                    <a:pt x="54614" y="66792"/>
                  </a:lnTo>
                  <a:lnTo>
                    <a:pt x="55859" y="67189"/>
                  </a:lnTo>
                  <a:lnTo>
                    <a:pt x="83753" y="93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9" name="SMARTInkShape-6980"/>
            <p:cNvSpPr/>
            <p:nvPr>
              <p:custDataLst>
                <p:tags r:id="rId79"/>
              </p:custDataLst>
            </p:nvPr>
          </p:nvSpPr>
          <p:spPr>
            <a:xfrm>
              <a:off x="11115675" y="552450"/>
              <a:ext cx="104776" cy="142120"/>
            </a:xfrm>
            <a:custGeom>
              <a:avLst/>
              <a:gdLst/>
              <a:ahLst/>
              <a:cxnLst/>
              <a:rect l="0" t="0" r="0" b="0"/>
              <a:pathLst>
                <a:path w="104776" h="142120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6546" y="10583"/>
                  </a:lnTo>
                  <a:lnTo>
                    <a:pt x="7538" y="12347"/>
                  </a:lnTo>
                  <a:lnTo>
                    <a:pt x="19147" y="54436"/>
                  </a:lnTo>
                  <a:lnTo>
                    <a:pt x="37237" y="101204"/>
                  </a:lnTo>
                  <a:lnTo>
                    <a:pt x="51770" y="140153"/>
                  </a:lnTo>
                  <a:lnTo>
                    <a:pt x="53563" y="142119"/>
                  </a:lnTo>
                  <a:lnTo>
                    <a:pt x="54759" y="141312"/>
                  </a:lnTo>
                  <a:lnTo>
                    <a:pt x="72246" y="94621"/>
                  </a:lnTo>
                  <a:lnTo>
                    <a:pt x="80736" y="55604"/>
                  </a:lnTo>
                  <a:lnTo>
                    <a:pt x="93487" y="9977"/>
                  </a:lnTo>
                  <a:lnTo>
                    <a:pt x="95135" y="665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3" name="SMARTInkShape-Group1421"/>
          <p:cNvGrpSpPr/>
          <p:nvPr/>
        </p:nvGrpSpPr>
        <p:grpSpPr>
          <a:xfrm>
            <a:off x="10488092" y="427399"/>
            <a:ext cx="303734" cy="262176"/>
            <a:chOff x="10488092" y="427399"/>
            <a:chExt cx="303734" cy="262176"/>
          </a:xfrm>
        </p:grpSpPr>
        <p:sp>
          <p:nvSpPr>
            <p:cNvPr id="1551" name="SMARTInkShape-6981"/>
            <p:cNvSpPr/>
            <p:nvPr>
              <p:custDataLst>
                <p:tags r:id="rId72"/>
              </p:custDataLst>
            </p:nvPr>
          </p:nvSpPr>
          <p:spPr>
            <a:xfrm>
              <a:off x="10698487" y="427399"/>
              <a:ext cx="93339" cy="248877"/>
            </a:xfrm>
            <a:custGeom>
              <a:avLst/>
              <a:gdLst/>
              <a:ahLst/>
              <a:cxnLst/>
              <a:rect l="0" t="0" r="0" b="0"/>
              <a:pathLst>
                <a:path w="93339" h="248877">
                  <a:moveTo>
                    <a:pt x="55238" y="182201"/>
                  </a:moveTo>
                  <a:lnTo>
                    <a:pt x="55238" y="182201"/>
                  </a:lnTo>
                  <a:lnTo>
                    <a:pt x="55238" y="168944"/>
                  </a:lnTo>
                  <a:lnTo>
                    <a:pt x="52414" y="162903"/>
                  </a:lnTo>
                  <a:lnTo>
                    <a:pt x="50181" y="159811"/>
                  </a:lnTo>
                  <a:lnTo>
                    <a:pt x="46575" y="157749"/>
                  </a:lnTo>
                  <a:lnTo>
                    <a:pt x="36924" y="155458"/>
                  </a:lnTo>
                  <a:lnTo>
                    <a:pt x="32446" y="155906"/>
                  </a:lnTo>
                  <a:lnTo>
                    <a:pt x="24647" y="159226"/>
                  </a:lnTo>
                  <a:lnTo>
                    <a:pt x="17653" y="169873"/>
                  </a:lnTo>
                  <a:lnTo>
                    <a:pt x="2389" y="205115"/>
                  </a:lnTo>
                  <a:lnTo>
                    <a:pt x="0" y="222018"/>
                  </a:lnTo>
                  <a:lnTo>
                    <a:pt x="1760" y="234470"/>
                  </a:lnTo>
                  <a:lnTo>
                    <a:pt x="3710" y="239272"/>
                  </a:lnTo>
                  <a:lnTo>
                    <a:pt x="6070" y="242473"/>
                  </a:lnTo>
                  <a:lnTo>
                    <a:pt x="11513" y="246030"/>
                  </a:lnTo>
                  <a:lnTo>
                    <a:pt x="23106" y="241967"/>
                  </a:lnTo>
                  <a:lnTo>
                    <a:pt x="30641" y="237920"/>
                  </a:lnTo>
                  <a:lnTo>
                    <a:pt x="41835" y="224957"/>
                  </a:lnTo>
                  <a:lnTo>
                    <a:pt x="62704" y="185708"/>
                  </a:lnTo>
                  <a:lnTo>
                    <a:pt x="70856" y="154665"/>
                  </a:lnTo>
                  <a:lnTo>
                    <a:pt x="73271" y="115246"/>
                  </a:lnTo>
                  <a:lnTo>
                    <a:pt x="74155" y="69955"/>
                  </a:lnTo>
                  <a:lnTo>
                    <a:pt x="74261" y="27737"/>
                  </a:lnTo>
                  <a:lnTo>
                    <a:pt x="74279" y="4025"/>
                  </a:lnTo>
                  <a:lnTo>
                    <a:pt x="73224" y="975"/>
                  </a:lnTo>
                  <a:lnTo>
                    <a:pt x="71463" y="0"/>
                  </a:lnTo>
                  <a:lnTo>
                    <a:pt x="69229" y="409"/>
                  </a:lnTo>
                  <a:lnTo>
                    <a:pt x="66747" y="12152"/>
                  </a:lnTo>
                  <a:lnTo>
                    <a:pt x="60097" y="59241"/>
                  </a:lnTo>
                  <a:lnTo>
                    <a:pt x="56679" y="104023"/>
                  </a:lnTo>
                  <a:lnTo>
                    <a:pt x="55665" y="140693"/>
                  </a:lnTo>
                  <a:lnTo>
                    <a:pt x="62925" y="187015"/>
                  </a:lnTo>
                  <a:lnTo>
                    <a:pt x="93338" y="248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2" name="SMARTInkShape-6982"/>
            <p:cNvSpPr/>
            <p:nvPr>
              <p:custDataLst>
                <p:tags r:id="rId73"/>
              </p:custDataLst>
            </p:nvPr>
          </p:nvSpPr>
          <p:spPr>
            <a:xfrm>
              <a:off x="10488092" y="574043"/>
              <a:ext cx="189434" cy="115532"/>
            </a:xfrm>
            <a:custGeom>
              <a:avLst/>
              <a:gdLst/>
              <a:ahLst/>
              <a:cxnLst/>
              <a:rect l="0" t="0" r="0" b="0"/>
              <a:pathLst>
                <a:path w="189434" h="115532">
                  <a:moveTo>
                    <a:pt x="75133" y="45082"/>
                  </a:moveTo>
                  <a:lnTo>
                    <a:pt x="75133" y="45082"/>
                  </a:lnTo>
                  <a:lnTo>
                    <a:pt x="75133" y="34969"/>
                  </a:lnTo>
                  <a:lnTo>
                    <a:pt x="72309" y="27182"/>
                  </a:lnTo>
                  <a:lnTo>
                    <a:pt x="70076" y="23623"/>
                  </a:lnTo>
                  <a:lnTo>
                    <a:pt x="67527" y="21251"/>
                  </a:lnTo>
                  <a:lnTo>
                    <a:pt x="61876" y="18616"/>
                  </a:lnTo>
                  <a:lnTo>
                    <a:pt x="52744" y="17132"/>
                  </a:lnTo>
                  <a:lnTo>
                    <a:pt x="46484" y="19607"/>
                  </a:lnTo>
                  <a:lnTo>
                    <a:pt x="43333" y="21749"/>
                  </a:lnTo>
                  <a:lnTo>
                    <a:pt x="11072" y="65428"/>
                  </a:lnTo>
                  <a:lnTo>
                    <a:pt x="2530" y="88035"/>
                  </a:lnTo>
                  <a:lnTo>
                    <a:pt x="0" y="103082"/>
                  </a:lnTo>
                  <a:lnTo>
                    <a:pt x="2229" y="110724"/>
                  </a:lnTo>
                  <a:lnTo>
                    <a:pt x="4306" y="114243"/>
                  </a:lnTo>
                  <a:lnTo>
                    <a:pt x="6747" y="115531"/>
                  </a:lnTo>
                  <a:lnTo>
                    <a:pt x="9435" y="115331"/>
                  </a:lnTo>
                  <a:lnTo>
                    <a:pt x="12284" y="114140"/>
                  </a:lnTo>
                  <a:lnTo>
                    <a:pt x="32066" y="95961"/>
                  </a:lnTo>
                  <a:lnTo>
                    <a:pt x="57559" y="58838"/>
                  </a:lnTo>
                  <a:lnTo>
                    <a:pt x="64902" y="38089"/>
                  </a:lnTo>
                  <a:lnTo>
                    <a:pt x="65590" y="81335"/>
                  </a:lnTo>
                  <a:lnTo>
                    <a:pt x="68423" y="90475"/>
                  </a:lnTo>
                  <a:lnTo>
                    <a:pt x="78864" y="104966"/>
                  </a:lnTo>
                  <a:lnTo>
                    <a:pt x="82912" y="106171"/>
                  </a:lnTo>
                  <a:lnTo>
                    <a:pt x="93054" y="104688"/>
                  </a:lnTo>
                  <a:lnTo>
                    <a:pt x="115754" y="88567"/>
                  </a:lnTo>
                  <a:lnTo>
                    <a:pt x="127974" y="76428"/>
                  </a:lnTo>
                  <a:lnTo>
                    <a:pt x="146894" y="49770"/>
                  </a:lnTo>
                  <a:lnTo>
                    <a:pt x="144774" y="51752"/>
                  </a:lnTo>
                  <a:lnTo>
                    <a:pt x="143126" y="56160"/>
                  </a:lnTo>
                  <a:lnTo>
                    <a:pt x="140924" y="70686"/>
                  </a:lnTo>
                  <a:lnTo>
                    <a:pt x="133629" y="81328"/>
                  </a:lnTo>
                  <a:lnTo>
                    <a:pt x="132682" y="87689"/>
                  </a:lnTo>
                  <a:lnTo>
                    <a:pt x="132547" y="87245"/>
                  </a:lnTo>
                  <a:lnTo>
                    <a:pt x="133365" y="58862"/>
                  </a:lnTo>
                  <a:lnTo>
                    <a:pt x="147473" y="15182"/>
                  </a:lnTo>
                  <a:lnTo>
                    <a:pt x="149618" y="6040"/>
                  </a:lnTo>
                  <a:lnTo>
                    <a:pt x="151249" y="3179"/>
                  </a:lnTo>
                  <a:lnTo>
                    <a:pt x="153394" y="1272"/>
                  </a:lnTo>
                  <a:lnTo>
                    <a:pt x="155882" y="0"/>
                  </a:lnTo>
                  <a:lnTo>
                    <a:pt x="158598" y="211"/>
                  </a:lnTo>
                  <a:lnTo>
                    <a:pt x="164439" y="3267"/>
                  </a:lnTo>
                  <a:lnTo>
                    <a:pt x="167742" y="13798"/>
                  </a:lnTo>
                  <a:lnTo>
                    <a:pt x="174918" y="46428"/>
                  </a:lnTo>
                  <a:lnTo>
                    <a:pt x="189433" y="73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4" name="SMARTInkShape-6983"/>
          <p:cNvSpPr/>
          <p:nvPr>
            <p:custDataLst>
              <p:tags r:id="rId14"/>
            </p:custDataLst>
          </p:nvPr>
        </p:nvSpPr>
        <p:spPr>
          <a:xfrm>
            <a:off x="9906000" y="541948"/>
            <a:ext cx="295276" cy="315303"/>
          </a:xfrm>
          <a:custGeom>
            <a:avLst/>
            <a:gdLst/>
            <a:ahLst/>
            <a:cxnLst/>
            <a:rect l="0" t="0" r="0" b="0"/>
            <a:pathLst>
              <a:path w="295276" h="315303">
                <a:moveTo>
                  <a:pt x="0" y="315302"/>
                </a:moveTo>
                <a:lnTo>
                  <a:pt x="0" y="315302"/>
                </a:lnTo>
                <a:lnTo>
                  <a:pt x="0" y="310245"/>
                </a:lnTo>
                <a:lnTo>
                  <a:pt x="2824" y="304941"/>
                </a:lnTo>
                <a:lnTo>
                  <a:pt x="22389" y="270246"/>
                </a:lnTo>
                <a:lnTo>
                  <a:pt x="38122" y="228661"/>
                </a:lnTo>
                <a:lnTo>
                  <a:pt x="50804" y="186240"/>
                </a:lnTo>
                <a:lnTo>
                  <a:pt x="66676" y="139608"/>
                </a:lnTo>
                <a:lnTo>
                  <a:pt x="79375" y="92214"/>
                </a:lnTo>
                <a:lnTo>
                  <a:pt x="84889" y="50164"/>
                </a:lnTo>
                <a:lnTo>
                  <a:pt x="93191" y="5922"/>
                </a:lnTo>
                <a:lnTo>
                  <a:pt x="93877" y="1099"/>
                </a:lnTo>
                <a:lnTo>
                  <a:pt x="94335" y="0"/>
                </a:lnTo>
                <a:lnTo>
                  <a:pt x="94843" y="4423"/>
                </a:lnTo>
                <a:lnTo>
                  <a:pt x="84836" y="43607"/>
                </a:lnTo>
                <a:lnTo>
                  <a:pt x="77905" y="90772"/>
                </a:lnTo>
                <a:lnTo>
                  <a:pt x="77595" y="127762"/>
                </a:lnTo>
                <a:lnTo>
                  <a:pt x="86627" y="170817"/>
                </a:lnTo>
                <a:lnTo>
                  <a:pt x="93535" y="189703"/>
                </a:lnTo>
                <a:lnTo>
                  <a:pt x="103661" y="205152"/>
                </a:lnTo>
                <a:lnTo>
                  <a:pt x="110381" y="209061"/>
                </a:lnTo>
                <a:lnTo>
                  <a:pt x="126317" y="210581"/>
                </a:lnTo>
                <a:lnTo>
                  <a:pt x="148082" y="205486"/>
                </a:lnTo>
                <a:lnTo>
                  <a:pt x="161419" y="194529"/>
                </a:lnTo>
                <a:lnTo>
                  <a:pt x="182168" y="166680"/>
                </a:lnTo>
                <a:lnTo>
                  <a:pt x="196459" y="125587"/>
                </a:lnTo>
                <a:lnTo>
                  <a:pt x="209472" y="82350"/>
                </a:lnTo>
                <a:lnTo>
                  <a:pt x="214806" y="64659"/>
                </a:lnTo>
                <a:lnTo>
                  <a:pt x="218514" y="21684"/>
                </a:lnTo>
                <a:lnTo>
                  <a:pt x="218908" y="8759"/>
                </a:lnTo>
                <a:lnTo>
                  <a:pt x="220023" y="9340"/>
                </a:lnTo>
                <a:lnTo>
                  <a:pt x="225589" y="24269"/>
                </a:lnTo>
                <a:lnTo>
                  <a:pt x="234882" y="67942"/>
                </a:lnTo>
                <a:lnTo>
                  <a:pt x="242755" y="107254"/>
                </a:lnTo>
                <a:lnTo>
                  <a:pt x="263622" y="152921"/>
                </a:lnTo>
                <a:lnTo>
                  <a:pt x="275900" y="170058"/>
                </a:lnTo>
                <a:lnTo>
                  <a:pt x="295275" y="18195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9" name="SMARTInkShape-Group1423"/>
          <p:cNvGrpSpPr/>
          <p:nvPr/>
        </p:nvGrpSpPr>
        <p:grpSpPr>
          <a:xfrm>
            <a:off x="9115459" y="613788"/>
            <a:ext cx="503903" cy="138688"/>
            <a:chOff x="9115459" y="613788"/>
            <a:chExt cx="503903" cy="138688"/>
          </a:xfrm>
        </p:grpSpPr>
        <p:sp>
          <p:nvSpPr>
            <p:cNvPr id="1555" name="SMARTInkShape-6984"/>
            <p:cNvSpPr/>
            <p:nvPr>
              <p:custDataLst>
                <p:tags r:id="rId68"/>
              </p:custDataLst>
            </p:nvPr>
          </p:nvSpPr>
          <p:spPr>
            <a:xfrm>
              <a:off x="9534563" y="613788"/>
              <a:ext cx="84799" cy="138688"/>
            </a:xfrm>
            <a:custGeom>
              <a:avLst/>
              <a:gdLst/>
              <a:ahLst/>
              <a:cxnLst/>
              <a:rect l="0" t="0" r="0" b="0"/>
              <a:pathLst>
                <a:path w="84799" h="138688">
                  <a:moveTo>
                    <a:pt x="9487" y="81537"/>
                  </a:moveTo>
                  <a:lnTo>
                    <a:pt x="9487" y="81537"/>
                  </a:lnTo>
                  <a:lnTo>
                    <a:pt x="14544" y="76480"/>
                  </a:lnTo>
                  <a:lnTo>
                    <a:pt x="17027" y="68354"/>
                  </a:lnTo>
                  <a:lnTo>
                    <a:pt x="18621" y="56002"/>
                  </a:lnTo>
                  <a:lnTo>
                    <a:pt x="13838" y="63976"/>
                  </a:lnTo>
                  <a:lnTo>
                    <a:pt x="2118" y="110294"/>
                  </a:lnTo>
                  <a:lnTo>
                    <a:pt x="245" y="132165"/>
                  </a:lnTo>
                  <a:lnTo>
                    <a:pt x="151" y="132222"/>
                  </a:lnTo>
                  <a:lnTo>
                    <a:pt x="0" y="119654"/>
                  </a:lnTo>
                  <a:lnTo>
                    <a:pt x="13223" y="79378"/>
                  </a:lnTo>
                  <a:lnTo>
                    <a:pt x="31761" y="32399"/>
                  </a:lnTo>
                  <a:lnTo>
                    <a:pt x="41252" y="9945"/>
                  </a:lnTo>
                  <a:lnTo>
                    <a:pt x="45479" y="5234"/>
                  </a:lnTo>
                  <a:lnTo>
                    <a:pt x="55823" y="0"/>
                  </a:lnTo>
                  <a:lnTo>
                    <a:pt x="60485" y="720"/>
                  </a:lnTo>
                  <a:lnTo>
                    <a:pt x="64653" y="3318"/>
                  </a:lnTo>
                  <a:lnTo>
                    <a:pt x="72106" y="12906"/>
                  </a:lnTo>
                  <a:lnTo>
                    <a:pt x="81192" y="36155"/>
                  </a:lnTo>
                  <a:lnTo>
                    <a:pt x="84798" y="75277"/>
                  </a:lnTo>
                  <a:lnTo>
                    <a:pt x="84511" y="119675"/>
                  </a:lnTo>
                  <a:lnTo>
                    <a:pt x="76162" y="138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6" name="SMARTInkShape-6985"/>
            <p:cNvSpPr/>
            <p:nvPr>
              <p:custDataLst>
                <p:tags r:id="rId69"/>
              </p:custDataLst>
            </p:nvPr>
          </p:nvSpPr>
          <p:spPr>
            <a:xfrm>
              <a:off x="9430454" y="641522"/>
              <a:ext cx="65972" cy="108452"/>
            </a:xfrm>
            <a:custGeom>
              <a:avLst/>
              <a:gdLst/>
              <a:ahLst/>
              <a:cxnLst/>
              <a:rect l="0" t="0" r="0" b="0"/>
              <a:pathLst>
                <a:path w="65972" h="108452">
                  <a:moveTo>
                    <a:pt x="56446" y="34753"/>
                  </a:moveTo>
                  <a:lnTo>
                    <a:pt x="56446" y="34753"/>
                  </a:lnTo>
                  <a:lnTo>
                    <a:pt x="56446" y="8238"/>
                  </a:lnTo>
                  <a:lnTo>
                    <a:pt x="55388" y="4376"/>
                  </a:lnTo>
                  <a:lnTo>
                    <a:pt x="53624" y="1802"/>
                  </a:lnTo>
                  <a:lnTo>
                    <a:pt x="51389" y="86"/>
                  </a:lnTo>
                  <a:lnTo>
                    <a:pt x="47783" y="0"/>
                  </a:lnTo>
                  <a:lnTo>
                    <a:pt x="38132" y="2727"/>
                  </a:lnTo>
                  <a:lnTo>
                    <a:pt x="20799" y="15268"/>
                  </a:lnTo>
                  <a:lnTo>
                    <a:pt x="7313" y="42503"/>
                  </a:lnTo>
                  <a:lnTo>
                    <a:pt x="353" y="81308"/>
                  </a:lnTo>
                  <a:lnTo>
                    <a:pt x="0" y="88015"/>
                  </a:lnTo>
                  <a:lnTo>
                    <a:pt x="1882" y="93544"/>
                  </a:lnTo>
                  <a:lnTo>
                    <a:pt x="9618" y="102510"/>
                  </a:lnTo>
                  <a:lnTo>
                    <a:pt x="17289" y="107201"/>
                  </a:lnTo>
                  <a:lnTo>
                    <a:pt x="20816" y="108451"/>
                  </a:lnTo>
                  <a:lnTo>
                    <a:pt x="24225" y="107169"/>
                  </a:lnTo>
                  <a:lnTo>
                    <a:pt x="45566" y="84218"/>
                  </a:lnTo>
                  <a:lnTo>
                    <a:pt x="51610" y="72260"/>
                  </a:lnTo>
                  <a:lnTo>
                    <a:pt x="64364" y="33425"/>
                  </a:lnTo>
                  <a:lnTo>
                    <a:pt x="63842" y="31751"/>
                  </a:lnTo>
                  <a:lnTo>
                    <a:pt x="62434" y="31693"/>
                  </a:lnTo>
                  <a:lnTo>
                    <a:pt x="60439" y="32713"/>
                  </a:lnTo>
                  <a:lnTo>
                    <a:pt x="58220" y="42313"/>
                  </a:lnTo>
                  <a:lnTo>
                    <a:pt x="56796" y="64233"/>
                  </a:lnTo>
                  <a:lnTo>
                    <a:pt x="65971" y="101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7" name="SMARTInkShape-6986"/>
            <p:cNvSpPr/>
            <p:nvPr>
              <p:custDataLst>
                <p:tags r:id="rId70"/>
              </p:custDataLst>
            </p:nvPr>
          </p:nvSpPr>
          <p:spPr>
            <a:xfrm>
              <a:off x="9297724" y="640814"/>
              <a:ext cx="84402" cy="111662"/>
            </a:xfrm>
            <a:custGeom>
              <a:avLst/>
              <a:gdLst/>
              <a:ahLst/>
              <a:cxnLst/>
              <a:rect l="0" t="0" r="0" b="0"/>
              <a:pathLst>
                <a:path w="84402" h="111662">
                  <a:moveTo>
                    <a:pt x="8201" y="16411"/>
                  </a:moveTo>
                  <a:lnTo>
                    <a:pt x="8201" y="16411"/>
                  </a:lnTo>
                  <a:lnTo>
                    <a:pt x="3144" y="21468"/>
                  </a:lnTo>
                  <a:lnTo>
                    <a:pt x="661" y="26772"/>
                  </a:lnTo>
                  <a:lnTo>
                    <a:pt x="0" y="29668"/>
                  </a:lnTo>
                  <a:lnTo>
                    <a:pt x="616" y="32658"/>
                  </a:lnTo>
                  <a:lnTo>
                    <a:pt x="4125" y="38801"/>
                  </a:lnTo>
                  <a:lnTo>
                    <a:pt x="17106" y="48210"/>
                  </a:lnTo>
                  <a:lnTo>
                    <a:pt x="39415" y="52644"/>
                  </a:lnTo>
                  <a:lnTo>
                    <a:pt x="51354" y="50859"/>
                  </a:lnTo>
                  <a:lnTo>
                    <a:pt x="61246" y="45480"/>
                  </a:lnTo>
                  <a:lnTo>
                    <a:pt x="72699" y="36033"/>
                  </a:lnTo>
                  <a:lnTo>
                    <a:pt x="79201" y="24779"/>
                  </a:lnTo>
                  <a:lnTo>
                    <a:pt x="80934" y="18815"/>
                  </a:lnTo>
                  <a:lnTo>
                    <a:pt x="79973" y="13780"/>
                  </a:lnTo>
                  <a:lnTo>
                    <a:pt x="73261" y="5364"/>
                  </a:lnTo>
                  <a:lnTo>
                    <a:pt x="60399" y="918"/>
                  </a:lnTo>
                  <a:lnTo>
                    <a:pt x="46217" y="0"/>
                  </a:lnTo>
                  <a:lnTo>
                    <a:pt x="19844" y="10827"/>
                  </a:lnTo>
                  <a:lnTo>
                    <a:pt x="10554" y="22396"/>
                  </a:lnTo>
                  <a:lnTo>
                    <a:pt x="3956" y="37063"/>
                  </a:lnTo>
                  <a:lnTo>
                    <a:pt x="1022" y="50637"/>
                  </a:lnTo>
                  <a:lnTo>
                    <a:pt x="5363" y="66547"/>
                  </a:lnTo>
                  <a:lnTo>
                    <a:pt x="14347" y="82086"/>
                  </a:lnTo>
                  <a:lnTo>
                    <a:pt x="31306" y="96783"/>
                  </a:lnTo>
                  <a:lnTo>
                    <a:pt x="43517" y="104343"/>
                  </a:lnTo>
                  <a:lnTo>
                    <a:pt x="84401" y="111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8" name="SMARTInkShape-6987"/>
            <p:cNvSpPr/>
            <p:nvPr>
              <p:custDataLst>
                <p:tags r:id="rId71"/>
              </p:custDataLst>
            </p:nvPr>
          </p:nvSpPr>
          <p:spPr>
            <a:xfrm>
              <a:off x="9115459" y="634454"/>
              <a:ext cx="142842" cy="118022"/>
            </a:xfrm>
            <a:custGeom>
              <a:avLst/>
              <a:gdLst/>
              <a:ahLst/>
              <a:cxnLst/>
              <a:rect l="0" t="0" r="0" b="0"/>
              <a:pathLst>
                <a:path w="142842" h="118022">
                  <a:moveTo>
                    <a:pt x="9491" y="3721"/>
                  </a:moveTo>
                  <a:lnTo>
                    <a:pt x="9491" y="3721"/>
                  </a:lnTo>
                  <a:lnTo>
                    <a:pt x="6669" y="43741"/>
                  </a:lnTo>
                  <a:lnTo>
                    <a:pt x="554" y="88778"/>
                  </a:lnTo>
                  <a:lnTo>
                    <a:pt x="0" y="107342"/>
                  </a:lnTo>
                  <a:lnTo>
                    <a:pt x="5032" y="98041"/>
                  </a:lnTo>
                  <a:lnTo>
                    <a:pt x="14157" y="50428"/>
                  </a:lnTo>
                  <a:lnTo>
                    <a:pt x="19113" y="28273"/>
                  </a:lnTo>
                  <a:lnTo>
                    <a:pt x="29188" y="13706"/>
                  </a:lnTo>
                  <a:lnTo>
                    <a:pt x="32147" y="10377"/>
                  </a:lnTo>
                  <a:lnTo>
                    <a:pt x="35179" y="9217"/>
                  </a:lnTo>
                  <a:lnTo>
                    <a:pt x="38256" y="9502"/>
                  </a:lnTo>
                  <a:lnTo>
                    <a:pt x="41369" y="10750"/>
                  </a:lnTo>
                  <a:lnTo>
                    <a:pt x="55859" y="22619"/>
                  </a:lnTo>
                  <a:lnTo>
                    <a:pt x="61850" y="36462"/>
                  </a:lnTo>
                  <a:lnTo>
                    <a:pt x="66220" y="79450"/>
                  </a:lnTo>
                  <a:lnTo>
                    <a:pt x="66586" y="95342"/>
                  </a:lnTo>
                  <a:lnTo>
                    <a:pt x="66616" y="92772"/>
                  </a:lnTo>
                  <a:lnTo>
                    <a:pt x="74176" y="63517"/>
                  </a:lnTo>
                  <a:lnTo>
                    <a:pt x="78399" y="35902"/>
                  </a:lnTo>
                  <a:lnTo>
                    <a:pt x="86352" y="17137"/>
                  </a:lnTo>
                  <a:lnTo>
                    <a:pt x="98522" y="1315"/>
                  </a:lnTo>
                  <a:lnTo>
                    <a:pt x="101655" y="0"/>
                  </a:lnTo>
                  <a:lnTo>
                    <a:pt x="104799" y="182"/>
                  </a:lnTo>
                  <a:lnTo>
                    <a:pt x="107956" y="1362"/>
                  </a:lnTo>
                  <a:lnTo>
                    <a:pt x="114284" y="11139"/>
                  </a:lnTo>
                  <a:lnTo>
                    <a:pt x="119565" y="26068"/>
                  </a:lnTo>
                  <a:lnTo>
                    <a:pt x="128291" y="65774"/>
                  </a:lnTo>
                  <a:lnTo>
                    <a:pt x="142841" y="118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5" name="SMARTInkShape-Group1424"/>
          <p:cNvGrpSpPr/>
          <p:nvPr/>
        </p:nvGrpSpPr>
        <p:grpSpPr>
          <a:xfrm>
            <a:off x="8343900" y="460971"/>
            <a:ext cx="428626" cy="301030"/>
            <a:chOff x="8343900" y="460971"/>
            <a:chExt cx="428626" cy="301030"/>
          </a:xfrm>
        </p:grpSpPr>
        <p:sp>
          <p:nvSpPr>
            <p:cNvPr id="1560" name="SMARTInkShape-6988"/>
            <p:cNvSpPr/>
            <p:nvPr>
              <p:custDataLst>
                <p:tags r:id="rId63"/>
              </p:custDataLst>
            </p:nvPr>
          </p:nvSpPr>
          <p:spPr>
            <a:xfrm>
              <a:off x="8572500" y="460971"/>
              <a:ext cx="200026" cy="272455"/>
            </a:xfrm>
            <a:custGeom>
              <a:avLst/>
              <a:gdLst/>
              <a:ahLst/>
              <a:cxnLst/>
              <a:rect l="0" t="0" r="0" b="0"/>
              <a:pathLst>
                <a:path w="200026" h="272455">
                  <a:moveTo>
                    <a:pt x="0" y="158154"/>
                  </a:moveTo>
                  <a:lnTo>
                    <a:pt x="0" y="158154"/>
                  </a:lnTo>
                  <a:lnTo>
                    <a:pt x="13183" y="137432"/>
                  </a:lnTo>
                  <a:lnTo>
                    <a:pt x="18314" y="131639"/>
                  </a:lnTo>
                  <a:lnTo>
                    <a:pt x="29659" y="125203"/>
                  </a:lnTo>
                  <a:lnTo>
                    <a:pt x="41756" y="120226"/>
                  </a:lnTo>
                  <a:lnTo>
                    <a:pt x="60467" y="104465"/>
                  </a:lnTo>
                  <a:lnTo>
                    <a:pt x="96321" y="60451"/>
                  </a:lnTo>
                  <a:lnTo>
                    <a:pt x="114642" y="15321"/>
                  </a:lnTo>
                  <a:lnTo>
                    <a:pt x="122012" y="0"/>
                  </a:lnTo>
                  <a:lnTo>
                    <a:pt x="122616" y="860"/>
                  </a:lnTo>
                  <a:lnTo>
                    <a:pt x="123288" y="7459"/>
                  </a:lnTo>
                  <a:lnTo>
                    <a:pt x="117172" y="45210"/>
                  </a:lnTo>
                  <a:lnTo>
                    <a:pt x="115150" y="87412"/>
                  </a:lnTo>
                  <a:lnTo>
                    <a:pt x="113494" y="131314"/>
                  </a:lnTo>
                  <a:lnTo>
                    <a:pt x="106811" y="178487"/>
                  </a:lnTo>
                  <a:lnTo>
                    <a:pt x="102556" y="215684"/>
                  </a:lnTo>
                  <a:lnTo>
                    <a:pt x="95891" y="260454"/>
                  </a:lnTo>
                  <a:lnTo>
                    <a:pt x="95677" y="264454"/>
                  </a:lnTo>
                  <a:lnTo>
                    <a:pt x="96593" y="266062"/>
                  </a:lnTo>
                  <a:lnTo>
                    <a:pt x="98261" y="266076"/>
                  </a:lnTo>
                  <a:lnTo>
                    <a:pt x="100432" y="265027"/>
                  </a:lnTo>
                  <a:lnTo>
                    <a:pt x="108545" y="253438"/>
                  </a:lnTo>
                  <a:lnTo>
                    <a:pt x="127052" y="215059"/>
                  </a:lnTo>
                  <a:lnTo>
                    <a:pt x="141597" y="198416"/>
                  </a:lnTo>
                  <a:lnTo>
                    <a:pt x="153243" y="191923"/>
                  </a:lnTo>
                  <a:lnTo>
                    <a:pt x="159312" y="190192"/>
                  </a:lnTo>
                  <a:lnTo>
                    <a:pt x="171700" y="191090"/>
                  </a:lnTo>
                  <a:lnTo>
                    <a:pt x="177967" y="192811"/>
                  </a:lnTo>
                  <a:lnTo>
                    <a:pt x="183204" y="197134"/>
                  </a:lnTo>
                  <a:lnTo>
                    <a:pt x="191843" y="210403"/>
                  </a:lnTo>
                  <a:lnTo>
                    <a:pt x="200025" y="272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1" name="SMARTInkShape-6989"/>
            <p:cNvSpPr/>
            <p:nvPr>
              <p:custDataLst>
                <p:tags r:id="rId64"/>
              </p:custDataLst>
            </p:nvPr>
          </p:nvSpPr>
          <p:spPr>
            <a:xfrm>
              <a:off x="8610600" y="468049"/>
              <a:ext cx="47626" cy="293952"/>
            </a:xfrm>
            <a:custGeom>
              <a:avLst/>
              <a:gdLst/>
              <a:ahLst/>
              <a:cxnLst/>
              <a:rect l="0" t="0" r="0" b="0"/>
              <a:pathLst>
                <a:path w="47626" h="2939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58" y="47022"/>
                  </a:lnTo>
                  <a:lnTo>
                    <a:pt x="6545" y="82380"/>
                  </a:lnTo>
                  <a:lnTo>
                    <a:pt x="8937" y="126610"/>
                  </a:lnTo>
                  <a:lnTo>
                    <a:pt x="9409" y="166469"/>
                  </a:lnTo>
                  <a:lnTo>
                    <a:pt x="9502" y="208562"/>
                  </a:lnTo>
                  <a:lnTo>
                    <a:pt x="9520" y="253722"/>
                  </a:lnTo>
                  <a:lnTo>
                    <a:pt x="10582" y="271838"/>
                  </a:lnTo>
                  <a:lnTo>
                    <a:pt x="14581" y="283418"/>
                  </a:lnTo>
                  <a:lnTo>
                    <a:pt x="18187" y="286929"/>
                  </a:lnTo>
                  <a:lnTo>
                    <a:pt x="27839" y="290830"/>
                  </a:lnTo>
                  <a:lnTo>
                    <a:pt x="47625" y="293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2" name="SMARTInkShape-6990"/>
            <p:cNvSpPr/>
            <p:nvPr>
              <p:custDataLst>
                <p:tags r:id="rId65"/>
              </p:custDataLst>
            </p:nvPr>
          </p:nvSpPr>
          <p:spPr>
            <a:xfrm>
              <a:off x="8543925" y="619125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28575" y="38100"/>
                  </a:moveTo>
                  <a:lnTo>
                    <a:pt x="28575" y="38100"/>
                  </a:lnTo>
                  <a:lnTo>
                    <a:pt x="28575" y="33043"/>
                  </a:lnTo>
                  <a:lnTo>
                    <a:pt x="25753" y="27739"/>
                  </a:lnTo>
                  <a:lnTo>
                    <a:pt x="19913" y="21853"/>
                  </a:lnTo>
                  <a:lnTo>
                    <a:pt x="6841" y="1259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3" name="SMARTInkShape-6991"/>
            <p:cNvSpPr/>
            <p:nvPr>
              <p:custDataLst>
                <p:tags r:id="rId66"/>
              </p:custDataLst>
            </p:nvPr>
          </p:nvSpPr>
          <p:spPr>
            <a:xfrm>
              <a:off x="8543925" y="64770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8642" y="36269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4" name="SMARTInkShape-6992"/>
            <p:cNvSpPr/>
            <p:nvPr>
              <p:custDataLst>
                <p:tags r:id="rId67"/>
              </p:custDataLst>
            </p:nvPr>
          </p:nvSpPr>
          <p:spPr>
            <a:xfrm>
              <a:off x="8343900" y="638175"/>
              <a:ext cx="123538" cy="108312"/>
            </a:xfrm>
            <a:custGeom>
              <a:avLst/>
              <a:gdLst/>
              <a:ahLst/>
              <a:cxnLst/>
              <a:rect l="0" t="0" r="0" b="0"/>
              <a:pathLst>
                <a:path w="123538" h="108312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1058" y="34512"/>
                  </a:lnTo>
                  <a:lnTo>
                    <a:pt x="13257" y="76982"/>
                  </a:lnTo>
                  <a:lnTo>
                    <a:pt x="18963" y="99246"/>
                  </a:lnTo>
                  <a:lnTo>
                    <a:pt x="23598" y="106904"/>
                  </a:lnTo>
                  <a:lnTo>
                    <a:pt x="26315" y="108311"/>
                  </a:lnTo>
                  <a:lnTo>
                    <a:pt x="29185" y="108191"/>
                  </a:lnTo>
                  <a:lnTo>
                    <a:pt x="35196" y="105235"/>
                  </a:lnTo>
                  <a:lnTo>
                    <a:pt x="41396" y="100393"/>
                  </a:lnTo>
                  <a:lnTo>
                    <a:pt x="50836" y="86661"/>
                  </a:lnTo>
                  <a:lnTo>
                    <a:pt x="56596" y="68917"/>
                  </a:lnTo>
                  <a:lnTo>
                    <a:pt x="57839" y="68170"/>
                  </a:lnTo>
                  <a:lnTo>
                    <a:pt x="62042" y="67339"/>
                  </a:lnTo>
                  <a:lnTo>
                    <a:pt x="64645" y="69235"/>
                  </a:lnTo>
                  <a:lnTo>
                    <a:pt x="70358" y="76985"/>
                  </a:lnTo>
                  <a:lnTo>
                    <a:pt x="74469" y="88192"/>
                  </a:lnTo>
                  <a:lnTo>
                    <a:pt x="77163" y="90544"/>
                  </a:lnTo>
                  <a:lnTo>
                    <a:pt x="90008" y="93856"/>
                  </a:lnTo>
                  <a:lnTo>
                    <a:pt x="97506" y="94630"/>
                  </a:lnTo>
                  <a:lnTo>
                    <a:pt x="112734" y="90010"/>
                  </a:lnTo>
                  <a:lnTo>
                    <a:pt x="116431" y="87523"/>
                  </a:lnTo>
                  <a:lnTo>
                    <a:pt x="120539" y="81938"/>
                  </a:lnTo>
                  <a:lnTo>
                    <a:pt x="123537" y="47044"/>
                  </a:lnTo>
                  <a:lnTo>
                    <a:pt x="118683" y="25581"/>
                  </a:lnTo>
                  <a:lnTo>
                    <a:pt x="113426" y="16661"/>
                  </a:lnTo>
                  <a:lnTo>
                    <a:pt x="110542" y="14282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8" name="SMARTInkShape-Group1425"/>
          <p:cNvGrpSpPr/>
          <p:nvPr/>
        </p:nvGrpSpPr>
        <p:grpSpPr>
          <a:xfrm>
            <a:off x="7734300" y="557409"/>
            <a:ext cx="266701" cy="211214"/>
            <a:chOff x="7734300" y="557409"/>
            <a:chExt cx="266701" cy="211214"/>
          </a:xfrm>
        </p:grpSpPr>
        <p:sp>
          <p:nvSpPr>
            <p:cNvPr id="1566" name="SMARTInkShape-6993"/>
            <p:cNvSpPr/>
            <p:nvPr>
              <p:custDataLst>
                <p:tags r:id="rId61"/>
              </p:custDataLst>
            </p:nvPr>
          </p:nvSpPr>
          <p:spPr>
            <a:xfrm>
              <a:off x="7848600" y="581025"/>
              <a:ext cx="152401" cy="170357"/>
            </a:xfrm>
            <a:custGeom>
              <a:avLst/>
              <a:gdLst/>
              <a:ahLst/>
              <a:cxnLst/>
              <a:rect l="0" t="0" r="0" b="0"/>
              <a:pathLst>
                <a:path w="152401" h="170357">
                  <a:moveTo>
                    <a:pt x="0" y="47625"/>
                  </a:moveTo>
                  <a:lnTo>
                    <a:pt x="0" y="47625"/>
                  </a:lnTo>
                  <a:lnTo>
                    <a:pt x="9132" y="38492"/>
                  </a:lnTo>
                  <a:lnTo>
                    <a:pt x="22748" y="77907"/>
                  </a:lnTo>
                  <a:lnTo>
                    <a:pt x="36264" y="123387"/>
                  </a:lnTo>
                  <a:lnTo>
                    <a:pt x="59397" y="158990"/>
                  </a:lnTo>
                  <a:lnTo>
                    <a:pt x="66263" y="165912"/>
                  </a:lnTo>
                  <a:lnTo>
                    <a:pt x="69575" y="167758"/>
                  </a:lnTo>
                  <a:lnTo>
                    <a:pt x="84349" y="170356"/>
                  </a:lnTo>
                  <a:lnTo>
                    <a:pt x="90100" y="167546"/>
                  </a:lnTo>
                  <a:lnTo>
                    <a:pt x="102133" y="155957"/>
                  </a:lnTo>
                  <a:lnTo>
                    <a:pt x="115751" y="126525"/>
                  </a:lnTo>
                  <a:lnTo>
                    <a:pt x="125584" y="81272"/>
                  </a:lnTo>
                  <a:lnTo>
                    <a:pt x="136872" y="3910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" name="SMARTInkShape-6994"/>
            <p:cNvSpPr/>
            <p:nvPr>
              <p:custDataLst>
                <p:tags r:id="rId62"/>
              </p:custDataLst>
            </p:nvPr>
          </p:nvSpPr>
          <p:spPr>
            <a:xfrm>
              <a:off x="7734300" y="557409"/>
              <a:ext cx="85726" cy="211214"/>
            </a:xfrm>
            <a:custGeom>
              <a:avLst/>
              <a:gdLst/>
              <a:ahLst/>
              <a:cxnLst/>
              <a:rect l="0" t="0" r="0" b="0"/>
              <a:pathLst>
                <a:path w="85726" h="211214">
                  <a:moveTo>
                    <a:pt x="0" y="80766"/>
                  </a:moveTo>
                  <a:lnTo>
                    <a:pt x="0" y="80766"/>
                  </a:lnTo>
                  <a:lnTo>
                    <a:pt x="0" y="85823"/>
                  </a:lnTo>
                  <a:lnTo>
                    <a:pt x="1058" y="87312"/>
                  </a:lnTo>
                  <a:lnTo>
                    <a:pt x="2822" y="88305"/>
                  </a:lnTo>
                  <a:lnTo>
                    <a:pt x="5056" y="88967"/>
                  </a:lnTo>
                  <a:lnTo>
                    <a:pt x="13257" y="105068"/>
                  </a:lnTo>
                  <a:lnTo>
                    <a:pt x="17905" y="144441"/>
                  </a:lnTo>
                  <a:lnTo>
                    <a:pt x="18900" y="186609"/>
                  </a:lnTo>
                  <a:lnTo>
                    <a:pt x="16161" y="199421"/>
                  </a:lnTo>
                  <a:lnTo>
                    <a:pt x="10836" y="211213"/>
                  </a:lnTo>
                  <a:lnTo>
                    <a:pt x="7286" y="204359"/>
                  </a:lnTo>
                  <a:lnTo>
                    <a:pt x="3238" y="190730"/>
                  </a:lnTo>
                  <a:lnTo>
                    <a:pt x="639" y="153287"/>
                  </a:lnTo>
                  <a:lnTo>
                    <a:pt x="126" y="115552"/>
                  </a:lnTo>
                  <a:lnTo>
                    <a:pt x="5093" y="79196"/>
                  </a:lnTo>
                  <a:lnTo>
                    <a:pt x="16254" y="34712"/>
                  </a:lnTo>
                  <a:lnTo>
                    <a:pt x="22393" y="14789"/>
                  </a:lnTo>
                  <a:lnTo>
                    <a:pt x="26570" y="8207"/>
                  </a:lnTo>
                  <a:lnTo>
                    <a:pt x="31472" y="3818"/>
                  </a:lnTo>
                  <a:lnTo>
                    <a:pt x="36857" y="892"/>
                  </a:lnTo>
                  <a:lnTo>
                    <a:pt x="42563" y="0"/>
                  </a:lnTo>
                  <a:lnTo>
                    <a:pt x="54548" y="1831"/>
                  </a:lnTo>
                  <a:lnTo>
                    <a:pt x="59648" y="5918"/>
                  </a:lnTo>
                  <a:lnTo>
                    <a:pt x="68138" y="18925"/>
                  </a:lnTo>
                  <a:lnTo>
                    <a:pt x="73812" y="44098"/>
                  </a:lnTo>
                  <a:lnTo>
                    <a:pt x="66672" y="62353"/>
                  </a:lnTo>
                  <a:lnTo>
                    <a:pt x="46331" y="89829"/>
                  </a:lnTo>
                  <a:lnTo>
                    <a:pt x="30425" y="101913"/>
                  </a:lnTo>
                  <a:lnTo>
                    <a:pt x="6791" y="113745"/>
                  </a:lnTo>
                  <a:lnTo>
                    <a:pt x="3018" y="119412"/>
                  </a:lnTo>
                  <a:lnTo>
                    <a:pt x="2012" y="122405"/>
                  </a:lnTo>
                  <a:lnTo>
                    <a:pt x="3717" y="131375"/>
                  </a:lnTo>
                  <a:lnTo>
                    <a:pt x="9060" y="142417"/>
                  </a:lnTo>
                  <a:lnTo>
                    <a:pt x="41791" y="178249"/>
                  </a:lnTo>
                  <a:lnTo>
                    <a:pt x="85725" y="204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9" name="SMARTInkShape-6995"/>
          <p:cNvSpPr/>
          <p:nvPr>
            <p:custDataLst>
              <p:tags r:id="rId15"/>
            </p:custDataLst>
          </p:nvPr>
        </p:nvSpPr>
        <p:spPr>
          <a:xfrm>
            <a:off x="7223577" y="697157"/>
            <a:ext cx="139249" cy="93419"/>
          </a:xfrm>
          <a:custGeom>
            <a:avLst/>
            <a:gdLst/>
            <a:ahLst/>
            <a:cxnLst/>
            <a:rect l="0" t="0" r="0" b="0"/>
            <a:pathLst>
              <a:path w="139249" h="93419">
                <a:moveTo>
                  <a:pt x="63048" y="26743"/>
                </a:moveTo>
                <a:lnTo>
                  <a:pt x="63048" y="26743"/>
                </a:lnTo>
                <a:lnTo>
                  <a:pt x="68104" y="21687"/>
                </a:lnTo>
                <a:lnTo>
                  <a:pt x="70586" y="16382"/>
                </a:lnTo>
                <a:lnTo>
                  <a:pt x="71248" y="13486"/>
                </a:lnTo>
                <a:lnTo>
                  <a:pt x="70632" y="10496"/>
                </a:lnTo>
                <a:lnTo>
                  <a:pt x="67124" y="4353"/>
                </a:lnTo>
                <a:lnTo>
                  <a:pt x="63649" y="2291"/>
                </a:lnTo>
                <a:lnTo>
                  <a:pt x="54143" y="0"/>
                </a:lnTo>
                <a:lnTo>
                  <a:pt x="49703" y="448"/>
                </a:lnTo>
                <a:lnTo>
                  <a:pt x="41948" y="3768"/>
                </a:lnTo>
                <a:lnTo>
                  <a:pt x="20741" y="23185"/>
                </a:lnTo>
                <a:lnTo>
                  <a:pt x="1814" y="50852"/>
                </a:lnTo>
                <a:lnTo>
                  <a:pt x="0" y="55516"/>
                </a:lnTo>
                <a:lnTo>
                  <a:pt x="808" y="66342"/>
                </a:lnTo>
                <a:lnTo>
                  <a:pt x="2504" y="72192"/>
                </a:lnTo>
                <a:lnTo>
                  <a:pt x="4693" y="76093"/>
                </a:lnTo>
                <a:lnTo>
                  <a:pt x="7212" y="78693"/>
                </a:lnTo>
                <a:lnTo>
                  <a:pt x="9949" y="80426"/>
                </a:lnTo>
                <a:lnTo>
                  <a:pt x="21457" y="79530"/>
                </a:lnTo>
                <a:lnTo>
                  <a:pt x="62742" y="64460"/>
                </a:lnTo>
                <a:lnTo>
                  <a:pt x="86095" y="51034"/>
                </a:lnTo>
                <a:lnTo>
                  <a:pt x="87938" y="51404"/>
                </a:lnTo>
                <a:lnTo>
                  <a:pt x="89167" y="52709"/>
                </a:lnTo>
                <a:lnTo>
                  <a:pt x="101008" y="59601"/>
                </a:lnTo>
                <a:lnTo>
                  <a:pt x="104229" y="63465"/>
                </a:lnTo>
                <a:lnTo>
                  <a:pt x="110881" y="77958"/>
                </a:lnTo>
                <a:lnTo>
                  <a:pt x="119938" y="85841"/>
                </a:lnTo>
                <a:lnTo>
                  <a:pt x="139248" y="9341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2" name="SMARTInkShape-Group1427"/>
          <p:cNvGrpSpPr/>
          <p:nvPr/>
        </p:nvGrpSpPr>
        <p:grpSpPr>
          <a:xfrm>
            <a:off x="6543675" y="547393"/>
            <a:ext cx="238126" cy="269226"/>
            <a:chOff x="6543675" y="547393"/>
            <a:chExt cx="238126" cy="269226"/>
          </a:xfrm>
        </p:grpSpPr>
        <p:sp>
          <p:nvSpPr>
            <p:cNvPr id="1570" name="SMARTInkShape-6996"/>
            <p:cNvSpPr/>
            <p:nvPr>
              <p:custDataLst>
                <p:tags r:id="rId59"/>
              </p:custDataLst>
            </p:nvPr>
          </p:nvSpPr>
          <p:spPr>
            <a:xfrm>
              <a:off x="6677897" y="697701"/>
              <a:ext cx="103904" cy="112935"/>
            </a:xfrm>
            <a:custGeom>
              <a:avLst/>
              <a:gdLst/>
              <a:ahLst/>
              <a:cxnLst/>
              <a:rect l="0" t="0" r="0" b="0"/>
              <a:pathLst>
                <a:path w="103904" h="112935">
                  <a:moveTo>
                    <a:pt x="18178" y="54774"/>
                  </a:moveTo>
                  <a:lnTo>
                    <a:pt x="18178" y="54774"/>
                  </a:lnTo>
                  <a:lnTo>
                    <a:pt x="23234" y="54774"/>
                  </a:lnTo>
                  <a:lnTo>
                    <a:pt x="28539" y="51952"/>
                  </a:lnTo>
                  <a:lnTo>
                    <a:pt x="34424" y="46111"/>
                  </a:lnTo>
                  <a:lnTo>
                    <a:pt x="52077" y="14075"/>
                  </a:lnTo>
                  <a:lnTo>
                    <a:pt x="54411" y="5641"/>
                  </a:lnTo>
                  <a:lnTo>
                    <a:pt x="52916" y="2969"/>
                  </a:lnTo>
                  <a:lnTo>
                    <a:pt x="49803" y="1187"/>
                  </a:lnTo>
                  <a:lnTo>
                    <a:pt x="45612" y="0"/>
                  </a:lnTo>
                  <a:lnTo>
                    <a:pt x="40701" y="1324"/>
                  </a:lnTo>
                  <a:lnTo>
                    <a:pt x="29600" y="8441"/>
                  </a:lnTo>
                  <a:lnTo>
                    <a:pt x="23254" y="15837"/>
                  </a:lnTo>
                  <a:lnTo>
                    <a:pt x="2073" y="55252"/>
                  </a:lnTo>
                  <a:lnTo>
                    <a:pt x="0" y="76788"/>
                  </a:lnTo>
                  <a:lnTo>
                    <a:pt x="2338" y="88547"/>
                  </a:lnTo>
                  <a:lnTo>
                    <a:pt x="4443" y="93164"/>
                  </a:lnTo>
                  <a:lnTo>
                    <a:pt x="22575" y="109776"/>
                  </a:lnTo>
                  <a:lnTo>
                    <a:pt x="29577" y="112608"/>
                  </a:lnTo>
                  <a:lnTo>
                    <a:pt x="42999" y="112934"/>
                  </a:lnTo>
                  <a:lnTo>
                    <a:pt x="103903" y="102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1" name="SMARTInkShape-6997"/>
            <p:cNvSpPr/>
            <p:nvPr>
              <p:custDataLst>
                <p:tags r:id="rId60"/>
              </p:custDataLst>
            </p:nvPr>
          </p:nvSpPr>
          <p:spPr>
            <a:xfrm>
              <a:off x="6543675" y="547393"/>
              <a:ext cx="91712" cy="269226"/>
            </a:xfrm>
            <a:custGeom>
              <a:avLst/>
              <a:gdLst/>
              <a:ahLst/>
              <a:cxnLst/>
              <a:rect l="0" t="0" r="0" b="0"/>
              <a:pathLst>
                <a:path w="91712" h="269226">
                  <a:moveTo>
                    <a:pt x="0" y="5057"/>
                  </a:moveTo>
                  <a:lnTo>
                    <a:pt x="0" y="5057"/>
                  </a:lnTo>
                  <a:lnTo>
                    <a:pt x="0" y="0"/>
                  </a:lnTo>
                  <a:lnTo>
                    <a:pt x="1058" y="628"/>
                  </a:lnTo>
                  <a:lnTo>
                    <a:pt x="5056" y="6969"/>
                  </a:lnTo>
                  <a:lnTo>
                    <a:pt x="8200" y="22439"/>
                  </a:lnTo>
                  <a:lnTo>
                    <a:pt x="10321" y="69443"/>
                  </a:lnTo>
                  <a:lnTo>
                    <a:pt x="15994" y="111035"/>
                  </a:lnTo>
                  <a:lnTo>
                    <a:pt x="18446" y="151305"/>
                  </a:lnTo>
                  <a:lnTo>
                    <a:pt x="16049" y="187032"/>
                  </a:lnTo>
                  <a:lnTo>
                    <a:pt x="10385" y="234455"/>
                  </a:lnTo>
                  <a:lnTo>
                    <a:pt x="9558" y="269225"/>
                  </a:lnTo>
                  <a:lnTo>
                    <a:pt x="9535" y="260894"/>
                  </a:lnTo>
                  <a:lnTo>
                    <a:pt x="30985" y="213653"/>
                  </a:lnTo>
                  <a:lnTo>
                    <a:pt x="40581" y="200778"/>
                  </a:lnTo>
                  <a:lnTo>
                    <a:pt x="51903" y="192586"/>
                  </a:lnTo>
                  <a:lnTo>
                    <a:pt x="63990" y="188945"/>
                  </a:lnTo>
                  <a:lnTo>
                    <a:pt x="76418" y="190149"/>
                  </a:lnTo>
                  <a:lnTo>
                    <a:pt x="82696" y="191952"/>
                  </a:lnTo>
                  <a:lnTo>
                    <a:pt x="86880" y="195270"/>
                  </a:lnTo>
                  <a:lnTo>
                    <a:pt x="91530" y="204602"/>
                  </a:lnTo>
                  <a:lnTo>
                    <a:pt x="91711" y="208995"/>
                  </a:lnTo>
                  <a:lnTo>
                    <a:pt x="89091" y="216699"/>
                  </a:lnTo>
                  <a:lnTo>
                    <a:pt x="71181" y="243360"/>
                  </a:lnTo>
                  <a:lnTo>
                    <a:pt x="52370" y="257228"/>
                  </a:lnTo>
                  <a:lnTo>
                    <a:pt x="35975" y="264594"/>
                  </a:lnTo>
                  <a:lnTo>
                    <a:pt x="20928" y="265751"/>
                  </a:lnTo>
                  <a:lnTo>
                    <a:pt x="9301" y="262738"/>
                  </a:lnTo>
                  <a:lnTo>
                    <a:pt x="0" y="252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5" name="SMARTInkShape-Group1428"/>
          <p:cNvGrpSpPr/>
          <p:nvPr/>
        </p:nvGrpSpPr>
        <p:grpSpPr>
          <a:xfrm>
            <a:off x="6000750" y="571500"/>
            <a:ext cx="190501" cy="266701"/>
            <a:chOff x="6000750" y="571500"/>
            <a:chExt cx="190501" cy="266701"/>
          </a:xfrm>
        </p:grpSpPr>
        <p:sp>
          <p:nvSpPr>
            <p:cNvPr id="1573" name="SMARTInkShape-6998"/>
            <p:cNvSpPr/>
            <p:nvPr>
              <p:custDataLst>
                <p:tags r:id="rId57"/>
              </p:custDataLst>
            </p:nvPr>
          </p:nvSpPr>
          <p:spPr>
            <a:xfrm>
              <a:off x="6000750" y="572824"/>
              <a:ext cx="190501" cy="265377"/>
            </a:xfrm>
            <a:custGeom>
              <a:avLst/>
              <a:gdLst/>
              <a:ahLst/>
              <a:cxnLst/>
              <a:rect l="0" t="0" r="0" b="0"/>
              <a:pathLst>
                <a:path w="190501" h="265377">
                  <a:moveTo>
                    <a:pt x="190500" y="8201"/>
                  </a:moveTo>
                  <a:lnTo>
                    <a:pt x="190500" y="8201"/>
                  </a:lnTo>
                  <a:lnTo>
                    <a:pt x="190500" y="3144"/>
                  </a:lnTo>
                  <a:lnTo>
                    <a:pt x="189442" y="1655"/>
                  </a:lnTo>
                  <a:lnTo>
                    <a:pt x="187678" y="662"/>
                  </a:lnTo>
                  <a:lnTo>
                    <a:pt x="185444" y="0"/>
                  </a:lnTo>
                  <a:lnTo>
                    <a:pt x="172186" y="4125"/>
                  </a:lnTo>
                  <a:lnTo>
                    <a:pt x="154852" y="22163"/>
                  </a:lnTo>
                  <a:lnTo>
                    <a:pt x="123730" y="63113"/>
                  </a:lnTo>
                  <a:lnTo>
                    <a:pt x="112141" y="79173"/>
                  </a:lnTo>
                  <a:lnTo>
                    <a:pt x="93256" y="121155"/>
                  </a:lnTo>
                  <a:lnTo>
                    <a:pt x="64515" y="164455"/>
                  </a:lnTo>
                  <a:lnTo>
                    <a:pt x="35925" y="210550"/>
                  </a:lnTo>
                  <a:lnTo>
                    <a:pt x="0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4" name="SMARTInkShape-6999"/>
            <p:cNvSpPr/>
            <p:nvPr>
              <p:custDataLst>
                <p:tags r:id="rId58"/>
              </p:custDataLst>
            </p:nvPr>
          </p:nvSpPr>
          <p:spPr>
            <a:xfrm>
              <a:off x="6019800" y="571500"/>
              <a:ext cx="152401" cy="228601"/>
            </a:xfrm>
            <a:custGeom>
              <a:avLst/>
              <a:gdLst/>
              <a:ahLst/>
              <a:cxnLst/>
              <a:rect l="0" t="0" r="0" b="0"/>
              <a:pathLst>
                <a:path w="152401" h="22860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8662" y="24909"/>
                  </a:lnTo>
                  <a:lnTo>
                    <a:pt x="35211" y="64681"/>
                  </a:lnTo>
                  <a:lnTo>
                    <a:pt x="63957" y="108772"/>
                  </a:lnTo>
                  <a:lnTo>
                    <a:pt x="98132" y="155748"/>
                  </a:lnTo>
                  <a:lnTo>
                    <a:pt x="124391" y="200633"/>
                  </a:lnTo>
                  <a:lnTo>
                    <a:pt x="131485" y="211937"/>
                  </a:lnTo>
                  <a:lnTo>
                    <a:pt x="1524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0" name="SMARTInkShape-Group1429"/>
          <p:cNvGrpSpPr/>
          <p:nvPr/>
        </p:nvGrpSpPr>
        <p:grpSpPr>
          <a:xfrm>
            <a:off x="5181656" y="467117"/>
            <a:ext cx="409520" cy="387272"/>
            <a:chOff x="5181656" y="467117"/>
            <a:chExt cx="409520" cy="387272"/>
          </a:xfrm>
        </p:grpSpPr>
        <p:sp>
          <p:nvSpPr>
            <p:cNvPr id="1576" name="SMARTInkShape-7000"/>
            <p:cNvSpPr/>
            <p:nvPr>
              <p:custDataLst>
                <p:tags r:id="rId53"/>
              </p:custDataLst>
            </p:nvPr>
          </p:nvSpPr>
          <p:spPr>
            <a:xfrm>
              <a:off x="5516337" y="509745"/>
              <a:ext cx="55789" cy="298227"/>
            </a:xfrm>
            <a:custGeom>
              <a:avLst/>
              <a:gdLst/>
              <a:ahLst/>
              <a:cxnLst/>
              <a:rect l="0" t="0" r="0" b="0"/>
              <a:pathLst>
                <a:path w="55789" h="298227">
                  <a:moveTo>
                    <a:pt x="27213" y="14130"/>
                  </a:moveTo>
                  <a:lnTo>
                    <a:pt x="27213" y="14130"/>
                  </a:lnTo>
                  <a:lnTo>
                    <a:pt x="32269" y="9073"/>
                  </a:lnTo>
                  <a:lnTo>
                    <a:pt x="34752" y="3769"/>
                  </a:lnTo>
                  <a:lnTo>
                    <a:pt x="35414" y="873"/>
                  </a:lnTo>
                  <a:lnTo>
                    <a:pt x="35855" y="0"/>
                  </a:lnTo>
                  <a:lnTo>
                    <a:pt x="36150" y="477"/>
                  </a:lnTo>
                  <a:lnTo>
                    <a:pt x="36622" y="13902"/>
                  </a:lnTo>
                  <a:lnTo>
                    <a:pt x="26362" y="50632"/>
                  </a:lnTo>
                  <a:lnTo>
                    <a:pt x="21543" y="66337"/>
                  </a:lnTo>
                  <a:lnTo>
                    <a:pt x="15627" y="108090"/>
                  </a:lnTo>
                  <a:lnTo>
                    <a:pt x="10375" y="143217"/>
                  </a:lnTo>
                  <a:lnTo>
                    <a:pt x="8818" y="184317"/>
                  </a:lnTo>
                  <a:lnTo>
                    <a:pt x="5535" y="217661"/>
                  </a:lnTo>
                  <a:lnTo>
                    <a:pt x="0" y="252948"/>
                  </a:lnTo>
                  <a:lnTo>
                    <a:pt x="4098" y="281035"/>
                  </a:lnTo>
                  <a:lnTo>
                    <a:pt x="9178" y="291505"/>
                  </a:lnTo>
                  <a:lnTo>
                    <a:pt x="12015" y="294296"/>
                  </a:lnTo>
                  <a:lnTo>
                    <a:pt x="20811" y="297398"/>
                  </a:lnTo>
                  <a:lnTo>
                    <a:pt x="26120" y="298226"/>
                  </a:lnTo>
                  <a:lnTo>
                    <a:pt x="55788" y="280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7" name="SMARTInkShape-7001"/>
            <p:cNvSpPr/>
            <p:nvPr>
              <p:custDataLst>
                <p:tags r:id="rId54"/>
              </p:custDataLst>
            </p:nvPr>
          </p:nvSpPr>
          <p:spPr>
            <a:xfrm>
              <a:off x="5480912" y="647700"/>
              <a:ext cx="110264" cy="47626"/>
            </a:xfrm>
            <a:custGeom>
              <a:avLst/>
              <a:gdLst/>
              <a:ahLst/>
              <a:cxnLst/>
              <a:rect l="0" t="0" r="0" b="0"/>
              <a:pathLst>
                <a:path w="110264" h="47626">
                  <a:moveTo>
                    <a:pt x="5488" y="47625"/>
                  </a:moveTo>
                  <a:lnTo>
                    <a:pt x="5488" y="47625"/>
                  </a:lnTo>
                  <a:lnTo>
                    <a:pt x="5488" y="42568"/>
                  </a:lnTo>
                  <a:lnTo>
                    <a:pt x="4430" y="41079"/>
                  </a:lnTo>
                  <a:lnTo>
                    <a:pt x="2666" y="40086"/>
                  </a:lnTo>
                  <a:lnTo>
                    <a:pt x="432" y="39424"/>
                  </a:lnTo>
                  <a:lnTo>
                    <a:pt x="0" y="37924"/>
                  </a:lnTo>
                  <a:lnTo>
                    <a:pt x="2344" y="33436"/>
                  </a:lnTo>
                  <a:lnTo>
                    <a:pt x="4450" y="31816"/>
                  </a:lnTo>
                  <a:lnTo>
                    <a:pt x="44364" y="21255"/>
                  </a:lnTo>
                  <a:lnTo>
                    <a:pt x="1102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8" name="SMARTInkShape-7002"/>
            <p:cNvSpPr/>
            <p:nvPr>
              <p:custDataLst>
                <p:tags r:id="rId55"/>
              </p:custDataLst>
            </p:nvPr>
          </p:nvSpPr>
          <p:spPr>
            <a:xfrm>
              <a:off x="5181656" y="467117"/>
              <a:ext cx="104720" cy="387272"/>
            </a:xfrm>
            <a:custGeom>
              <a:avLst/>
              <a:gdLst/>
              <a:ahLst/>
              <a:cxnLst/>
              <a:rect l="0" t="0" r="0" b="0"/>
              <a:pathLst>
                <a:path w="104720" h="387272">
                  <a:moveTo>
                    <a:pt x="47569" y="9133"/>
                  </a:moveTo>
                  <a:lnTo>
                    <a:pt x="47569" y="9133"/>
                  </a:lnTo>
                  <a:lnTo>
                    <a:pt x="42513" y="4076"/>
                  </a:lnTo>
                  <a:lnTo>
                    <a:pt x="42081" y="2587"/>
                  </a:lnTo>
                  <a:lnTo>
                    <a:pt x="42853" y="1594"/>
                  </a:lnTo>
                  <a:lnTo>
                    <a:pt x="46531" y="491"/>
                  </a:lnTo>
                  <a:lnTo>
                    <a:pt x="51694" y="0"/>
                  </a:lnTo>
                  <a:lnTo>
                    <a:pt x="53494" y="1986"/>
                  </a:lnTo>
                  <a:lnTo>
                    <a:pt x="55494" y="9837"/>
                  </a:lnTo>
                  <a:lnTo>
                    <a:pt x="56953" y="54511"/>
                  </a:lnTo>
                  <a:lnTo>
                    <a:pt x="49462" y="89985"/>
                  </a:lnTo>
                  <a:lnTo>
                    <a:pt x="41897" y="127751"/>
                  </a:lnTo>
                  <a:lnTo>
                    <a:pt x="35983" y="170030"/>
                  </a:lnTo>
                  <a:lnTo>
                    <a:pt x="29993" y="208955"/>
                  </a:lnTo>
                  <a:lnTo>
                    <a:pt x="18843" y="247786"/>
                  </a:lnTo>
                  <a:lnTo>
                    <a:pt x="7190" y="287749"/>
                  </a:lnTo>
                  <a:lnTo>
                    <a:pt x="899" y="331207"/>
                  </a:lnTo>
                  <a:lnTo>
                    <a:pt x="28" y="375644"/>
                  </a:lnTo>
                  <a:lnTo>
                    <a:pt x="0" y="380474"/>
                  </a:lnTo>
                  <a:lnTo>
                    <a:pt x="2098" y="383693"/>
                  </a:lnTo>
                  <a:lnTo>
                    <a:pt x="5613" y="385840"/>
                  </a:lnTo>
                  <a:lnTo>
                    <a:pt x="10072" y="387271"/>
                  </a:lnTo>
                  <a:lnTo>
                    <a:pt x="20673" y="386039"/>
                  </a:lnTo>
                  <a:lnTo>
                    <a:pt x="60063" y="370724"/>
                  </a:lnTo>
                  <a:lnTo>
                    <a:pt x="80905" y="361452"/>
                  </a:lnTo>
                  <a:lnTo>
                    <a:pt x="104719" y="342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9" name="SMARTInkShape-7003"/>
            <p:cNvSpPr/>
            <p:nvPr>
              <p:custDataLst>
                <p:tags r:id="rId56"/>
              </p:custDataLst>
            </p:nvPr>
          </p:nvSpPr>
          <p:spPr>
            <a:xfrm>
              <a:off x="5334220" y="672109"/>
              <a:ext cx="104556" cy="143188"/>
            </a:xfrm>
            <a:custGeom>
              <a:avLst/>
              <a:gdLst/>
              <a:ahLst/>
              <a:cxnLst/>
              <a:rect l="0" t="0" r="0" b="0"/>
              <a:pathLst>
                <a:path w="104556" h="143188">
                  <a:moveTo>
                    <a:pt x="37880" y="42266"/>
                  </a:moveTo>
                  <a:lnTo>
                    <a:pt x="37880" y="42266"/>
                  </a:lnTo>
                  <a:lnTo>
                    <a:pt x="28747" y="51399"/>
                  </a:lnTo>
                  <a:lnTo>
                    <a:pt x="33528" y="51675"/>
                  </a:lnTo>
                  <a:lnTo>
                    <a:pt x="38768" y="48917"/>
                  </a:lnTo>
                  <a:lnTo>
                    <a:pt x="68358" y="21197"/>
                  </a:lnTo>
                  <a:lnTo>
                    <a:pt x="72593" y="14205"/>
                  </a:lnTo>
                  <a:lnTo>
                    <a:pt x="73722" y="10858"/>
                  </a:lnTo>
                  <a:lnTo>
                    <a:pt x="73416" y="7569"/>
                  </a:lnTo>
                  <a:lnTo>
                    <a:pt x="70254" y="1092"/>
                  </a:lnTo>
                  <a:lnTo>
                    <a:pt x="67929" y="0"/>
                  </a:lnTo>
                  <a:lnTo>
                    <a:pt x="65321" y="330"/>
                  </a:lnTo>
                  <a:lnTo>
                    <a:pt x="36280" y="18870"/>
                  </a:lnTo>
                  <a:lnTo>
                    <a:pt x="17180" y="37568"/>
                  </a:lnTo>
                  <a:lnTo>
                    <a:pt x="3531" y="66150"/>
                  </a:lnTo>
                  <a:lnTo>
                    <a:pt x="521" y="92727"/>
                  </a:lnTo>
                  <a:lnTo>
                    <a:pt x="0" y="114250"/>
                  </a:lnTo>
                  <a:lnTo>
                    <a:pt x="3101" y="120947"/>
                  </a:lnTo>
                  <a:lnTo>
                    <a:pt x="15015" y="134032"/>
                  </a:lnTo>
                  <a:lnTo>
                    <a:pt x="30893" y="141259"/>
                  </a:lnTo>
                  <a:lnTo>
                    <a:pt x="39572" y="143187"/>
                  </a:lnTo>
                  <a:lnTo>
                    <a:pt x="57682" y="139683"/>
                  </a:lnTo>
                  <a:lnTo>
                    <a:pt x="82906" y="125811"/>
                  </a:lnTo>
                  <a:lnTo>
                    <a:pt x="104555" y="108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2" name="SMARTInkShape-Group1430"/>
          <p:cNvGrpSpPr/>
          <p:nvPr/>
        </p:nvGrpSpPr>
        <p:grpSpPr>
          <a:xfrm>
            <a:off x="795043" y="352425"/>
            <a:ext cx="3938883" cy="638176"/>
            <a:chOff x="795043" y="352425"/>
            <a:chExt cx="3938883" cy="638176"/>
          </a:xfrm>
        </p:grpSpPr>
        <p:sp>
          <p:nvSpPr>
            <p:cNvPr id="1581" name="SMARTInkShape-7004"/>
            <p:cNvSpPr/>
            <p:nvPr>
              <p:custDataLst>
                <p:tags r:id="rId42"/>
              </p:custDataLst>
            </p:nvPr>
          </p:nvSpPr>
          <p:spPr>
            <a:xfrm>
              <a:off x="4686300" y="723900"/>
              <a:ext cx="47626" cy="38101"/>
            </a:xfrm>
            <a:custGeom>
              <a:avLst/>
              <a:gdLst/>
              <a:ahLst/>
              <a:cxnLst/>
              <a:rect l="0" t="0" r="0" b="0"/>
              <a:pathLst>
                <a:path w="47626" h="38101">
                  <a:moveTo>
                    <a:pt x="47625" y="0"/>
                  </a:moveTo>
                  <a:lnTo>
                    <a:pt x="47625" y="0"/>
                  </a:lnTo>
                  <a:lnTo>
                    <a:pt x="42568" y="10113"/>
                  </a:lnTo>
                  <a:lnTo>
                    <a:pt x="34442" y="1790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2" name="SMARTInkShape-7005"/>
            <p:cNvSpPr/>
            <p:nvPr>
              <p:custDataLst>
                <p:tags r:id="rId43"/>
              </p:custDataLst>
            </p:nvPr>
          </p:nvSpPr>
          <p:spPr>
            <a:xfrm>
              <a:off x="4667250" y="56197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0"/>
                  </a:moveTo>
                  <a:lnTo>
                    <a:pt x="0" y="0"/>
                  </a:lnTo>
                  <a:lnTo>
                    <a:pt x="0" y="22390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3" name="SMARTInkShape-7006"/>
            <p:cNvSpPr/>
            <p:nvPr>
              <p:custDataLst>
                <p:tags r:id="rId44"/>
              </p:custDataLst>
            </p:nvPr>
          </p:nvSpPr>
          <p:spPr>
            <a:xfrm>
              <a:off x="795043" y="781050"/>
              <a:ext cx="3786483" cy="209551"/>
            </a:xfrm>
            <a:custGeom>
              <a:avLst/>
              <a:gdLst/>
              <a:ahLst/>
              <a:cxnLst/>
              <a:rect l="0" t="0" r="0" b="0"/>
              <a:pathLst>
                <a:path w="3786483" h="209551">
                  <a:moveTo>
                    <a:pt x="5057" y="209550"/>
                  </a:moveTo>
                  <a:lnTo>
                    <a:pt x="5057" y="209550"/>
                  </a:lnTo>
                  <a:lnTo>
                    <a:pt x="0" y="204493"/>
                  </a:lnTo>
                  <a:lnTo>
                    <a:pt x="628" y="203004"/>
                  </a:lnTo>
                  <a:lnTo>
                    <a:pt x="6969" y="201349"/>
                  </a:lnTo>
                  <a:lnTo>
                    <a:pt x="42769" y="200199"/>
                  </a:lnTo>
                  <a:lnTo>
                    <a:pt x="88824" y="200060"/>
                  </a:lnTo>
                  <a:lnTo>
                    <a:pt x="136099" y="200032"/>
                  </a:lnTo>
                  <a:lnTo>
                    <a:pt x="174647" y="200027"/>
                  </a:lnTo>
                  <a:lnTo>
                    <a:pt x="220171" y="200026"/>
                  </a:lnTo>
                  <a:lnTo>
                    <a:pt x="255180" y="200025"/>
                  </a:lnTo>
                  <a:lnTo>
                    <a:pt x="291906" y="197203"/>
                  </a:lnTo>
                  <a:lnTo>
                    <a:pt x="329395" y="193479"/>
                  </a:lnTo>
                  <a:lnTo>
                    <a:pt x="367224" y="191824"/>
                  </a:lnTo>
                  <a:lnTo>
                    <a:pt x="410848" y="191088"/>
                  </a:lnTo>
                  <a:lnTo>
                    <a:pt x="458458" y="189703"/>
                  </a:lnTo>
                  <a:lnTo>
                    <a:pt x="483008" y="187852"/>
                  </a:lnTo>
                  <a:lnTo>
                    <a:pt x="507841" y="185560"/>
                  </a:lnTo>
                  <a:lnTo>
                    <a:pt x="532863" y="184031"/>
                  </a:lnTo>
                  <a:lnTo>
                    <a:pt x="558011" y="183013"/>
                  </a:lnTo>
                  <a:lnTo>
                    <a:pt x="583243" y="182333"/>
                  </a:lnTo>
                  <a:lnTo>
                    <a:pt x="609589" y="180822"/>
                  </a:lnTo>
                  <a:lnTo>
                    <a:pt x="636679" y="178757"/>
                  </a:lnTo>
                  <a:lnTo>
                    <a:pt x="664263" y="176321"/>
                  </a:lnTo>
                  <a:lnTo>
                    <a:pt x="693236" y="174697"/>
                  </a:lnTo>
                  <a:lnTo>
                    <a:pt x="723135" y="173615"/>
                  </a:lnTo>
                  <a:lnTo>
                    <a:pt x="753650" y="172893"/>
                  </a:lnTo>
                  <a:lnTo>
                    <a:pt x="783519" y="171354"/>
                  </a:lnTo>
                  <a:lnTo>
                    <a:pt x="812957" y="169269"/>
                  </a:lnTo>
                  <a:lnTo>
                    <a:pt x="842107" y="166821"/>
                  </a:lnTo>
                  <a:lnTo>
                    <a:pt x="872124" y="165189"/>
                  </a:lnTo>
                  <a:lnTo>
                    <a:pt x="902718" y="164101"/>
                  </a:lnTo>
                  <a:lnTo>
                    <a:pt x="933698" y="163376"/>
                  </a:lnTo>
                  <a:lnTo>
                    <a:pt x="967051" y="161834"/>
                  </a:lnTo>
                  <a:lnTo>
                    <a:pt x="1001986" y="159748"/>
                  </a:lnTo>
                  <a:lnTo>
                    <a:pt x="1037977" y="157298"/>
                  </a:lnTo>
                  <a:lnTo>
                    <a:pt x="1073612" y="154607"/>
                  </a:lnTo>
                  <a:lnTo>
                    <a:pt x="1109010" y="151755"/>
                  </a:lnTo>
                  <a:lnTo>
                    <a:pt x="1144251" y="148795"/>
                  </a:lnTo>
                  <a:lnTo>
                    <a:pt x="1178328" y="146822"/>
                  </a:lnTo>
                  <a:lnTo>
                    <a:pt x="1211629" y="145506"/>
                  </a:lnTo>
                  <a:lnTo>
                    <a:pt x="1244414" y="144629"/>
                  </a:lnTo>
                  <a:lnTo>
                    <a:pt x="1278970" y="142986"/>
                  </a:lnTo>
                  <a:lnTo>
                    <a:pt x="1314707" y="140833"/>
                  </a:lnTo>
                  <a:lnTo>
                    <a:pt x="1351232" y="138338"/>
                  </a:lnTo>
                  <a:lnTo>
                    <a:pt x="1388282" y="136675"/>
                  </a:lnTo>
                  <a:lnTo>
                    <a:pt x="1425682" y="135567"/>
                  </a:lnTo>
                  <a:lnTo>
                    <a:pt x="1463315" y="134828"/>
                  </a:lnTo>
                  <a:lnTo>
                    <a:pt x="1501104" y="133277"/>
                  </a:lnTo>
                  <a:lnTo>
                    <a:pt x="1538997" y="131185"/>
                  </a:lnTo>
                  <a:lnTo>
                    <a:pt x="1576959" y="128731"/>
                  </a:lnTo>
                  <a:lnTo>
                    <a:pt x="1614966" y="127096"/>
                  </a:lnTo>
                  <a:lnTo>
                    <a:pt x="1653005" y="126006"/>
                  </a:lnTo>
                  <a:lnTo>
                    <a:pt x="1691064" y="125279"/>
                  </a:lnTo>
                  <a:lnTo>
                    <a:pt x="1728078" y="123736"/>
                  </a:lnTo>
                  <a:lnTo>
                    <a:pt x="1764396" y="121649"/>
                  </a:lnTo>
                  <a:lnTo>
                    <a:pt x="1800250" y="119199"/>
                  </a:lnTo>
                  <a:lnTo>
                    <a:pt x="1836852" y="116508"/>
                  </a:lnTo>
                  <a:lnTo>
                    <a:pt x="1873953" y="113655"/>
                  </a:lnTo>
                  <a:lnTo>
                    <a:pt x="1911388" y="110695"/>
                  </a:lnTo>
                  <a:lnTo>
                    <a:pt x="1950103" y="108722"/>
                  </a:lnTo>
                  <a:lnTo>
                    <a:pt x="1989671" y="107406"/>
                  </a:lnTo>
                  <a:lnTo>
                    <a:pt x="2029808" y="106529"/>
                  </a:lnTo>
                  <a:lnTo>
                    <a:pt x="2069266" y="104886"/>
                  </a:lnTo>
                  <a:lnTo>
                    <a:pt x="2108271" y="102732"/>
                  </a:lnTo>
                  <a:lnTo>
                    <a:pt x="2146975" y="100238"/>
                  </a:lnTo>
                  <a:lnTo>
                    <a:pt x="2185477" y="98575"/>
                  </a:lnTo>
                  <a:lnTo>
                    <a:pt x="2223846" y="97467"/>
                  </a:lnTo>
                  <a:lnTo>
                    <a:pt x="2262124" y="96728"/>
                  </a:lnTo>
                  <a:lnTo>
                    <a:pt x="2300344" y="95177"/>
                  </a:lnTo>
                  <a:lnTo>
                    <a:pt x="2338523" y="93085"/>
                  </a:lnTo>
                  <a:lnTo>
                    <a:pt x="2376676" y="90631"/>
                  </a:lnTo>
                  <a:lnTo>
                    <a:pt x="2413753" y="88996"/>
                  </a:lnTo>
                  <a:lnTo>
                    <a:pt x="2450113" y="87906"/>
                  </a:lnTo>
                  <a:lnTo>
                    <a:pt x="2485994" y="87179"/>
                  </a:lnTo>
                  <a:lnTo>
                    <a:pt x="2522615" y="85636"/>
                  </a:lnTo>
                  <a:lnTo>
                    <a:pt x="2559729" y="83549"/>
                  </a:lnTo>
                  <a:lnTo>
                    <a:pt x="2597172" y="81099"/>
                  </a:lnTo>
                  <a:lnTo>
                    <a:pt x="2633775" y="79466"/>
                  </a:lnTo>
                  <a:lnTo>
                    <a:pt x="2669819" y="78377"/>
                  </a:lnTo>
                  <a:lnTo>
                    <a:pt x="2705490" y="77652"/>
                  </a:lnTo>
                  <a:lnTo>
                    <a:pt x="2739854" y="76109"/>
                  </a:lnTo>
                  <a:lnTo>
                    <a:pt x="2773347" y="74023"/>
                  </a:lnTo>
                  <a:lnTo>
                    <a:pt x="2806258" y="71574"/>
                  </a:lnTo>
                  <a:lnTo>
                    <a:pt x="2838783" y="69941"/>
                  </a:lnTo>
                  <a:lnTo>
                    <a:pt x="2871050" y="68852"/>
                  </a:lnTo>
                  <a:lnTo>
                    <a:pt x="2903144" y="68126"/>
                  </a:lnTo>
                  <a:lnTo>
                    <a:pt x="2935123" y="66584"/>
                  </a:lnTo>
                  <a:lnTo>
                    <a:pt x="2967026" y="64498"/>
                  </a:lnTo>
                  <a:lnTo>
                    <a:pt x="2998878" y="62049"/>
                  </a:lnTo>
                  <a:lnTo>
                    <a:pt x="3030696" y="60416"/>
                  </a:lnTo>
                  <a:lnTo>
                    <a:pt x="3062491" y="59327"/>
                  </a:lnTo>
                  <a:lnTo>
                    <a:pt x="3094271" y="58601"/>
                  </a:lnTo>
                  <a:lnTo>
                    <a:pt x="3124983" y="58118"/>
                  </a:lnTo>
                  <a:lnTo>
                    <a:pt x="3154983" y="57795"/>
                  </a:lnTo>
                  <a:lnTo>
                    <a:pt x="3184508" y="57580"/>
                  </a:lnTo>
                  <a:lnTo>
                    <a:pt x="3213715" y="56378"/>
                  </a:lnTo>
                  <a:lnTo>
                    <a:pt x="3242712" y="54519"/>
                  </a:lnTo>
                  <a:lnTo>
                    <a:pt x="3271569" y="52221"/>
                  </a:lnTo>
                  <a:lnTo>
                    <a:pt x="3298215" y="50689"/>
                  </a:lnTo>
                  <a:lnTo>
                    <a:pt x="3323387" y="49668"/>
                  </a:lnTo>
                  <a:lnTo>
                    <a:pt x="3347577" y="48987"/>
                  </a:lnTo>
                  <a:lnTo>
                    <a:pt x="3372170" y="48533"/>
                  </a:lnTo>
                  <a:lnTo>
                    <a:pt x="3397033" y="48230"/>
                  </a:lnTo>
                  <a:lnTo>
                    <a:pt x="3422074" y="48029"/>
                  </a:lnTo>
                  <a:lnTo>
                    <a:pt x="3469653" y="44982"/>
                  </a:lnTo>
                  <a:lnTo>
                    <a:pt x="3513378" y="41159"/>
                  </a:lnTo>
                  <a:lnTo>
                    <a:pt x="3550450" y="39459"/>
                  </a:lnTo>
                  <a:lnTo>
                    <a:pt x="3584564" y="38704"/>
                  </a:lnTo>
                  <a:lnTo>
                    <a:pt x="3617366" y="37310"/>
                  </a:lnTo>
                  <a:lnTo>
                    <a:pt x="3649583" y="33163"/>
                  </a:lnTo>
                  <a:lnTo>
                    <a:pt x="3684363" y="30614"/>
                  </a:lnTo>
                  <a:lnTo>
                    <a:pt x="3731177" y="26357"/>
                  </a:lnTo>
                  <a:lnTo>
                    <a:pt x="3759512" y="18393"/>
                  </a:lnTo>
                  <a:lnTo>
                    <a:pt x="37864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4" name="SMARTInkShape-7007"/>
            <p:cNvSpPr/>
            <p:nvPr>
              <p:custDataLst>
                <p:tags r:id="rId45"/>
              </p:custDataLst>
            </p:nvPr>
          </p:nvSpPr>
          <p:spPr>
            <a:xfrm>
              <a:off x="4193648" y="566294"/>
              <a:ext cx="243055" cy="409711"/>
            </a:xfrm>
            <a:custGeom>
              <a:avLst/>
              <a:gdLst/>
              <a:ahLst/>
              <a:cxnLst/>
              <a:rect l="0" t="0" r="0" b="0"/>
              <a:pathLst>
                <a:path w="243055" h="409711">
                  <a:moveTo>
                    <a:pt x="16402" y="5206"/>
                  </a:moveTo>
                  <a:lnTo>
                    <a:pt x="16402" y="5206"/>
                  </a:lnTo>
                  <a:lnTo>
                    <a:pt x="0" y="5206"/>
                  </a:lnTo>
                  <a:lnTo>
                    <a:pt x="175" y="6264"/>
                  </a:lnTo>
                  <a:lnTo>
                    <a:pt x="3193" y="10263"/>
                  </a:lnTo>
                  <a:lnTo>
                    <a:pt x="15898" y="18463"/>
                  </a:lnTo>
                  <a:lnTo>
                    <a:pt x="38125" y="22540"/>
                  </a:lnTo>
                  <a:lnTo>
                    <a:pt x="85324" y="16491"/>
                  </a:lnTo>
                  <a:lnTo>
                    <a:pt x="128913" y="7347"/>
                  </a:lnTo>
                  <a:lnTo>
                    <a:pt x="149222" y="3018"/>
                  </a:lnTo>
                  <a:lnTo>
                    <a:pt x="155749" y="572"/>
                  </a:lnTo>
                  <a:lnTo>
                    <a:pt x="160100" y="0"/>
                  </a:lnTo>
                  <a:lnTo>
                    <a:pt x="163000" y="677"/>
                  </a:lnTo>
                  <a:lnTo>
                    <a:pt x="164934" y="2187"/>
                  </a:lnTo>
                  <a:lnTo>
                    <a:pt x="165165" y="5310"/>
                  </a:lnTo>
                  <a:lnTo>
                    <a:pt x="155205" y="31456"/>
                  </a:lnTo>
                  <a:lnTo>
                    <a:pt x="146312" y="49908"/>
                  </a:lnTo>
                  <a:lnTo>
                    <a:pt x="145753" y="62468"/>
                  </a:lnTo>
                  <a:lnTo>
                    <a:pt x="147086" y="68781"/>
                  </a:lnTo>
                  <a:lnTo>
                    <a:pt x="150092" y="72989"/>
                  </a:lnTo>
                  <a:lnTo>
                    <a:pt x="154212" y="75795"/>
                  </a:lnTo>
                  <a:lnTo>
                    <a:pt x="159075" y="77665"/>
                  </a:lnTo>
                  <a:lnTo>
                    <a:pt x="172946" y="76921"/>
                  </a:lnTo>
                  <a:lnTo>
                    <a:pt x="181088" y="75241"/>
                  </a:lnTo>
                  <a:lnTo>
                    <a:pt x="192960" y="67730"/>
                  </a:lnTo>
                  <a:lnTo>
                    <a:pt x="230689" y="32244"/>
                  </a:lnTo>
                  <a:lnTo>
                    <a:pt x="232285" y="31698"/>
                  </a:lnTo>
                  <a:lnTo>
                    <a:pt x="233349" y="33451"/>
                  </a:lnTo>
                  <a:lnTo>
                    <a:pt x="235197" y="78971"/>
                  </a:lnTo>
                  <a:lnTo>
                    <a:pt x="236453" y="117609"/>
                  </a:lnTo>
                  <a:lnTo>
                    <a:pt x="241999" y="159984"/>
                  </a:lnTo>
                  <a:lnTo>
                    <a:pt x="243054" y="195705"/>
                  </a:lnTo>
                  <a:lnTo>
                    <a:pt x="237134" y="239921"/>
                  </a:lnTo>
                  <a:lnTo>
                    <a:pt x="231628" y="274624"/>
                  </a:lnTo>
                  <a:lnTo>
                    <a:pt x="222830" y="308392"/>
                  </a:lnTo>
                  <a:lnTo>
                    <a:pt x="205977" y="354331"/>
                  </a:lnTo>
                  <a:lnTo>
                    <a:pt x="192732" y="379447"/>
                  </a:lnTo>
                  <a:lnTo>
                    <a:pt x="176262" y="397666"/>
                  </a:lnTo>
                  <a:lnTo>
                    <a:pt x="158360" y="407174"/>
                  </a:lnTo>
                  <a:lnTo>
                    <a:pt x="149140" y="409710"/>
                  </a:lnTo>
                  <a:lnTo>
                    <a:pt x="140878" y="409284"/>
                  </a:lnTo>
                  <a:lnTo>
                    <a:pt x="126052" y="403165"/>
                  </a:lnTo>
                  <a:lnTo>
                    <a:pt x="121252" y="396454"/>
                  </a:lnTo>
                  <a:lnTo>
                    <a:pt x="114496" y="366782"/>
                  </a:lnTo>
                  <a:lnTo>
                    <a:pt x="112917" y="343354"/>
                  </a:lnTo>
                  <a:lnTo>
                    <a:pt x="114612" y="334355"/>
                  </a:lnTo>
                  <a:lnTo>
                    <a:pt x="159277" y="271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5" name="SMARTInkShape-7008"/>
            <p:cNvSpPr/>
            <p:nvPr>
              <p:custDataLst>
                <p:tags r:id="rId46"/>
              </p:custDataLst>
            </p:nvPr>
          </p:nvSpPr>
          <p:spPr>
            <a:xfrm>
              <a:off x="4238789" y="366870"/>
              <a:ext cx="56594" cy="369357"/>
            </a:xfrm>
            <a:custGeom>
              <a:avLst/>
              <a:gdLst/>
              <a:ahLst/>
              <a:cxnLst/>
              <a:rect l="0" t="0" r="0" b="0"/>
              <a:pathLst>
                <a:path w="56594" h="369357">
                  <a:moveTo>
                    <a:pt x="47461" y="14130"/>
                  </a:moveTo>
                  <a:lnTo>
                    <a:pt x="47461" y="14130"/>
                  </a:lnTo>
                  <a:lnTo>
                    <a:pt x="47461" y="9073"/>
                  </a:lnTo>
                  <a:lnTo>
                    <a:pt x="50283" y="3769"/>
                  </a:lnTo>
                  <a:lnTo>
                    <a:pt x="52518" y="873"/>
                  </a:lnTo>
                  <a:lnTo>
                    <a:pt x="54007" y="0"/>
                  </a:lnTo>
                  <a:lnTo>
                    <a:pt x="55000" y="477"/>
                  </a:lnTo>
                  <a:lnTo>
                    <a:pt x="55662" y="1853"/>
                  </a:lnTo>
                  <a:lnTo>
                    <a:pt x="56593" y="13902"/>
                  </a:lnTo>
                  <a:lnTo>
                    <a:pt x="49395" y="53454"/>
                  </a:lnTo>
                  <a:lnTo>
                    <a:pt x="41170" y="98958"/>
                  </a:lnTo>
                  <a:lnTo>
                    <a:pt x="33306" y="139300"/>
                  </a:lnTo>
                  <a:lnTo>
                    <a:pt x="18694" y="185757"/>
                  </a:lnTo>
                  <a:lnTo>
                    <a:pt x="9304" y="222674"/>
                  </a:lnTo>
                  <a:lnTo>
                    <a:pt x="4044" y="254983"/>
                  </a:lnTo>
                  <a:lnTo>
                    <a:pt x="1083" y="299747"/>
                  </a:lnTo>
                  <a:lnTo>
                    <a:pt x="82" y="341090"/>
                  </a:lnTo>
                  <a:lnTo>
                    <a:pt x="0" y="352753"/>
                  </a:lnTo>
                  <a:lnTo>
                    <a:pt x="2062" y="360529"/>
                  </a:lnTo>
                  <a:lnTo>
                    <a:pt x="5553" y="365713"/>
                  </a:lnTo>
                  <a:lnTo>
                    <a:pt x="9998" y="369168"/>
                  </a:lnTo>
                  <a:lnTo>
                    <a:pt x="15077" y="369356"/>
                  </a:lnTo>
                  <a:lnTo>
                    <a:pt x="26365" y="363919"/>
                  </a:lnTo>
                  <a:lnTo>
                    <a:pt x="35616" y="348803"/>
                  </a:lnTo>
                  <a:lnTo>
                    <a:pt x="47461" y="299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6" name="SMARTInkShape-7009"/>
            <p:cNvSpPr/>
            <p:nvPr>
              <p:custDataLst>
                <p:tags r:id="rId47"/>
              </p:custDataLst>
            </p:nvPr>
          </p:nvSpPr>
          <p:spPr>
            <a:xfrm>
              <a:off x="4171950" y="4572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66675"/>
                  </a:moveTo>
                  <a:lnTo>
                    <a:pt x="0" y="66675"/>
                  </a:lnTo>
                  <a:lnTo>
                    <a:pt x="8201" y="3701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7" name="SMARTInkShape-7010"/>
            <p:cNvSpPr/>
            <p:nvPr>
              <p:custDataLst>
                <p:tags r:id="rId48"/>
              </p:custDataLst>
            </p:nvPr>
          </p:nvSpPr>
          <p:spPr>
            <a:xfrm>
              <a:off x="4152900" y="61912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9525" y="43873"/>
                  </a:lnTo>
                  <a:lnTo>
                    <a:pt x="9525" y="89490"/>
                  </a:lnTo>
                  <a:lnTo>
                    <a:pt x="8467" y="94585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8" name="SMARTInkShape-7011"/>
            <p:cNvSpPr/>
            <p:nvPr>
              <p:custDataLst>
                <p:tags r:id="rId49"/>
              </p:custDataLst>
            </p:nvPr>
          </p:nvSpPr>
          <p:spPr>
            <a:xfrm>
              <a:off x="3641206" y="385162"/>
              <a:ext cx="487737" cy="566189"/>
            </a:xfrm>
            <a:custGeom>
              <a:avLst/>
              <a:gdLst/>
              <a:ahLst/>
              <a:cxnLst/>
              <a:rect l="0" t="0" r="0" b="0"/>
              <a:pathLst>
                <a:path w="487737" h="566189">
                  <a:moveTo>
                    <a:pt x="83069" y="243488"/>
                  </a:moveTo>
                  <a:lnTo>
                    <a:pt x="83069" y="243488"/>
                  </a:lnTo>
                  <a:lnTo>
                    <a:pt x="78012" y="243488"/>
                  </a:lnTo>
                  <a:lnTo>
                    <a:pt x="76523" y="242430"/>
                  </a:lnTo>
                  <a:lnTo>
                    <a:pt x="75530" y="240666"/>
                  </a:lnTo>
                  <a:lnTo>
                    <a:pt x="74868" y="238431"/>
                  </a:lnTo>
                  <a:lnTo>
                    <a:pt x="72310" y="236942"/>
                  </a:lnTo>
                  <a:lnTo>
                    <a:pt x="52202" y="234355"/>
                  </a:lnTo>
                  <a:lnTo>
                    <a:pt x="42539" y="239782"/>
                  </a:lnTo>
                  <a:lnTo>
                    <a:pt x="9478" y="265035"/>
                  </a:lnTo>
                  <a:lnTo>
                    <a:pt x="5433" y="270553"/>
                  </a:lnTo>
                  <a:lnTo>
                    <a:pt x="939" y="285150"/>
                  </a:lnTo>
                  <a:lnTo>
                    <a:pt x="0" y="300104"/>
                  </a:lnTo>
                  <a:lnTo>
                    <a:pt x="3111" y="310279"/>
                  </a:lnTo>
                  <a:lnTo>
                    <a:pt x="10811" y="321957"/>
                  </a:lnTo>
                  <a:lnTo>
                    <a:pt x="14789" y="322259"/>
                  </a:lnTo>
                  <a:lnTo>
                    <a:pt x="24853" y="316950"/>
                  </a:lnTo>
                  <a:lnTo>
                    <a:pt x="61029" y="284244"/>
                  </a:lnTo>
                  <a:lnTo>
                    <a:pt x="67982" y="274655"/>
                  </a:lnTo>
                  <a:lnTo>
                    <a:pt x="71896" y="263306"/>
                  </a:lnTo>
                  <a:lnTo>
                    <a:pt x="72445" y="259875"/>
                  </a:lnTo>
                  <a:lnTo>
                    <a:pt x="72811" y="259704"/>
                  </a:lnTo>
                  <a:lnTo>
                    <a:pt x="73447" y="275074"/>
                  </a:lnTo>
                  <a:lnTo>
                    <a:pt x="60278" y="320789"/>
                  </a:lnTo>
                  <a:lnTo>
                    <a:pt x="54578" y="364551"/>
                  </a:lnTo>
                  <a:lnTo>
                    <a:pt x="47180" y="410512"/>
                  </a:lnTo>
                  <a:lnTo>
                    <a:pt x="45624" y="454549"/>
                  </a:lnTo>
                  <a:lnTo>
                    <a:pt x="45099" y="501667"/>
                  </a:lnTo>
                  <a:lnTo>
                    <a:pt x="44986" y="548420"/>
                  </a:lnTo>
                  <a:lnTo>
                    <a:pt x="44980" y="557901"/>
                  </a:lnTo>
                  <a:lnTo>
                    <a:pt x="47093" y="563163"/>
                  </a:lnTo>
                  <a:lnTo>
                    <a:pt x="50618" y="565613"/>
                  </a:lnTo>
                  <a:lnTo>
                    <a:pt x="55085" y="566188"/>
                  </a:lnTo>
                  <a:lnTo>
                    <a:pt x="59121" y="563396"/>
                  </a:lnTo>
                  <a:lnTo>
                    <a:pt x="69859" y="544298"/>
                  </a:lnTo>
                  <a:lnTo>
                    <a:pt x="86177" y="500138"/>
                  </a:lnTo>
                  <a:lnTo>
                    <a:pt x="100806" y="461819"/>
                  </a:lnTo>
                  <a:lnTo>
                    <a:pt x="113489" y="416952"/>
                  </a:lnTo>
                  <a:lnTo>
                    <a:pt x="123950" y="380257"/>
                  </a:lnTo>
                  <a:lnTo>
                    <a:pt x="133752" y="339163"/>
                  </a:lnTo>
                  <a:lnTo>
                    <a:pt x="138303" y="298530"/>
                  </a:lnTo>
                  <a:lnTo>
                    <a:pt x="146386" y="256595"/>
                  </a:lnTo>
                  <a:lnTo>
                    <a:pt x="149302" y="237152"/>
                  </a:lnTo>
                  <a:lnTo>
                    <a:pt x="148391" y="237148"/>
                  </a:lnTo>
                  <a:lnTo>
                    <a:pt x="144556" y="239964"/>
                  </a:lnTo>
                  <a:lnTo>
                    <a:pt x="141076" y="272151"/>
                  </a:lnTo>
                  <a:lnTo>
                    <a:pt x="143210" y="310180"/>
                  </a:lnTo>
                  <a:lnTo>
                    <a:pt x="159532" y="356953"/>
                  </a:lnTo>
                  <a:lnTo>
                    <a:pt x="172021" y="377967"/>
                  </a:lnTo>
                  <a:lnTo>
                    <a:pt x="176237" y="378649"/>
                  </a:lnTo>
                  <a:lnTo>
                    <a:pt x="186566" y="373762"/>
                  </a:lnTo>
                  <a:lnTo>
                    <a:pt x="208327" y="354437"/>
                  </a:lnTo>
                  <a:lnTo>
                    <a:pt x="212823" y="346421"/>
                  </a:lnTo>
                  <a:lnTo>
                    <a:pt x="215945" y="305844"/>
                  </a:lnTo>
                  <a:lnTo>
                    <a:pt x="216391" y="265839"/>
                  </a:lnTo>
                  <a:lnTo>
                    <a:pt x="216417" y="294399"/>
                  </a:lnTo>
                  <a:lnTo>
                    <a:pt x="224884" y="311624"/>
                  </a:lnTo>
                  <a:lnTo>
                    <a:pt x="244680" y="333526"/>
                  </a:lnTo>
                  <a:lnTo>
                    <a:pt x="270332" y="350408"/>
                  </a:lnTo>
                  <a:lnTo>
                    <a:pt x="288711" y="351686"/>
                  </a:lnTo>
                  <a:lnTo>
                    <a:pt x="324891" y="343883"/>
                  </a:lnTo>
                  <a:lnTo>
                    <a:pt x="336242" y="332558"/>
                  </a:lnTo>
                  <a:lnTo>
                    <a:pt x="340751" y="325093"/>
                  </a:lnTo>
                  <a:lnTo>
                    <a:pt x="347988" y="285870"/>
                  </a:lnTo>
                  <a:lnTo>
                    <a:pt x="348977" y="273613"/>
                  </a:lnTo>
                  <a:lnTo>
                    <a:pt x="347125" y="269922"/>
                  </a:lnTo>
                  <a:lnTo>
                    <a:pt x="343773" y="267460"/>
                  </a:lnTo>
                  <a:lnTo>
                    <a:pt x="339421" y="265820"/>
                  </a:lnTo>
                  <a:lnTo>
                    <a:pt x="328942" y="266819"/>
                  </a:lnTo>
                  <a:lnTo>
                    <a:pt x="323185" y="268567"/>
                  </a:lnTo>
                  <a:lnTo>
                    <a:pt x="311143" y="278976"/>
                  </a:lnTo>
                  <a:lnTo>
                    <a:pt x="304968" y="286196"/>
                  </a:lnTo>
                  <a:lnTo>
                    <a:pt x="298107" y="302686"/>
                  </a:lnTo>
                  <a:lnTo>
                    <a:pt x="293703" y="329030"/>
                  </a:lnTo>
                  <a:lnTo>
                    <a:pt x="298745" y="340068"/>
                  </a:lnTo>
                  <a:lnTo>
                    <a:pt x="306984" y="349912"/>
                  </a:lnTo>
                  <a:lnTo>
                    <a:pt x="314173" y="354288"/>
                  </a:lnTo>
                  <a:lnTo>
                    <a:pt x="317571" y="354396"/>
                  </a:lnTo>
                  <a:lnTo>
                    <a:pt x="324170" y="351694"/>
                  </a:lnTo>
                  <a:lnTo>
                    <a:pt x="339682" y="339220"/>
                  </a:lnTo>
                  <a:lnTo>
                    <a:pt x="345134" y="338881"/>
                  </a:lnTo>
                  <a:lnTo>
                    <a:pt x="346679" y="340950"/>
                  </a:lnTo>
                  <a:lnTo>
                    <a:pt x="357850" y="373409"/>
                  </a:lnTo>
                  <a:lnTo>
                    <a:pt x="364296" y="375314"/>
                  </a:lnTo>
                  <a:lnTo>
                    <a:pt x="368979" y="375822"/>
                  </a:lnTo>
                  <a:lnTo>
                    <a:pt x="379826" y="370742"/>
                  </a:lnTo>
                  <a:lnTo>
                    <a:pt x="390644" y="361429"/>
                  </a:lnTo>
                  <a:lnTo>
                    <a:pt x="403743" y="341110"/>
                  </a:lnTo>
                  <a:lnTo>
                    <a:pt x="423774" y="296912"/>
                  </a:lnTo>
                  <a:lnTo>
                    <a:pt x="447043" y="252522"/>
                  </a:lnTo>
                  <a:lnTo>
                    <a:pt x="458613" y="205323"/>
                  </a:lnTo>
                  <a:lnTo>
                    <a:pt x="469537" y="160729"/>
                  </a:lnTo>
                  <a:lnTo>
                    <a:pt x="475615" y="120249"/>
                  </a:lnTo>
                  <a:lnTo>
                    <a:pt x="480895" y="82795"/>
                  </a:lnTo>
                  <a:lnTo>
                    <a:pt x="485282" y="39947"/>
                  </a:lnTo>
                  <a:lnTo>
                    <a:pt x="487736" y="28419"/>
                  </a:lnTo>
                  <a:lnTo>
                    <a:pt x="487256" y="18617"/>
                  </a:lnTo>
                  <a:lnTo>
                    <a:pt x="481077" y="2082"/>
                  </a:lnTo>
                  <a:lnTo>
                    <a:pt x="477524" y="0"/>
                  </a:lnTo>
                  <a:lnTo>
                    <a:pt x="474097" y="1788"/>
                  </a:lnTo>
                  <a:lnTo>
                    <a:pt x="467468" y="13299"/>
                  </a:lnTo>
                  <a:lnTo>
                    <a:pt x="454588" y="52360"/>
                  </a:lnTo>
                  <a:lnTo>
                    <a:pt x="447854" y="89844"/>
                  </a:lnTo>
                  <a:lnTo>
                    <a:pt x="443037" y="132700"/>
                  </a:lnTo>
                  <a:lnTo>
                    <a:pt x="436984" y="175625"/>
                  </a:lnTo>
                  <a:lnTo>
                    <a:pt x="440992" y="215149"/>
                  </a:lnTo>
                  <a:lnTo>
                    <a:pt x="444223" y="255215"/>
                  </a:lnTo>
                  <a:lnTo>
                    <a:pt x="447684" y="296056"/>
                  </a:lnTo>
                  <a:lnTo>
                    <a:pt x="464069" y="348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9" name="SMARTInkShape-7012"/>
            <p:cNvSpPr/>
            <p:nvPr>
              <p:custDataLst>
                <p:tags r:id="rId50"/>
              </p:custDataLst>
            </p:nvPr>
          </p:nvSpPr>
          <p:spPr>
            <a:xfrm>
              <a:off x="3468779" y="611853"/>
              <a:ext cx="131672" cy="121573"/>
            </a:xfrm>
            <a:custGeom>
              <a:avLst/>
              <a:gdLst/>
              <a:ahLst/>
              <a:cxnLst/>
              <a:rect l="0" t="0" r="0" b="0"/>
              <a:pathLst>
                <a:path w="131672" h="121573">
                  <a:moveTo>
                    <a:pt x="17371" y="26322"/>
                  </a:moveTo>
                  <a:lnTo>
                    <a:pt x="17371" y="26322"/>
                  </a:lnTo>
                  <a:lnTo>
                    <a:pt x="22428" y="26322"/>
                  </a:lnTo>
                  <a:lnTo>
                    <a:pt x="23917" y="28439"/>
                  </a:lnTo>
                  <a:lnTo>
                    <a:pt x="27072" y="39414"/>
                  </a:lnTo>
                  <a:lnTo>
                    <a:pt x="29130" y="41400"/>
                  </a:lnTo>
                  <a:lnTo>
                    <a:pt x="31560" y="42724"/>
                  </a:lnTo>
                  <a:lnTo>
                    <a:pt x="39905" y="41373"/>
                  </a:lnTo>
                  <a:lnTo>
                    <a:pt x="49611" y="37245"/>
                  </a:lnTo>
                  <a:lnTo>
                    <a:pt x="57453" y="31882"/>
                  </a:lnTo>
                  <a:lnTo>
                    <a:pt x="67818" y="17856"/>
                  </a:lnTo>
                  <a:lnTo>
                    <a:pt x="72535" y="5352"/>
                  </a:lnTo>
                  <a:lnTo>
                    <a:pt x="71080" y="2817"/>
                  </a:lnTo>
                  <a:lnTo>
                    <a:pt x="67994" y="1127"/>
                  </a:lnTo>
                  <a:lnTo>
                    <a:pt x="63820" y="0"/>
                  </a:lnTo>
                  <a:lnTo>
                    <a:pt x="42775" y="3471"/>
                  </a:lnTo>
                  <a:lnTo>
                    <a:pt x="21488" y="16259"/>
                  </a:lnTo>
                  <a:lnTo>
                    <a:pt x="13909" y="27494"/>
                  </a:lnTo>
                  <a:lnTo>
                    <a:pt x="0" y="73985"/>
                  </a:lnTo>
                  <a:lnTo>
                    <a:pt x="1889" y="84900"/>
                  </a:lnTo>
                  <a:lnTo>
                    <a:pt x="3875" y="90774"/>
                  </a:lnTo>
                  <a:lnTo>
                    <a:pt x="14548" y="100123"/>
                  </a:lnTo>
                  <a:lnTo>
                    <a:pt x="47270" y="114748"/>
                  </a:lnTo>
                  <a:lnTo>
                    <a:pt x="89795" y="120224"/>
                  </a:lnTo>
                  <a:lnTo>
                    <a:pt x="131671" y="121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0" name="SMARTInkShape-7013"/>
            <p:cNvSpPr/>
            <p:nvPr>
              <p:custDataLst>
                <p:tags r:id="rId51"/>
              </p:custDataLst>
            </p:nvPr>
          </p:nvSpPr>
          <p:spPr>
            <a:xfrm>
              <a:off x="3324651" y="602324"/>
              <a:ext cx="94825" cy="136258"/>
            </a:xfrm>
            <a:custGeom>
              <a:avLst/>
              <a:gdLst/>
              <a:ahLst/>
              <a:cxnLst/>
              <a:rect l="0" t="0" r="0" b="0"/>
              <a:pathLst>
                <a:path w="94825" h="136258">
                  <a:moveTo>
                    <a:pt x="18624" y="26326"/>
                  </a:moveTo>
                  <a:lnTo>
                    <a:pt x="18624" y="26326"/>
                  </a:lnTo>
                  <a:lnTo>
                    <a:pt x="13567" y="72087"/>
                  </a:lnTo>
                  <a:lnTo>
                    <a:pt x="6865" y="118508"/>
                  </a:lnTo>
                  <a:lnTo>
                    <a:pt x="1014" y="136257"/>
                  </a:lnTo>
                  <a:lnTo>
                    <a:pt x="534" y="135597"/>
                  </a:lnTo>
                  <a:lnTo>
                    <a:pt x="0" y="129219"/>
                  </a:lnTo>
                  <a:lnTo>
                    <a:pt x="6204" y="92668"/>
                  </a:lnTo>
                  <a:lnTo>
                    <a:pt x="11350" y="47505"/>
                  </a:lnTo>
                  <a:lnTo>
                    <a:pt x="17187" y="17810"/>
                  </a:lnTo>
                  <a:lnTo>
                    <a:pt x="19783" y="13240"/>
                  </a:lnTo>
                  <a:lnTo>
                    <a:pt x="28311" y="5341"/>
                  </a:lnTo>
                  <a:lnTo>
                    <a:pt x="36335" y="1124"/>
                  </a:lnTo>
                  <a:lnTo>
                    <a:pt x="39956" y="0"/>
                  </a:lnTo>
                  <a:lnTo>
                    <a:pt x="43429" y="1367"/>
                  </a:lnTo>
                  <a:lnTo>
                    <a:pt x="50109" y="8530"/>
                  </a:lnTo>
                  <a:lnTo>
                    <a:pt x="69400" y="55847"/>
                  </a:lnTo>
                  <a:lnTo>
                    <a:pt x="85296" y="97006"/>
                  </a:lnTo>
                  <a:lnTo>
                    <a:pt x="90589" y="106423"/>
                  </a:lnTo>
                  <a:lnTo>
                    <a:pt x="94824" y="121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1" name="SMARTInkShape-7014"/>
            <p:cNvSpPr/>
            <p:nvPr>
              <p:custDataLst>
                <p:tags r:id="rId52"/>
              </p:custDataLst>
            </p:nvPr>
          </p:nvSpPr>
          <p:spPr>
            <a:xfrm>
              <a:off x="3228975" y="352425"/>
              <a:ext cx="28576" cy="428626"/>
            </a:xfrm>
            <a:custGeom>
              <a:avLst/>
              <a:gdLst/>
              <a:ahLst/>
              <a:cxnLst/>
              <a:rect l="0" t="0" r="0" b="0"/>
              <a:pathLst>
                <a:path w="28576" h="428626">
                  <a:moveTo>
                    <a:pt x="0" y="0"/>
                  </a:moveTo>
                  <a:lnTo>
                    <a:pt x="0" y="0"/>
                  </a:lnTo>
                  <a:lnTo>
                    <a:pt x="1058" y="16267"/>
                  </a:lnTo>
                  <a:lnTo>
                    <a:pt x="8642" y="62838"/>
                  </a:lnTo>
                  <a:lnTo>
                    <a:pt x="9264" y="99875"/>
                  </a:lnTo>
                  <a:lnTo>
                    <a:pt x="9447" y="135073"/>
                  </a:lnTo>
                  <a:lnTo>
                    <a:pt x="9490" y="166924"/>
                  </a:lnTo>
                  <a:lnTo>
                    <a:pt x="9510" y="205069"/>
                  </a:lnTo>
                  <a:lnTo>
                    <a:pt x="10576" y="242484"/>
                  </a:lnTo>
                  <a:lnTo>
                    <a:pt x="16069" y="284572"/>
                  </a:lnTo>
                  <a:lnTo>
                    <a:pt x="17725" y="318035"/>
                  </a:lnTo>
                  <a:lnTo>
                    <a:pt x="18657" y="362461"/>
                  </a:lnTo>
                  <a:lnTo>
                    <a:pt x="28575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4" name="SMARTInkShape-Group1431"/>
          <p:cNvGrpSpPr/>
          <p:nvPr/>
        </p:nvGrpSpPr>
        <p:grpSpPr>
          <a:xfrm>
            <a:off x="1114568" y="439474"/>
            <a:ext cx="1616732" cy="640757"/>
            <a:chOff x="1114568" y="439474"/>
            <a:chExt cx="1616732" cy="640757"/>
          </a:xfrm>
        </p:grpSpPr>
        <p:sp>
          <p:nvSpPr>
            <p:cNvPr id="1593" name="SMARTInkShape-7015"/>
            <p:cNvSpPr/>
            <p:nvPr>
              <p:custDataLst>
                <p:tags r:id="rId31"/>
              </p:custDataLst>
            </p:nvPr>
          </p:nvSpPr>
          <p:spPr>
            <a:xfrm>
              <a:off x="1963474" y="628650"/>
              <a:ext cx="131866" cy="451581"/>
            </a:xfrm>
            <a:custGeom>
              <a:avLst/>
              <a:gdLst/>
              <a:ahLst/>
              <a:cxnLst/>
              <a:rect l="0" t="0" r="0" b="0"/>
              <a:pathLst>
                <a:path w="131866" h="451581">
                  <a:moveTo>
                    <a:pt x="8201" y="0"/>
                  </a:moveTo>
                  <a:lnTo>
                    <a:pt x="8201" y="0"/>
                  </a:lnTo>
                  <a:lnTo>
                    <a:pt x="3145" y="5057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617" y="16247"/>
                  </a:lnTo>
                  <a:lnTo>
                    <a:pt x="4125" y="22390"/>
                  </a:lnTo>
                  <a:lnTo>
                    <a:pt x="13309" y="66383"/>
                  </a:lnTo>
                  <a:lnTo>
                    <a:pt x="29553" y="94604"/>
                  </a:lnTo>
                  <a:lnTo>
                    <a:pt x="44749" y="106818"/>
                  </a:lnTo>
                  <a:lnTo>
                    <a:pt x="49500" y="108254"/>
                  </a:lnTo>
                  <a:lnTo>
                    <a:pt x="53725" y="108152"/>
                  </a:lnTo>
                  <a:lnTo>
                    <a:pt x="57601" y="107027"/>
                  </a:lnTo>
                  <a:lnTo>
                    <a:pt x="73167" y="90273"/>
                  </a:lnTo>
                  <a:lnTo>
                    <a:pt x="88728" y="58283"/>
                  </a:lnTo>
                  <a:lnTo>
                    <a:pt x="92899" y="36756"/>
                  </a:lnTo>
                  <a:lnTo>
                    <a:pt x="93791" y="15894"/>
                  </a:lnTo>
                  <a:lnTo>
                    <a:pt x="93836" y="15888"/>
                  </a:lnTo>
                  <a:lnTo>
                    <a:pt x="98977" y="58637"/>
                  </a:lnTo>
                  <a:lnTo>
                    <a:pt x="102862" y="100254"/>
                  </a:lnTo>
                  <a:lnTo>
                    <a:pt x="106099" y="137655"/>
                  </a:lnTo>
                  <a:lnTo>
                    <a:pt x="116674" y="182531"/>
                  </a:lnTo>
                  <a:lnTo>
                    <a:pt x="125831" y="225180"/>
                  </a:lnTo>
                  <a:lnTo>
                    <a:pt x="130190" y="262865"/>
                  </a:lnTo>
                  <a:lnTo>
                    <a:pt x="131482" y="304251"/>
                  </a:lnTo>
                  <a:lnTo>
                    <a:pt x="131865" y="350028"/>
                  </a:lnTo>
                  <a:lnTo>
                    <a:pt x="130936" y="391149"/>
                  </a:lnTo>
                  <a:lnTo>
                    <a:pt x="126955" y="409852"/>
                  </a:lnTo>
                  <a:lnTo>
                    <a:pt x="108651" y="438232"/>
                  </a:lnTo>
                  <a:lnTo>
                    <a:pt x="97648" y="448770"/>
                  </a:lnTo>
                  <a:lnTo>
                    <a:pt x="93232" y="451580"/>
                  </a:lnTo>
                  <a:lnTo>
                    <a:pt x="88172" y="451337"/>
                  </a:lnTo>
                  <a:lnTo>
                    <a:pt x="76905" y="445422"/>
                  </a:lnTo>
                  <a:lnTo>
                    <a:pt x="53483" y="417832"/>
                  </a:lnTo>
                  <a:lnTo>
                    <a:pt x="27251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4" name="SMARTInkShape-7016"/>
            <p:cNvSpPr/>
            <p:nvPr>
              <p:custDataLst>
                <p:tags r:id="rId32"/>
              </p:custDataLst>
            </p:nvPr>
          </p:nvSpPr>
          <p:spPr>
            <a:xfrm>
              <a:off x="1828800" y="453860"/>
              <a:ext cx="112306" cy="313812"/>
            </a:xfrm>
            <a:custGeom>
              <a:avLst/>
              <a:gdLst/>
              <a:ahLst/>
              <a:cxnLst/>
              <a:rect l="0" t="0" r="0" b="0"/>
              <a:pathLst>
                <a:path w="112306" h="313812">
                  <a:moveTo>
                    <a:pt x="28575" y="22390"/>
                  </a:moveTo>
                  <a:lnTo>
                    <a:pt x="28575" y="22390"/>
                  </a:lnTo>
                  <a:lnTo>
                    <a:pt x="28575" y="17333"/>
                  </a:lnTo>
                  <a:lnTo>
                    <a:pt x="25753" y="12029"/>
                  </a:lnTo>
                  <a:lnTo>
                    <a:pt x="22029" y="6143"/>
                  </a:lnTo>
                  <a:lnTo>
                    <a:pt x="20374" y="0"/>
                  </a:lnTo>
                  <a:lnTo>
                    <a:pt x="19933" y="1113"/>
                  </a:lnTo>
                  <a:lnTo>
                    <a:pt x="19128" y="48405"/>
                  </a:lnTo>
                  <a:lnTo>
                    <a:pt x="18015" y="71491"/>
                  </a:lnTo>
                  <a:lnTo>
                    <a:pt x="13569" y="95970"/>
                  </a:lnTo>
                  <a:lnTo>
                    <a:pt x="16956" y="138383"/>
                  </a:lnTo>
                  <a:lnTo>
                    <a:pt x="18429" y="174586"/>
                  </a:lnTo>
                  <a:lnTo>
                    <a:pt x="18866" y="214711"/>
                  </a:lnTo>
                  <a:lnTo>
                    <a:pt x="19014" y="254486"/>
                  </a:lnTo>
                  <a:lnTo>
                    <a:pt x="19043" y="297424"/>
                  </a:lnTo>
                  <a:lnTo>
                    <a:pt x="19048" y="311668"/>
                  </a:lnTo>
                  <a:lnTo>
                    <a:pt x="20107" y="310492"/>
                  </a:lnTo>
                  <a:lnTo>
                    <a:pt x="24106" y="300719"/>
                  </a:lnTo>
                  <a:lnTo>
                    <a:pt x="28751" y="255482"/>
                  </a:lnTo>
                  <a:lnTo>
                    <a:pt x="36976" y="224804"/>
                  </a:lnTo>
                  <a:lnTo>
                    <a:pt x="61295" y="181915"/>
                  </a:lnTo>
                  <a:lnTo>
                    <a:pt x="67106" y="177956"/>
                  </a:lnTo>
                  <a:lnTo>
                    <a:pt x="70138" y="176901"/>
                  </a:lnTo>
                  <a:lnTo>
                    <a:pt x="74275" y="178314"/>
                  </a:lnTo>
                  <a:lnTo>
                    <a:pt x="84517" y="185528"/>
                  </a:lnTo>
                  <a:lnTo>
                    <a:pt x="97126" y="201490"/>
                  </a:lnTo>
                  <a:lnTo>
                    <a:pt x="111307" y="236828"/>
                  </a:lnTo>
                  <a:lnTo>
                    <a:pt x="112305" y="241549"/>
                  </a:lnTo>
                  <a:lnTo>
                    <a:pt x="107769" y="255261"/>
                  </a:lnTo>
                  <a:lnTo>
                    <a:pt x="87610" y="284877"/>
                  </a:lnTo>
                  <a:lnTo>
                    <a:pt x="69468" y="304657"/>
                  </a:lnTo>
                  <a:lnTo>
                    <a:pt x="56980" y="311884"/>
                  </a:lnTo>
                  <a:lnTo>
                    <a:pt x="50687" y="313811"/>
                  </a:lnTo>
                  <a:lnTo>
                    <a:pt x="38050" y="313130"/>
                  </a:lnTo>
                  <a:lnTo>
                    <a:pt x="25378" y="308241"/>
                  </a:lnTo>
                  <a:lnTo>
                    <a:pt x="0" y="289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5" name="SMARTInkShape-7017"/>
            <p:cNvSpPr/>
            <p:nvPr>
              <p:custDataLst>
                <p:tags r:id="rId33"/>
              </p:custDataLst>
            </p:nvPr>
          </p:nvSpPr>
          <p:spPr>
            <a:xfrm>
              <a:off x="1619250" y="582366"/>
              <a:ext cx="161926" cy="164767"/>
            </a:xfrm>
            <a:custGeom>
              <a:avLst/>
              <a:gdLst/>
              <a:ahLst/>
              <a:cxnLst/>
              <a:rect l="0" t="0" r="0" b="0"/>
              <a:pathLst>
                <a:path w="161926" h="164767">
                  <a:moveTo>
                    <a:pt x="0" y="55809"/>
                  </a:moveTo>
                  <a:lnTo>
                    <a:pt x="0" y="55809"/>
                  </a:lnTo>
                  <a:lnTo>
                    <a:pt x="5056" y="55809"/>
                  </a:lnTo>
                  <a:lnTo>
                    <a:pt x="6546" y="56867"/>
                  </a:lnTo>
                  <a:lnTo>
                    <a:pt x="7539" y="58631"/>
                  </a:lnTo>
                  <a:lnTo>
                    <a:pt x="8201" y="60866"/>
                  </a:lnTo>
                  <a:lnTo>
                    <a:pt x="9701" y="62355"/>
                  </a:lnTo>
                  <a:lnTo>
                    <a:pt x="14189" y="64010"/>
                  </a:lnTo>
                  <a:lnTo>
                    <a:pt x="27723" y="64942"/>
                  </a:lnTo>
                  <a:lnTo>
                    <a:pt x="36310" y="62337"/>
                  </a:lnTo>
                  <a:lnTo>
                    <a:pt x="78020" y="33532"/>
                  </a:lnTo>
                  <a:lnTo>
                    <a:pt x="79530" y="28258"/>
                  </a:lnTo>
                  <a:lnTo>
                    <a:pt x="78386" y="13931"/>
                  </a:lnTo>
                  <a:lnTo>
                    <a:pt x="76599" y="8840"/>
                  </a:lnTo>
                  <a:lnTo>
                    <a:pt x="74349" y="5446"/>
                  </a:lnTo>
                  <a:lnTo>
                    <a:pt x="71791" y="3184"/>
                  </a:lnTo>
                  <a:lnTo>
                    <a:pt x="53021" y="0"/>
                  </a:lnTo>
                  <a:lnTo>
                    <a:pt x="45931" y="2728"/>
                  </a:lnTo>
                  <a:lnTo>
                    <a:pt x="32408" y="14226"/>
                  </a:lnTo>
                  <a:lnTo>
                    <a:pt x="17951" y="33493"/>
                  </a:lnTo>
                  <a:lnTo>
                    <a:pt x="12022" y="62720"/>
                  </a:lnTo>
                  <a:lnTo>
                    <a:pt x="11076" y="108405"/>
                  </a:lnTo>
                  <a:lnTo>
                    <a:pt x="14801" y="125399"/>
                  </a:lnTo>
                  <a:lnTo>
                    <a:pt x="27904" y="146866"/>
                  </a:lnTo>
                  <a:lnTo>
                    <a:pt x="36391" y="154487"/>
                  </a:lnTo>
                  <a:lnTo>
                    <a:pt x="60575" y="164436"/>
                  </a:lnTo>
                  <a:lnTo>
                    <a:pt x="77722" y="164766"/>
                  </a:lnTo>
                  <a:lnTo>
                    <a:pt x="121909" y="153530"/>
                  </a:lnTo>
                  <a:lnTo>
                    <a:pt x="161925" y="132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6" name="SMARTInkShape-7018"/>
            <p:cNvSpPr/>
            <p:nvPr>
              <p:custDataLst>
                <p:tags r:id="rId34"/>
              </p:custDataLst>
            </p:nvPr>
          </p:nvSpPr>
          <p:spPr>
            <a:xfrm>
              <a:off x="1400175" y="450323"/>
              <a:ext cx="133351" cy="321883"/>
            </a:xfrm>
            <a:custGeom>
              <a:avLst/>
              <a:gdLst/>
              <a:ahLst/>
              <a:cxnLst/>
              <a:rect l="0" t="0" r="0" b="0"/>
              <a:pathLst>
                <a:path w="133351" h="321883">
                  <a:moveTo>
                    <a:pt x="0" y="16402"/>
                  </a:moveTo>
                  <a:lnTo>
                    <a:pt x="0" y="16402"/>
                  </a:lnTo>
                  <a:lnTo>
                    <a:pt x="8201" y="0"/>
                  </a:lnTo>
                  <a:lnTo>
                    <a:pt x="7584" y="176"/>
                  </a:lnTo>
                  <a:lnTo>
                    <a:pt x="4076" y="3193"/>
                  </a:lnTo>
                  <a:lnTo>
                    <a:pt x="1208" y="20955"/>
                  </a:lnTo>
                  <a:lnTo>
                    <a:pt x="239" y="60889"/>
                  </a:lnTo>
                  <a:lnTo>
                    <a:pt x="47" y="99822"/>
                  </a:lnTo>
                  <a:lnTo>
                    <a:pt x="5066" y="147415"/>
                  </a:lnTo>
                  <a:lnTo>
                    <a:pt x="7586" y="187390"/>
                  </a:lnTo>
                  <a:lnTo>
                    <a:pt x="1812" y="231505"/>
                  </a:lnTo>
                  <a:lnTo>
                    <a:pt x="537" y="275222"/>
                  </a:lnTo>
                  <a:lnTo>
                    <a:pt x="47" y="321882"/>
                  </a:lnTo>
                  <a:lnTo>
                    <a:pt x="31" y="321655"/>
                  </a:lnTo>
                  <a:lnTo>
                    <a:pt x="5066" y="311223"/>
                  </a:lnTo>
                  <a:lnTo>
                    <a:pt x="11760" y="270368"/>
                  </a:lnTo>
                  <a:lnTo>
                    <a:pt x="24636" y="234858"/>
                  </a:lnTo>
                  <a:lnTo>
                    <a:pt x="28466" y="215068"/>
                  </a:lnTo>
                  <a:lnTo>
                    <a:pt x="33113" y="205945"/>
                  </a:lnTo>
                  <a:lnTo>
                    <a:pt x="46735" y="194859"/>
                  </a:lnTo>
                  <a:lnTo>
                    <a:pt x="52324" y="193582"/>
                  </a:lnTo>
                  <a:lnTo>
                    <a:pt x="64177" y="194985"/>
                  </a:lnTo>
                  <a:lnTo>
                    <a:pt x="77694" y="201725"/>
                  </a:lnTo>
                  <a:lnTo>
                    <a:pt x="106478" y="236107"/>
                  </a:lnTo>
                  <a:lnTo>
                    <a:pt x="123631" y="274914"/>
                  </a:lnTo>
                  <a:lnTo>
                    <a:pt x="133350" y="311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7" name="SMARTInkShape-7019"/>
            <p:cNvSpPr/>
            <p:nvPr>
              <p:custDataLst>
                <p:tags r:id="rId35"/>
              </p:custDataLst>
            </p:nvPr>
          </p:nvSpPr>
          <p:spPr>
            <a:xfrm>
              <a:off x="1114568" y="462127"/>
              <a:ext cx="180833" cy="354234"/>
            </a:xfrm>
            <a:custGeom>
              <a:avLst/>
              <a:gdLst/>
              <a:ahLst/>
              <a:cxnLst/>
              <a:rect l="0" t="0" r="0" b="0"/>
              <a:pathLst>
                <a:path w="180833" h="354234">
                  <a:moveTo>
                    <a:pt x="180832" y="23648"/>
                  </a:moveTo>
                  <a:lnTo>
                    <a:pt x="180832" y="23648"/>
                  </a:lnTo>
                  <a:lnTo>
                    <a:pt x="180832" y="9101"/>
                  </a:lnTo>
                  <a:lnTo>
                    <a:pt x="178010" y="3777"/>
                  </a:lnTo>
                  <a:lnTo>
                    <a:pt x="175775" y="876"/>
                  </a:lnTo>
                  <a:lnTo>
                    <a:pt x="171111" y="0"/>
                  </a:lnTo>
                  <a:lnTo>
                    <a:pt x="150435" y="3824"/>
                  </a:lnTo>
                  <a:lnTo>
                    <a:pt x="136983" y="8840"/>
                  </a:lnTo>
                  <a:lnTo>
                    <a:pt x="94350" y="44511"/>
                  </a:lnTo>
                  <a:lnTo>
                    <a:pt x="56857" y="86213"/>
                  </a:lnTo>
                  <a:lnTo>
                    <a:pt x="27263" y="132690"/>
                  </a:lnTo>
                  <a:lnTo>
                    <a:pt x="17329" y="154661"/>
                  </a:lnTo>
                  <a:lnTo>
                    <a:pt x="5372" y="199259"/>
                  </a:lnTo>
                  <a:lnTo>
                    <a:pt x="946" y="239508"/>
                  </a:lnTo>
                  <a:lnTo>
                    <a:pt x="0" y="286919"/>
                  </a:lnTo>
                  <a:lnTo>
                    <a:pt x="2743" y="302230"/>
                  </a:lnTo>
                  <a:lnTo>
                    <a:pt x="13127" y="330795"/>
                  </a:lnTo>
                  <a:lnTo>
                    <a:pt x="24805" y="342897"/>
                  </a:lnTo>
                  <a:lnTo>
                    <a:pt x="32364" y="347605"/>
                  </a:lnTo>
                  <a:lnTo>
                    <a:pt x="63228" y="354233"/>
                  </a:lnTo>
                  <a:lnTo>
                    <a:pt x="94128" y="351140"/>
                  </a:lnTo>
                  <a:lnTo>
                    <a:pt x="137886" y="334794"/>
                  </a:lnTo>
                  <a:lnTo>
                    <a:pt x="157512" y="323860"/>
                  </a:lnTo>
                  <a:lnTo>
                    <a:pt x="180832" y="299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8" name="SMARTInkShape-7020"/>
            <p:cNvSpPr/>
            <p:nvPr>
              <p:custDataLst>
                <p:tags r:id="rId36"/>
              </p:custDataLst>
            </p:nvPr>
          </p:nvSpPr>
          <p:spPr>
            <a:xfrm>
              <a:off x="2154908" y="571640"/>
              <a:ext cx="81070" cy="198463"/>
            </a:xfrm>
            <a:custGeom>
              <a:avLst/>
              <a:gdLst/>
              <a:ahLst/>
              <a:cxnLst/>
              <a:rect l="0" t="0" r="0" b="0"/>
              <a:pathLst>
                <a:path w="81070" h="198463">
                  <a:moveTo>
                    <a:pt x="35842" y="37960"/>
                  </a:moveTo>
                  <a:lnTo>
                    <a:pt x="35842" y="37960"/>
                  </a:lnTo>
                  <a:lnTo>
                    <a:pt x="35842" y="19646"/>
                  </a:lnTo>
                  <a:lnTo>
                    <a:pt x="36900" y="16226"/>
                  </a:lnTo>
                  <a:lnTo>
                    <a:pt x="38664" y="13945"/>
                  </a:lnTo>
                  <a:lnTo>
                    <a:pt x="40898" y="12425"/>
                  </a:lnTo>
                  <a:lnTo>
                    <a:pt x="42388" y="10354"/>
                  </a:lnTo>
                  <a:lnTo>
                    <a:pt x="44975" y="1451"/>
                  </a:lnTo>
                  <a:lnTo>
                    <a:pt x="44047" y="921"/>
                  </a:lnTo>
                  <a:lnTo>
                    <a:pt x="32075" y="0"/>
                  </a:lnTo>
                  <a:lnTo>
                    <a:pt x="17910" y="10014"/>
                  </a:lnTo>
                  <a:lnTo>
                    <a:pt x="5364" y="31444"/>
                  </a:lnTo>
                  <a:lnTo>
                    <a:pt x="0" y="47789"/>
                  </a:lnTo>
                  <a:lnTo>
                    <a:pt x="3467" y="69447"/>
                  </a:lnTo>
                  <a:lnTo>
                    <a:pt x="16254" y="90916"/>
                  </a:lnTo>
                  <a:lnTo>
                    <a:pt x="55583" y="136581"/>
                  </a:lnTo>
                  <a:lnTo>
                    <a:pt x="75372" y="161863"/>
                  </a:lnTo>
                  <a:lnTo>
                    <a:pt x="79869" y="175578"/>
                  </a:lnTo>
                  <a:lnTo>
                    <a:pt x="81069" y="183680"/>
                  </a:lnTo>
                  <a:lnTo>
                    <a:pt x="78693" y="189082"/>
                  </a:lnTo>
                  <a:lnTo>
                    <a:pt x="73934" y="192683"/>
                  </a:lnTo>
                  <a:lnTo>
                    <a:pt x="54890" y="197751"/>
                  </a:lnTo>
                  <a:lnTo>
                    <a:pt x="48540" y="198462"/>
                  </a:lnTo>
                  <a:lnTo>
                    <a:pt x="44308" y="195762"/>
                  </a:lnTo>
                  <a:lnTo>
                    <a:pt x="41486" y="190786"/>
                  </a:lnTo>
                  <a:lnTo>
                    <a:pt x="35842" y="152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9" name="SMARTInkShape-7021"/>
            <p:cNvSpPr/>
            <p:nvPr>
              <p:custDataLst>
                <p:tags r:id="rId37"/>
              </p:custDataLst>
            </p:nvPr>
          </p:nvSpPr>
          <p:spPr>
            <a:xfrm>
              <a:off x="2328464" y="439474"/>
              <a:ext cx="81362" cy="323151"/>
            </a:xfrm>
            <a:custGeom>
              <a:avLst/>
              <a:gdLst/>
              <a:ahLst/>
              <a:cxnLst/>
              <a:rect l="0" t="0" r="0" b="0"/>
              <a:pathLst>
                <a:path w="81362" h="323151">
                  <a:moveTo>
                    <a:pt x="33736" y="8201"/>
                  </a:moveTo>
                  <a:lnTo>
                    <a:pt x="33736" y="8201"/>
                  </a:lnTo>
                  <a:lnTo>
                    <a:pt x="28680" y="3144"/>
                  </a:lnTo>
                  <a:lnTo>
                    <a:pt x="10366" y="0"/>
                  </a:lnTo>
                  <a:lnTo>
                    <a:pt x="5456" y="617"/>
                  </a:lnTo>
                  <a:lnTo>
                    <a:pt x="2182" y="2087"/>
                  </a:lnTo>
                  <a:lnTo>
                    <a:pt x="0" y="4125"/>
                  </a:lnTo>
                  <a:lnTo>
                    <a:pt x="398" y="14856"/>
                  </a:lnTo>
                  <a:lnTo>
                    <a:pt x="3750" y="47215"/>
                  </a:lnTo>
                  <a:lnTo>
                    <a:pt x="4743" y="94197"/>
                  </a:lnTo>
                  <a:lnTo>
                    <a:pt x="4975" y="126855"/>
                  </a:lnTo>
                  <a:lnTo>
                    <a:pt x="5078" y="162536"/>
                  </a:lnTo>
                  <a:lnTo>
                    <a:pt x="5137" y="203155"/>
                  </a:lnTo>
                  <a:lnTo>
                    <a:pt x="5154" y="245411"/>
                  </a:lnTo>
                  <a:lnTo>
                    <a:pt x="5159" y="291446"/>
                  </a:lnTo>
                  <a:lnTo>
                    <a:pt x="5160" y="318374"/>
                  </a:lnTo>
                  <a:lnTo>
                    <a:pt x="4102" y="321874"/>
                  </a:lnTo>
                  <a:lnTo>
                    <a:pt x="2338" y="323150"/>
                  </a:lnTo>
                  <a:lnTo>
                    <a:pt x="105" y="322942"/>
                  </a:lnTo>
                  <a:lnTo>
                    <a:pt x="3763" y="276419"/>
                  </a:lnTo>
                  <a:lnTo>
                    <a:pt x="9941" y="237101"/>
                  </a:lnTo>
                  <a:lnTo>
                    <a:pt x="18337" y="213371"/>
                  </a:lnTo>
                  <a:lnTo>
                    <a:pt x="24422" y="205221"/>
                  </a:lnTo>
                  <a:lnTo>
                    <a:pt x="27527" y="203048"/>
                  </a:lnTo>
                  <a:lnTo>
                    <a:pt x="31713" y="203715"/>
                  </a:lnTo>
                  <a:lnTo>
                    <a:pt x="42009" y="210102"/>
                  </a:lnTo>
                  <a:lnTo>
                    <a:pt x="59706" y="230654"/>
                  </a:lnTo>
                  <a:lnTo>
                    <a:pt x="66445" y="247827"/>
                  </a:lnTo>
                  <a:lnTo>
                    <a:pt x="81361" y="303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0" name="SMARTInkShape-7022"/>
            <p:cNvSpPr/>
            <p:nvPr>
              <p:custDataLst>
                <p:tags r:id="rId38"/>
              </p:custDataLst>
            </p:nvPr>
          </p:nvSpPr>
          <p:spPr>
            <a:xfrm>
              <a:off x="2421687" y="612369"/>
              <a:ext cx="71997" cy="118528"/>
            </a:xfrm>
            <a:custGeom>
              <a:avLst/>
              <a:gdLst/>
              <a:ahLst/>
              <a:cxnLst/>
              <a:rect l="0" t="0" r="0" b="0"/>
              <a:pathLst>
                <a:path w="71997" h="118528">
                  <a:moveTo>
                    <a:pt x="35763" y="73431"/>
                  </a:moveTo>
                  <a:lnTo>
                    <a:pt x="35763" y="73431"/>
                  </a:lnTo>
                  <a:lnTo>
                    <a:pt x="35763" y="68374"/>
                  </a:lnTo>
                  <a:lnTo>
                    <a:pt x="36821" y="66885"/>
                  </a:lnTo>
                  <a:lnTo>
                    <a:pt x="38585" y="65892"/>
                  </a:lnTo>
                  <a:lnTo>
                    <a:pt x="52009" y="63109"/>
                  </a:lnTo>
                  <a:lnTo>
                    <a:pt x="58153" y="58966"/>
                  </a:lnTo>
                  <a:lnTo>
                    <a:pt x="67562" y="45626"/>
                  </a:lnTo>
                  <a:lnTo>
                    <a:pt x="71996" y="23212"/>
                  </a:lnTo>
                  <a:lnTo>
                    <a:pt x="70211" y="11248"/>
                  </a:lnTo>
                  <a:lnTo>
                    <a:pt x="68253" y="6575"/>
                  </a:lnTo>
                  <a:lnTo>
                    <a:pt x="63773" y="3461"/>
                  </a:lnTo>
                  <a:lnTo>
                    <a:pt x="50329" y="0"/>
                  </a:lnTo>
                  <a:lnTo>
                    <a:pt x="39415" y="1284"/>
                  </a:lnTo>
                  <a:lnTo>
                    <a:pt x="29978" y="6441"/>
                  </a:lnTo>
                  <a:lnTo>
                    <a:pt x="18728" y="15788"/>
                  </a:lnTo>
                  <a:lnTo>
                    <a:pt x="5551" y="38007"/>
                  </a:lnTo>
                  <a:lnTo>
                    <a:pt x="0" y="54586"/>
                  </a:lnTo>
                  <a:lnTo>
                    <a:pt x="6069" y="97804"/>
                  </a:lnTo>
                  <a:lnTo>
                    <a:pt x="9617" y="103438"/>
                  </a:lnTo>
                  <a:lnTo>
                    <a:pt x="22026" y="112520"/>
                  </a:lnTo>
                  <a:lnTo>
                    <a:pt x="36749" y="118527"/>
                  </a:lnTo>
                  <a:lnTo>
                    <a:pt x="64338" y="111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1" name="SMARTInkShape-7023"/>
            <p:cNvSpPr/>
            <p:nvPr>
              <p:custDataLst>
                <p:tags r:id="rId39"/>
              </p:custDataLst>
            </p:nvPr>
          </p:nvSpPr>
          <p:spPr>
            <a:xfrm>
              <a:off x="2543175" y="609600"/>
              <a:ext cx="76201" cy="126828"/>
            </a:xfrm>
            <a:custGeom>
              <a:avLst/>
              <a:gdLst/>
              <a:ahLst/>
              <a:cxnLst/>
              <a:rect l="0" t="0" r="0" b="0"/>
              <a:pathLst>
                <a:path w="76201" h="126828">
                  <a:moveTo>
                    <a:pt x="0" y="38100"/>
                  </a:moveTo>
                  <a:lnTo>
                    <a:pt x="0" y="38100"/>
                  </a:lnTo>
                  <a:lnTo>
                    <a:pt x="0" y="33043"/>
                  </a:lnTo>
                  <a:lnTo>
                    <a:pt x="1058" y="32612"/>
                  </a:lnTo>
                  <a:lnTo>
                    <a:pt x="5056" y="34955"/>
                  </a:lnTo>
                  <a:lnTo>
                    <a:pt x="7539" y="42347"/>
                  </a:lnTo>
                  <a:lnTo>
                    <a:pt x="12173" y="84112"/>
                  </a:lnTo>
                  <a:lnTo>
                    <a:pt x="26849" y="125024"/>
                  </a:lnTo>
                  <a:lnTo>
                    <a:pt x="28482" y="126741"/>
                  </a:lnTo>
                  <a:lnTo>
                    <a:pt x="30630" y="126827"/>
                  </a:lnTo>
                  <a:lnTo>
                    <a:pt x="33120" y="125827"/>
                  </a:lnTo>
                  <a:lnTo>
                    <a:pt x="50920" y="89285"/>
                  </a:lnTo>
                  <a:lnTo>
                    <a:pt x="63524" y="4942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2" name="SMARTInkShape-7024"/>
            <p:cNvSpPr/>
            <p:nvPr>
              <p:custDataLst>
                <p:tags r:id="rId40"/>
              </p:custDataLst>
            </p:nvPr>
          </p:nvSpPr>
          <p:spPr>
            <a:xfrm>
              <a:off x="2647950" y="495692"/>
              <a:ext cx="9526" cy="94859"/>
            </a:xfrm>
            <a:custGeom>
              <a:avLst/>
              <a:gdLst/>
              <a:ahLst/>
              <a:cxnLst/>
              <a:rect l="0" t="0" r="0" b="0"/>
              <a:pathLst>
                <a:path w="9526" h="94859">
                  <a:moveTo>
                    <a:pt x="9525" y="9133"/>
                  </a:moveTo>
                  <a:lnTo>
                    <a:pt x="9525" y="9133"/>
                  </a:lnTo>
                  <a:lnTo>
                    <a:pt x="392" y="0"/>
                  </a:lnTo>
                  <a:lnTo>
                    <a:pt x="23" y="41825"/>
                  </a:lnTo>
                  <a:lnTo>
                    <a:pt x="0" y="94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3" name="SMARTInkShape-7025"/>
            <p:cNvSpPr/>
            <p:nvPr>
              <p:custDataLst>
                <p:tags r:id="rId41"/>
              </p:custDataLst>
            </p:nvPr>
          </p:nvSpPr>
          <p:spPr>
            <a:xfrm>
              <a:off x="2676525" y="581650"/>
              <a:ext cx="54775" cy="169240"/>
            </a:xfrm>
            <a:custGeom>
              <a:avLst/>
              <a:gdLst/>
              <a:ahLst/>
              <a:cxnLst/>
              <a:rect l="0" t="0" r="0" b="0"/>
              <a:pathLst>
                <a:path w="54775" h="169240">
                  <a:moveTo>
                    <a:pt x="47625" y="27950"/>
                  </a:moveTo>
                  <a:lnTo>
                    <a:pt x="47625" y="27950"/>
                  </a:lnTo>
                  <a:lnTo>
                    <a:pt x="47625" y="17837"/>
                  </a:lnTo>
                  <a:lnTo>
                    <a:pt x="44803" y="10050"/>
                  </a:lnTo>
                  <a:lnTo>
                    <a:pt x="39424" y="1484"/>
                  </a:lnTo>
                  <a:lnTo>
                    <a:pt x="35867" y="312"/>
                  </a:lnTo>
                  <a:lnTo>
                    <a:pt x="33436" y="0"/>
                  </a:lnTo>
                  <a:lnTo>
                    <a:pt x="25091" y="5297"/>
                  </a:lnTo>
                  <a:lnTo>
                    <a:pt x="19902" y="9673"/>
                  </a:lnTo>
                  <a:lnTo>
                    <a:pt x="14137" y="20180"/>
                  </a:lnTo>
                  <a:lnTo>
                    <a:pt x="12600" y="25945"/>
                  </a:lnTo>
                  <a:lnTo>
                    <a:pt x="13714" y="37995"/>
                  </a:lnTo>
                  <a:lnTo>
                    <a:pt x="23113" y="59501"/>
                  </a:lnTo>
                  <a:lnTo>
                    <a:pt x="40196" y="100269"/>
                  </a:lnTo>
                  <a:lnTo>
                    <a:pt x="54186" y="143725"/>
                  </a:lnTo>
                  <a:lnTo>
                    <a:pt x="54774" y="158780"/>
                  </a:lnTo>
                  <a:lnTo>
                    <a:pt x="53449" y="162795"/>
                  </a:lnTo>
                  <a:lnTo>
                    <a:pt x="51508" y="165472"/>
                  </a:lnTo>
                  <a:lnTo>
                    <a:pt x="40884" y="168446"/>
                  </a:lnTo>
                  <a:lnTo>
                    <a:pt x="33606" y="169239"/>
                  </a:lnTo>
                  <a:lnTo>
                    <a:pt x="0" y="151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7" name="SMARTInkShape-Group1432"/>
          <p:cNvGrpSpPr/>
          <p:nvPr/>
        </p:nvGrpSpPr>
        <p:grpSpPr>
          <a:xfrm>
            <a:off x="385435" y="406008"/>
            <a:ext cx="462025" cy="543401"/>
            <a:chOff x="385435" y="406008"/>
            <a:chExt cx="462025" cy="543401"/>
          </a:xfrm>
        </p:grpSpPr>
        <p:sp>
          <p:nvSpPr>
            <p:cNvPr id="1605" name="SMARTInkShape-7026"/>
            <p:cNvSpPr/>
            <p:nvPr>
              <p:custDataLst>
                <p:tags r:id="rId29"/>
              </p:custDataLst>
            </p:nvPr>
          </p:nvSpPr>
          <p:spPr>
            <a:xfrm>
              <a:off x="543317" y="572525"/>
              <a:ext cx="190109" cy="256151"/>
            </a:xfrm>
            <a:custGeom>
              <a:avLst/>
              <a:gdLst/>
              <a:ahLst/>
              <a:cxnLst/>
              <a:rect l="0" t="0" r="0" b="0"/>
              <a:pathLst>
                <a:path w="190109" h="256151">
                  <a:moveTo>
                    <a:pt x="9133" y="75175"/>
                  </a:moveTo>
                  <a:lnTo>
                    <a:pt x="9133" y="75175"/>
                  </a:lnTo>
                  <a:lnTo>
                    <a:pt x="932" y="75175"/>
                  </a:lnTo>
                  <a:lnTo>
                    <a:pt x="0" y="65062"/>
                  </a:lnTo>
                  <a:lnTo>
                    <a:pt x="7290" y="37194"/>
                  </a:lnTo>
                  <a:lnTo>
                    <a:pt x="22008" y="10645"/>
                  </a:lnTo>
                  <a:lnTo>
                    <a:pt x="26183" y="6755"/>
                  </a:lnTo>
                  <a:lnTo>
                    <a:pt x="36466" y="2433"/>
                  </a:lnTo>
                  <a:lnTo>
                    <a:pt x="54156" y="0"/>
                  </a:lnTo>
                  <a:lnTo>
                    <a:pt x="66538" y="5075"/>
                  </a:lnTo>
                  <a:lnTo>
                    <a:pt x="79096" y="15444"/>
                  </a:lnTo>
                  <a:lnTo>
                    <a:pt x="95950" y="37016"/>
                  </a:lnTo>
                  <a:lnTo>
                    <a:pt x="102943" y="55284"/>
                  </a:lnTo>
                  <a:lnTo>
                    <a:pt x="110189" y="91271"/>
                  </a:lnTo>
                  <a:lnTo>
                    <a:pt x="113173" y="136249"/>
                  </a:lnTo>
                  <a:lnTo>
                    <a:pt x="108706" y="176257"/>
                  </a:lnTo>
                  <a:lnTo>
                    <a:pt x="91087" y="215204"/>
                  </a:lnTo>
                  <a:lnTo>
                    <a:pt x="72973" y="239064"/>
                  </a:lnTo>
                  <a:lnTo>
                    <a:pt x="60789" y="243265"/>
                  </a:lnTo>
                  <a:lnTo>
                    <a:pt x="46908" y="244073"/>
                  </a:lnTo>
                  <a:lnTo>
                    <a:pt x="37211" y="240905"/>
                  </a:lnTo>
                  <a:lnTo>
                    <a:pt x="34202" y="238578"/>
                  </a:lnTo>
                  <a:lnTo>
                    <a:pt x="30858" y="233171"/>
                  </a:lnTo>
                  <a:lnTo>
                    <a:pt x="32194" y="224418"/>
                  </a:lnTo>
                  <a:lnTo>
                    <a:pt x="34032" y="219120"/>
                  </a:lnTo>
                  <a:lnTo>
                    <a:pt x="37374" y="215588"/>
                  </a:lnTo>
                  <a:lnTo>
                    <a:pt x="46732" y="211664"/>
                  </a:lnTo>
                  <a:lnTo>
                    <a:pt x="68957" y="214512"/>
                  </a:lnTo>
                  <a:lnTo>
                    <a:pt x="111438" y="227945"/>
                  </a:lnTo>
                  <a:lnTo>
                    <a:pt x="156508" y="246657"/>
                  </a:lnTo>
                  <a:lnTo>
                    <a:pt x="166708" y="251931"/>
                  </a:lnTo>
                  <a:lnTo>
                    <a:pt x="190108" y="256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6" name="SMARTInkShape-7027"/>
            <p:cNvSpPr/>
            <p:nvPr>
              <p:custDataLst>
                <p:tags r:id="rId30"/>
              </p:custDataLst>
            </p:nvPr>
          </p:nvSpPr>
          <p:spPr>
            <a:xfrm>
              <a:off x="385435" y="406008"/>
              <a:ext cx="462025" cy="543401"/>
            </a:xfrm>
            <a:custGeom>
              <a:avLst/>
              <a:gdLst/>
              <a:ahLst/>
              <a:cxnLst/>
              <a:rect l="0" t="0" r="0" b="0"/>
              <a:pathLst>
                <a:path w="462025" h="543401">
                  <a:moveTo>
                    <a:pt x="300365" y="41667"/>
                  </a:moveTo>
                  <a:lnTo>
                    <a:pt x="300365" y="41667"/>
                  </a:lnTo>
                  <a:lnTo>
                    <a:pt x="286215" y="28575"/>
                  </a:lnTo>
                  <a:lnTo>
                    <a:pt x="248266" y="8990"/>
                  </a:lnTo>
                  <a:lnTo>
                    <a:pt x="210375" y="0"/>
                  </a:lnTo>
                  <a:lnTo>
                    <a:pt x="163239" y="2888"/>
                  </a:lnTo>
                  <a:lnTo>
                    <a:pt x="137321" y="13479"/>
                  </a:lnTo>
                  <a:lnTo>
                    <a:pt x="95690" y="42567"/>
                  </a:lnTo>
                  <a:lnTo>
                    <a:pt x="59854" y="89288"/>
                  </a:lnTo>
                  <a:lnTo>
                    <a:pt x="35481" y="133911"/>
                  </a:lnTo>
                  <a:lnTo>
                    <a:pt x="18776" y="175482"/>
                  </a:lnTo>
                  <a:lnTo>
                    <a:pt x="9615" y="211020"/>
                  </a:lnTo>
                  <a:lnTo>
                    <a:pt x="3162" y="258133"/>
                  </a:lnTo>
                  <a:lnTo>
                    <a:pt x="0" y="279691"/>
                  </a:lnTo>
                  <a:lnTo>
                    <a:pt x="3111" y="315628"/>
                  </a:lnTo>
                  <a:lnTo>
                    <a:pt x="5562" y="353087"/>
                  </a:lnTo>
                  <a:lnTo>
                    <a:pt x="12521" y="389939"/>
                  </a:lnTo>
                  <a:lnTo>
                    <a:pt x="27176" y="431372"/>
                  </a:lnTo>
                  <a:lnTo>
                    <a:pt x="56290" y="478651"/>
                  </a:lnTo>
                  <a:lnTo>
                    <a:pt x="87693" y="514170"/>
                  </a:lnTo>
                  <a:lnTo>
                    <a:pt x="111762" y="528566"/>
                  </a:lnTo>
                  <a:lnTo>
                    <a:pt x="139002" y="539534"/>
                  </a:lnTo>
                  <a:lnTo>
                    <a:pt x="169029" y="543400"/>
                  </a:lnTo>
                  <a:lnTo>
                    <a:pt x="202835" y="543001"/>
                  </a:lnTo>
                  <a:lnTo>
                    <a:pt x="250408" y="528320"/>
                  </a:lnTo>
                  <a:lnTo>
                    <a:pt x="290379" y="509859"/>
                  </a:lnTo>
                  <a:lnTo>
                    <a:pt x="328849" y="478225"/>
                  </a:lnTo>
                  <a:lnTo>
                    <a:pt x="367022" y="441403"/>
                  </a:lnTo>
                  <a:lnTo>
                    <a:pt x="400080" y="403555"/>
                  </a:lnTo>
                  <a:lnTo>
                    <a:pt x="420447" y="358959"/>
                  </a:lnTo>
                  <a:lnTo>
                    <a:pt x="440933" y="315656"/>
                  </a:lnTo>
                  <a:lnTo>
                    <a:pt x="455484" y="271707"/>
                  </a:lnTo>
                  <a:lnTo>
                    <a:pt x="460946" y="225905"/>
                  </a:lnTo>
                  <a:lnTo>
                    <a:pt x="462024" y="182364"/>
                  </a:lnTo>
                  <a:lnTo>
                    <a:pt x="460055" y="159232"/>
                  </a:lnTo>
                  <a:lnTo>
                    <a:pt x="444366" y="118512"/>
                  </a:lnTo>
                  <a:lnTo>
                    <a:pt x="426455" y="71385"/>
                  </a:lnTo>
                  <a:lnTo>
                    <a:pt x="409221" y="49296"/>
                  </a:lnTo>
                  <a:lnTo>
                    <a:pt x="363583" y="11088"/>
                  </a:lnTo>
                  <a:lnTo>
                    <a:pt x="346454" y="2323"/>
                  </a:lnTo>
                  <a:lnTo>
                    <a:pt x="322613" y="545"/>
                  </a:lnTo>
                  <a:lnTo>
                    <a:pt x="285085" y="5494"/>
                  </a:lnTo>
                  <a:lnTo>
                    <a:pt x="243960" y="16648"/>
                  </a:lnTo>
                  <a:lnTo>
                    <a:pt x="205115" y="32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0" name="SMARTInkShape-Group1433"/>
          <p:cNvGrpSpPr/>
          <p:nvPr/>
        </p:nvGrpSpPr>
        <p:grpSpPr>
          <a:xfrm>
            <a:off x="11706225" y="1295400"/>
            <a:ext cx="276226" cy="57151"/>
            <a:chOff x="11706225" y="1295400"/>
            <a:chExt cx="276226" cy="57151"/>
          </a:xfrm>
        </p:grpSpPr>
        <p:sp>
          <p:nvSpPr>
            <p:cNvPr id="1608" name="SMARTInkShape-7028"/>
            <p:cNvSpPr/>
            <p:nvPr>
              <p:custDataLst>
                <p:tags r:id="rId27"/>
              </p:custDataLst>
            </p:nvPr>
          </p:nvSpPr>
          <p:spPr>
            <a:xfrm>
              <a:off x="11726749" y="1333500"/>
              <a:ext cx="227127" cy="19051"/>
            </a:xfrm>
            <a:custGeom>
              <a:avLst/>
              <a:gdLst/>
              <a:ahLst/>
              <a:cxnLst/>
              <a:rect l="0" t="0" r="0" b="0"/>
              <a:pathLst>
                <a:path w="227127" h="19051">
                  <a:moveTo>
                    <a:pt x="27101" y="0"/>
                  </a:moveTo>
                  <a:lnTo>
                    <a:pt x="27101" y="0"/>
                  </a:lnTo>
                  <a:lnTo>
                    <a:pt x="22043" y="0"/>
                  </a:lnTo>
                  <a:lnTo>
                    <a:pt x="16740" y="2822"/>
                  </a:lnTo>
                  <a:lnTo>
                    <a:pt x="9769" y="8201"/>
                  </a:lnTo>
                  <a:lnTo>
                    <a:pt x="0" y="9409"/>
                  </a:lnTo>
                  <a:lnTo>
                    <a:pt x="2004" y="12295"/>
                  </a:lnTo>
                  <a:lnTo>
                    <a:pt x="4018" y="14547"/>
                  </a:lnTo>
                  <a:lnTo>
                    <a:pt x="9081" y="17049"/>
                  </a:lnTo>
                  <a:lnTo>
                    <a:pt x="35609" y="18972"/>
                  </a:lnTo>
                  <a:lnTo>
                    <a:pt x="80902" y="19040"/>
                  </a:lnTo>
                  <a:lnTo>
                    <a:pt x="127003" y="19047"/>
                  </a:lnTo>
                  <a:lnTo>
                    <a:pt x="172228" y="19049"/>
                  </a:lnTo>
                  <a:lnTo>
                    <a:pt x="227126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9" name="SMARTInkShape-7029"/>
            <p:cNvSpPr/>
            <p:nvPr>
              <p:custDataLst>
                <p:tags r:id="rId28"/>
              </p:custDataLst>
            </p:nvPr>
          </p:nvSpPr>
          <p:spPr>
            <a:xfrm>
              <a:off x="11706225" y="1295400"/>
              <a:ext cx="276226" cy="1"/>
            </a:xfrm>
            <a:custGeom>
              <a:avLst/>
              <a:gdLst/>
              <a:ahLst/>
              <a:cxnLst/>
              <a:rect l="0" t="0" r="0" b="0"/>
              <a:pathLst>
                <a:path w="276226" h="1">
                  <a:moveTo>
                    <a:pt x="0" y="0"/>
                  </a:moveTo>
                  <a:lnTo>
                    <a:pt x="0" y="0"/>
                  </a:lnTo>
                  <a:lnTo>
                    <a:pt x="46093" y="0"/>
                  </a:lnTo>
                  <a:lnTo>
                    <a:pt x="86900" y="0"/>
                  </a:lnTo>
                  <a:lnTo>
                    <a:pt x="127883" y="0"/>
                  </a:lnTo>
                  <a:lnTo>
                    <a:pt x="171986" y="0"/>
                  </a:lnTo>
                  <a:lnTo>
                    <a:pt x="215391" y="0"/>
                  </a:lnTo>
                  <a:lnTo>
                    <a:pt x="259779" y="0"/>
                  </a:lnTo>
                  <a:lnTo>
                    <a:pt x="2762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1" name="SMARTInkShape-Group1434"/>
          <p:cNvGrpSpPr/>
          <p:nvPr/>
        </p:nvGrpSpPr>
        <p:grpSpPr>
          <a:xfrm>
            <a:off x="11096625" y="1343025"/>
            <a:ext cx="552451" cy="257176"/>
            <a:chOff x="11096625" y="1343025"/>
            <a:chExt cx="552451" cy="257176"/>
          </a:xfrm>
        </p:grpSpPr>
        <p:sp>
          <p:nvSpPr>
            <p:cNvPr id="1611" name="SMARTInkShape-7030"/>
            <p:cNvSpPr/>
            <p:nvPr>
              <p:custDataLst>
                <p:tags r:id="rId17"/>
              </p:custDataLst>
            </p:nvPr>
          </p:nvSpPr>
          <p:spPr>
            <a:xfrm>
              <a:off x="11157845" y="1353127"/>
              <a:ext cx="53081" cy="247074"/>
            </a:xfrm>
            <a:custGeom>
              <a:avLst/>
              <a:gdLst/>
              <a:ahLst/>
              <a:cxnLst/>
              <a:rect l="0" t="0" r="0" b="0"/>
              <a:pathLst>
                <a:path w="53081" h="247074">
                  <a:moveTo>
                    <a:pt x="53080" y="37523"/>
                  </a:moveTo>
                  <a:lnTo>
                    <a:pt x="53080" y="37523"/>
                  </a:lnTo>
                  <a:lnTo>
                    <a:pt x="53080" y="6000"/>
                  </a:lnTo>
                  <a:lnTo>
                    <a:pt x="52022" y="3808"/>
                  </a:lnTo>
                  <a:lnTo>
                    <a:pt x="50256" y="2346"/>
                  </a:lnTo>
                  <a:lnTo>
                    <a:pt x="44878" y="0"/>
                  </a:lnTo>
                  <a:lnTo>
                    <a:pt x="38889" y="4651"/>
                  </a:lnTo>
                  <a:lnTo>
                    <a:pt x="18068" y="51949"/>
                  </a:lnTo>
                  <a:lnTo>
                    <a:pt x="8260" y="93446"/>
                  </a:lnTo>
                  <a:lnTo>
                    <a:pt x="6009" y="137587"/>
                  </a:lnTo>
                  <a:lnTo>
                    <a:pt x="4506" y="184955"/>
                  </a:lnTo>
                  <a:lnTo>
                    <a:pt x="0" y="209735"/>
                  </a:lnTo>
                  <a:lnTo>
                    <a:pt x="5455" y="2470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2" name="SMARTInkShape-7031"/>
            <p:cNvSpPr/>
            <p:nvPr>
              <p:custDataLst>
                <p:tags r:id="rId18"/>
              </p:custDataLst>
            </p:nvPr>
          </p:nvSpPr>
          <p:spPr>
            <a:xfrm>
              <a:off x="11096625" y="1504950"/>
              <a:ext cx="66676" cy="19051"/>
            </a:xfrm>
            <a:custGeom>
              <a:avLst/>
              <a:gdLst/>
              <a:ahLst/>
              <a:cxnLst/>
              <a:rect l="0" t="0" r="0" b="0"/>
              <a:pathLst>
                <a:path w="666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4"/>
                  </a:lnTo>
                  <a:lnTo>
                    <a:pt x="2824" y="11511"/>
                  </a:lnTo>
                  <a:lnTo>
                    <a:pt x="8202" y="9918"/>
                  </a:lnTo>
                  <a:lnTo>
                    <a:pt x="14191" y="4585"/>
                  </a:lnTo>
                  <a:lnTo>
                    <a:pt x="22533" y="2038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3" name="SMARTInkShape-7032"/>
            <p:cNvSpPr/>
            <p:nvPr>
              <p:custDataLst>
                <p:tags r:id="rId19"/>
              </p:custDataLst>
            </p:nvPr>
          </p:nvSpPr>
          <p:spPr>
            <a:xfrm>
              <a:off x="11229975" y="149542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4468" y="5056"/>
                  </a:lnTo>
                  <a:lnTo>
                    <a:pt x="1987" y="10361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4" name="SMARTInkShape-7033"/>
            <p:cNvSpPr/>
            <p:nvPr>
              <p:custDataLst>
                <p:tags r:id="rId20"/>
              </p:custDataLst>
            </p:nvPr>
          </p:nvSpPr>
          <p:spPr>
            <a:xfrm>
              <a:off x="11239500" y="1439599"/>
              <a:ext cx="1" cy="8202"/>
            </a:xfrm>
            <a:custGeom>
              <a:avLst/>
              <a:gdLst/>
              <a:ahLst/>
              <a:cxnLst/>
              <a:rect l="0" t="0" r="0" b="0"/>
              <a:pathLst>
                <a:path w="1" h="82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5" name="SMARTInkShape-7034"/>
            <p:cNvSpPr/>
            <p:nvPr>
              <p:custDataLst>
                <p:tags r:id="rId21"/>
              </p:custDataLst>
            </p:nvPr>
          </p:nvSpPr>
          <p:spPr>
            <a:xfrm>
              <a:off x="11277635" y="1476375"/>
              <a:ext cx="65386" cy="107639"/>
            </a:xfrm>
            <a:custGeom>
              <a:avLst/>
              <a:gdLst/>
              <a:ahLst/>
              <a:cxnLst/>
              <a:rect l="0" t="0" r="0" b="0"/>
              <a:pathLst>
                <a:path w="65386" h="107639">
                  <a:moveTo>
                    <a:pt x="9490" y="0"/>
                  </a:moveTo>
                  <a:lnTo>
                    <a:pt x="9490" y="0"/>
                  </a:lnTo>
                  <a:lnTo>
                    <a:pt x="9490" y="43849"/>
                  </a:lnTo>
                  <a:lnTo>
                    <a:pt x="1288" y="90698"/>
                  </a:lnTo>
                  <a:lnTo>
                    <a:pt x="225" y="107482"/>
                  </a:lnTo>
                  <a:lnTo>
                    <a:pt x="139" y="107638"/>
                  </a:lnTo>
                  <a:lnTo>
                    <a:pt x="0" y="100284"/>
                  </a:lnTo>
                  <a:lnTo>
                    <a:pt x="10330" y="57290"/>
                  </a:lnTo>
                  <a:lnTo>
                    <a:pt x="25474" y="18206"/>
                  </a:lnTo>
                  <a:lnTo>
                    <a:pt x="31765" y="8797"/>
                  </a:lnTo>
                  <a:lnTo>
                    <a:pt x="38087" y="3910"/>
                  </a:lnTo>
                  <a:lnTo>
                    <a:pt x="41255" y="2607"/>
                  </a:lnTo>
                  <a:lnTo>
                    <a:pt x="44424" y="2796"/>
                  </a:lnTo>
                  <a:lnTo>
                    <a:pt x="50769" y="5829"/>
                  </a:lnTo>
                  <a:lnTo>
                    <a:pt x="60292" y="23599"/>
                  </a:lnTo>
                  <a:lnTo>
                    <a:pt x="65385" y="43898"/>
                  </a:lnTo>
                  <a:lnTo>
                    <a:pt x="65211" y="61102"/>
                  </a:lnTo>
                  <a:lnTo>
                    <a:pt x="57115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6" name="SMARTInkShape-7035"/>
            <p:cNvSpPr/>
            <p:nvPr>
              <p:custDataLst>
                <p:tags r:id="rId22"/>
              </p:custDataLst>
            </p:nvPr>
          </p:nvSpPr>
          <p:spPr>
            <a:xfrm>
              <a:off x="11449490" y="1343025"/>
              <a:ext cx="66236" cy="234566"/>
            </a:xfrm>
            <a:custGeom>
              <a:avLst/>
              <a:gdLst/>
              <a:ahLst/>
              <a:cxnLst/>
              <a:rect l="0" t="0" r="0" b="0"/>
              <a:pathLst>
                <a:path w="66236" h="234566">
                  <a:moveTo>
                    <a:pt x="66235" y="0"/>
                  </a:moveTo>
                  <a:lnTo>
                    <a:pt x="66235" y="0"/>
                  </a:lnTo>
                  <a:lnTo>
                    <a:pt x="66235" y="5056"/>
                  </a:lnTo>
                  <a:lnTo>
                    <a:pt x="49988" y="49361"/>
                  </a:lnTo>
                  <a:lnTo>
                    <a:pt x="34435" y="90422"/>
                  </a:lnTo>
                  <a:lnTo>
                    <a:pt x="18604" y="136791"/>
                  </a:lnTo>
                  <a:lnTo>
                    <a:pt x="7098" y="181591"/>
                  </a:lnTo>
                  <a:lnTo>
                    <a:pt x="1795" y="200208"/>
                  </a:lnTo>
                  <a:lnTo>
                    <a:pt x="0" y="225461"/>
                  </a:lnTo>
                  <a:lnTo>
                    <a:pt x="1970" y="229682"/>
                  </a:lnTo>
                  <a:lnTo>
                    <a:pt x="5401" y="232497"/>
                  </a:lnTo>
                  <a:lnTo>
                    <a:pt x="9804" y="234373"/>
                  </a:lnTo>
                  <a:lnTo>
                    <a:pt x="13798" y="234565"/>
                  </a:lnTo>
                  <a:lnTo>
                    <a:pt x="21057" y="231957"/>
                  </a:lnTo>
                  <a:lnTo>
                    <a:pt x="23417" y="228721"/>
                  </a:lnTo>
                  <a:lnTo>
                    <a:pt x="28135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7" name="SMARTInkShape-7036"/>
            <p:cNvSpPr/>
            <p:nvPr>
              <p:custDataLst>
                <p:tags r:id="rId23"/>
              </p:custDataLst>
            </p:nvPr>
          </p:nvSpPr>
          <p:spPr>
            <a:xfrm>
              <a:off x="11401425" y="1401076"/>
              <a:ext cx="1" cy="27675"/>
            </a:xfrm>
            <a:custGeom>
              <a:avLst/>
              <a:gdLst/>
              <a:ahLst/>
              <a:cxnLst/>
              <a:rect l="0" t="0" r="0" b="0"/>
              <a:pathLst>
                <a:path w="1" h="27675">
                  <a:moveTo>
                    <a:pt x="0" y="27674"/>
                  </a:moveTo>
                  <a:lnTo>
                    <a:pt x="0" y="27674"/>
                  </a:lnTo>
                  <a:lnTo>
                    <a:pt x="0" y="0"/>
                  </a:lnTo>
                  <a:lnTo>
                    <a:pt x="0" y="86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8" name="SMARTInkShape-7037"/>
            <p:cNvSpPr/>
            <p:nvPr>
              <p:custDataLst>
                <p:tags r:id="rId24"/>
              </p:custDataLst>
            </p:nvPr>
          </p:nvSpPr>
          <p:spPr>
            <a:xfrm>
              <a:off x="11382375" y="1485900"/>
              <a:ext cx="18660" cy="76201"/>
            </a:xfrm>
            <a:custGeom>
              <a:avLst/>
              <a:gdLst/>
              <a:ahLst/>
              <a:cxnLst/>
              <a:rect l="0" t="0" r="0" b="0"/>
              <a:pathLst>
                <a:path w="18660" h="76201">
                  <a:moveTo>
                    <a:pt x="9525" y="0"/>
                  </a:moveTo>
                  <a:lnTo>
                    <a:pt x="9525" y="0"/>
                  </a:lnTo>
                  <a:lnTo>
                    <a:pt x="14582" y="0"/>
                  </a:lnTo>
                  <a:lnTo>
                    <a:pt x="16071" y="1058"/>
                  </a:lnTo>
                  <a:lnTo>
                    <a:pt x="17063" y="2822"/>
                  </a:lnTo>
                  <a:lnTo>
                    <a:pt x="18659" y="13257"/>
                  </a:lnTo>
                  <a:lnTo>
                    <a:pt x="3839" y="5669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9" name="SMARTInkShape-7038"/>
            <p:cNvSpPr/>
            <p:nvPr>
              <p:custDataLst>
                <p:tags r:id="rId25"/>
              </p:custDataLst>
            </p:nvPr>
          </p:nvSpPr>
          <p:spPr>
            <a:xfrm>
              <a:off x="11521972" y="1438818"/>
              <a:ext cx="127104" cy="104233"/>
            </a:xfrm>
            <a:custGeom>
              <a:avLst/>
              <a:gdLst/>
              <a:ahLst/>
              <a:cxnLst/>
              <a:rect l="0" t="0" r="0" b="0"/>
              <a:pathLst>
                <a:path w="127104" h="104233">
                  <a:moveTo>
                    <a:pt x="22328" y="18507"/>
                  </a:moveTo>
                  <a:lnTo>
                    <a:pt x="22328" y="18507"/>
                  </a:lnTo>
                  <a:lnTo>
                    <a:pt x="5927" y="26708"/>
                  </a:lnTo>
                  <a:lnTo>
                    <a:pt x="6103" y="27149"/>
                  </a:lnTo>
                  <a:lnTo>
                    <a:pt x="13522" y="27770"/>
                  </a:lnTo>
                  <a:lnTo>
                    <a:pt x="32773" y="26896"/>
                  </a:lnTo>
                  <a:lnTo>
                    <a:pt x="42138" y="22941"/>
                  </a:lnTo>
                  <a:lnTo>
                    <a:pt x="63390" y="5639"/>
                  </a:lnTo>
                  <a:lnTo>
                    <a:pt x="64520" y="3578"/>
                  </a:lnTo>
                  <a:lnTo>
                    <a:pt x="64214" y="2205"/>
                  </a:lnTo>
                  <a:lnTo>
                    <a:pt x="62952" y="1289"/>
                  </a:lnTo>
                  <a:lnTo>
                    <a:pt x="56121" y="0"/>
                  </a:lnTo>
                  <a:lnTo>
                    <a:pt x="42336" y="4674"/>
                  </a:lnTo>
                  <a:lnTo>
                    <a:pt x="33691" y="12712"/>
                  </a:lnTo>
                  <a:lnTo>
                    <a:pt x="1533" y="53650"/>
                  </a:lnTo>
                  <a:lnTo>
                    <a:pt x="0" y="59928"/>
                  </a:lnTo>
                  <a:lnTo>
                    <a:pt x="1116" y="72547"/>
                  </a:lnTo>
                  <a:lnTo>
                    <a:pt x="3954" y="77817"/>
                  </a:lnTo>
                  <a:lnTo>
                    <a:pt x="12750" y="86495"/>
                  </a:lnTo>
                  <a:lnTo>
                    <a:pt x="34660" y="97330"/>
                  </a:lnTo>
                  <a:lnTo>
                    <a:pt x="71373" y="102187"/>
                  </a:lnTo>
                  <a:lnTo>
                    <a:pt x="127103" y="1042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0" name="SMARTInkShape-7039"/>
            <p:cNvSpPr/>
            <p:nvPr>
              <p:custDataLst>
                <p:tags r:id="rId26"/>
              </p:custDataLst>
            </p:nvPr>
          </p:nvSpPr>
          <p:spPr>
            <a:xfrm>
              <a:off x="11434859" y="1447800"/>
              <a:ext cx="71342" cy="28576"/>
            </a:xfrm>
            <a:custGeom>
              <a:avLst/>
              <a:gdLst/>
              <a:ahLst/>
              <a:cxnLst/>
              <a:rect l="0" t="0" r="0" b="0"/>
              <a:pathLst>
                <a:path w="71342" h="28576">
                  <a:moveTo>
                    <a:pt x="14191" y="28575"/>
                  </a:moveTo>
                  <a:lnTo>
                    <a:pt x="14191" y="28575"/>
                  </a:lnTo>
                  <a:lnTo>
                    <a:pt x="5989" y="20374"/>
                  </a:lnTo>
                  <a:lnTo>
                    <a:pt x="0" y="19443"/>
                  </a:lnTo>
                  <a:lnTo>
                    <a:pt x="498" y="18253"/>
                  </a:lnTo>
                  <a:lnTo>
                    <a:pt x="6696" y="14110"/>
                  </a:lnTo>
                  <a:lnTo>
                    <a:pt x="7134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22" name="SMARTInkShape-7040"/>
          <p:cNvSpPr/>
          <p:nvPr>
            <p:custDataLst>
              <p:tags r:id="rId16"/>
            </p:custDataLst>
          </p:nvPr>
        </p:nvSpPr>
        <p:spPr>
          <a:xfrm>
            <a:off x="11134725" y="1609725"/>
            <a:ext cx="361951" cy="38101"/>
          </a:xfrm>
          <a:custGeom>
            <a:avLst/>
            <a:gdLst/>
            <a:ahLst/>
            <a:cxnLst/>
            <a:rect l="0" t="0" r="0" b="0"/>
            <a:pathLst>
              <a:path w="361951" h="38101">
                <a:moveTo>
                  <a:pt x="0" y="0"/>
                </a:moveTo>
                <a:lnTo>
                  <a:pt x="0" y="0"/>
                </a:lnTo>
                <a:lnTo>
                  <a:pt x="46643" y="6546"/>
                </a:lnTo>
                <a:lnTo>
                  <a:pt x="94000" y="8937"/>
                </a:lnTo>
                <a:lnTo>
                  <a:pt x="139681" y="9351"/>
                </a:lnTo>
                <a:lnTo>
                  <a:pt x="182931" y="9491"/>
                </a:lnTo>
                <a:lnTo>
                  <a:pt x="220243" y="9515"/>
                </a:lnTo>
                <a:lnTo>
                  <a:pt x="264763" y="9524"/>
                </a:lnTo>
                <a:lnTo>
                  <a:pt x="276709" y="9525"/>
                </a:lnTo>
                <a:lnTo>
                  <a:pt x="276548" y="9525"/>
                </a:lnTo>
                <a:lnTo>
                  <a:pt x="246593" y="17726"/>
                </a:lnTo>
                <a:lnTo>
                  <a:pt x="202834" y="18788"/>
                </a:lnTo>
                <a:lnTo>
                  <a:pt x="157972" y="21821"/>
                </a:lnTo>
                <a:lnTo>
                  <a:pt x="117987" y="27241"/>
                </a:lnTo>
                <a:lnTo>
                  <a:pt x="90882" y="28311"/>
                </a:lnTo>
                <a:lnTo>
                  <a:pt x="135663" y="33597"/>
                </a:lnTo>
                <a:lnTo>
                  <a:pt x="167186" y="36098"/>
                </a:lnTo>
                <a:lnTo>
                  <a:pt x="200246" y="37211"/>
                </a:lnTo>
                <a:lnTo>
                  <a:pt x="244776" y="37836"/>
                </a:lnTo>
                <a:lnTo>
                  <a:pt x="279181" y="37983"/>
                </a:lnTo>
                <a:lnTo>
                  <a:pt x="361950" y="38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87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SMARTInkShape-Group1436"/>
          <p:cNvGrpSpPr/>
          <p:nvPr/>
        </p:nvGrpSpPr>
        <p:grpSpPr>
          <a:xfrm>
            <a:off x="11145350" y="6021517"/>
            <a:ext cx="462039" cy="465009"/>
            <a:chOff x="11145350" y="6021517"/>
            <a:chExt cx="462039" cy="465009"/>
          </a:xfrm>
        </p:grpSpPr>
        <p:sp>
          <p:nvSpPr>
            <p:cNvPr id="1393" name="SMARTInkShape-7041"/>
            <p:cNvSpPr/>
            <p:nvPr>
              <p:custDataLst>
                <p:tags r:id="rId341"/>
              </p:custDataLst>
            </p:nvPr>
          </p:nvSpPr>
          <p:spPr>
            <a:xfrm>
              <a:off x="11145350" y="6210300"/>
              <a:ext cx="198926" cy="127675"/>
            </a:xfrm>
            <a:custGeom>
              <a:avLst/>
              <a:gdLst/>
              <a:ahLst/>
              <a:cxnLst/>
              <a:rect l="0" t="0" r="0" b="0"/>
              <a:pathLst>
                <a:path w="198926" h="127675">
                  <a:moveTo>
                    <a:pt x="75100" y="28575"/>
                  </a:moveTo>
                  <a:lnTo>
                    <a:pt x="75100" y="28575"/>
                  </a:lnTo>
                  <a:lnTo>
                    <a:pt x="80157" y="33631"/>
                  </a:lnTo>
                  <a:lnTo>
                    <a:pt x="82638" y="38936"/>
                  </a:lnTo>
                  <a:lnTo>
                    <a:pt x="84234" y="61077"/>
                  </a:lnTo>
                  <a:lnTo>
                    <a:pt x="79451" y="81832"/>
                  </a:lnTo>
                  <a:lnTo>
                    <a:pt x="65311" y="111384"/>
                  </a:lnTo>
                  <a:lnTo>
                    <a:pt x="58049" y="119354"/>
                  </a:lnTo>
                  <a:lnTo>
                    <a:pt x="47765" y="126424"/>
                  </a:lnTo>
                  <a:lnTo>
                    <a:pt x="42060" y="127674"/>
                  </a:lnTo>
                  <a:lnTo>
                    <a:pt x="30077" y="126242"/>
                  </a:lnTo>
                  <a:lnTo>
                    <a:pt x="11429" y="114428"/>
                  </a:lnTo>
                  <a:lnTo>
                    <a:pt x="4469" y="103421"/>
                  </a:lnTo>
                  <a:lnTo>
                    <a:pt x="552" y="79679"/>
                  </a:lnTo>
                  <a:lnTo>
                    <a:pt x="0" y="68993"/>
                  </a:lnTo>
                  <a:lnTo>
                    <a:pt x="2809" y="59754"/>
                  </a:lnTo>
                  <a:lnTo>
                    <a:pt x="14396" y="43844"/>
                  </a:lnTo>
                  <a:lnTo>
                    <a:pt x="33711" y="28043"/>
                  </a:lnTo>
                  <a:lnTo>
                    <a:pt x="57898" y="16658"/>
                  </a:lnTo>
                  <a:lnTo>
                    <a:pt x="101060" y="9877"/>
                  </a:lnTo>
                  <a:lnTo>
                    <a:pt x="144081" y="2265"/>
                  </a:lnTo>
                  <a:lnTo>
                    <a:pt x="198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4" name="SMARTInkShape-7042"/>
            <p:cNvSpPr/>
            <p:nvPr>
              <p:custDataLst>
                <p:tags r:id="rId342"/>
              </p:custDataLst>
            </p:nvPr>
          </p:nvSpPr>
          <p:spPr>
            <a:xfrm>
              <a:off x="11353800" y="6021517"/>
              <a:ext cx="104776" cy="74484"/>
            </a:xfrm>
            <a:custGeom>
              <a:avLst/>
              <a:gdLst/>
              <a:ahLst/>
              <a:cxnLst/>
              <a:rect l="0" t="0" r="0" b="0"/>
              <a:pathLst>
                <a:path w="104776" h="74484">
                  <a:moveTo>
                    <a:pt x="0" y="17333"/>
                  </a:moveTo>
                  <a:lnTo>
                    <a:pt x="0" y="17333"/>
                  </a:lnTo>
                  <a:lnTo>
                    <a:pt x="0" y="12277"/>
                  </a:lnTo>
                  <a:lnTo>
                    <a:pt x="5644" y="6972"/>
                  </a:lnTo>
                  <a:lnTo>
                    <a:pt x="14149" y="2145"/>
                  </a:lnTo>
                  <a:lnTo>
                    <a:pt x="21458" y="0"/>
                  </a:lnTo>
                  <a:lnTo>
                    <a:pt x="31056" y="1868"/>
                  </a:lnTo>
                  <a:lnTo>
                    <a:pt x="45538" y="8870"/>
                  </a:lnTo>
                  <a:lnTo>
                    <a:pt x="49409" y="11691"/>
                  </a:lnTo>
                  <a:lnTo>
                    <a:pt x="50930" y="15688"/>
                  </a:lnTo>
                  <a:lnTo>
                    <a:pt x="49799" y="25775"/>
                  </a:lnTo>
                  <a:lnTo>
                    <a:pt x="42947" y="34490"/>
                  </a:lnTo>
                  <a:lnTo>
                    <a:pt x="34963" y="41892"/>
                  </a:lnTo>
                  <a:lnTo>
                    <a:pt x="12423" y="71245"/>
                  </a:lnTo>
                  <a:lnTo>
                    <a:pt x="12514" y="72324"/>
                  </a:lnTo>
                  <a:lnTo>
                    <a:pt x="13634" y="73043"/>
                  </a:lnTo>
                  <a:lnTo>
                    <a:pt x="15440" y="73524"/>
                  </a:lnTo>
                  <a:lnTo>
                    <a:pt x="40091" y="68806"/>
                  </a:lnTo>
                  <a:lnTo>
                    <a:pt x="84758" y="73845"/>
                  </a:lnTo>
                  <a:lnTo>
                    <a:pt x="104775" y="74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5" name="SMARTInkShape-7043"/>
            <p:cNvSpPr/>
            <p:nvPr>
              <p:custDataLst>
                <p:tags r:id="rId343"/>
              </p:custDataLst>
            </p:nvPr>
          </p:nvSpPr>
          <p:spPr>
            <a:xfrm>
              <a:off x="11365334" y="6105525"/>
              <a:ext cx="193980" cy="381001"/>
            </a:xfrm>
            <a:custGeom>
              <a:avLst/>
              <a:gdLst/>
              <a:ahLst/>
              <a:cxnLst/>
              <a:rect l="0" t="0" r="0" b="0"/>
              <a:pathLst>
                <a:path w="193980" h="381001">
                  <a:moveTo>
                    <a:pt x="188491" y="0"/>
                  </a:moveTo>
                  <a:lnTo>
                    <a:pt x="188491" y="0"/>
                  </a:lnTo>
                  <a:lnTo>
                    <a:pt x="193548" y="0"/>
                  </a:lnTo>
                  <a:lnTo>
                    <a:pt x="193979" y="1058"/>
                  </a:lnTo>
                  <a:lnTo>
                    <a:pt x="171004" y="47559"/>
                  </a:lnTo>
                  <a:lnTo>
                    <a:pt x="153773" y="88694"/>
                  </a:lnTo>
                  <a:lnTo>
                    <a:pt x="137718" y="128685"/>
                  </a:lnTo>
                  <a:lnTo>
                    <a:pt x="116334" y="165002"/>
                  </a:lnTo>
                  <a:lnTo>
                    <a:pt x="93734" y="203876"/>
                  </a:lnTo>
                  <a:lnTo>
                    <a:pt x="71917" y="251371"/>
                  </a:lnTo>
                  <a:lnTo>
                    <a:pt x="43845" y="296926"/>
                  </a:lnTo>
                  <a:lnTo>
                    <a:pt x="33893" y="309414"/>
                  </a:lnTo>
                  <a:lnTo>
                    <a:pt x="23472" y="320609"/>
                  </a:lnTo>
                  <a:lnTo>
                    <a:pt x="4770" y="362777"/>
                  </a:lnTo>
                  <a:lnTo>
                    <a:pt x="0" y="375601"/>
                  </a:lnTo>
                  <a:lnTo>
                    <a:pt x="389" y="377401"/>
                  </a:lnTo>
                  <a:lnTo>
                    <a:pt x="7516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6" name="SMARTInkShape-7044"/>
            <p:cNvSpPr/>
            <p:nvPr>
              <p:custDataLst>
                <p:tags r:id="rId344"/>
              </p:custDataLst>
            </p:nvPr>
          </p:nvSpPr>
          <p:spPr>
            <a:xfrm>
              <a:off x="11469541" y="6355686"/>
              <a:ext cx="137848" cy="115389"/>
            </a:xfrm>
            <a:custGeom>
              <a:avLst/>
              <a:gdLst/>
              <a:ahLst/>
              <a:cxnLst/>
              <a:rect l="0" t="0" r="0" b="0"/>
              <a:pathLst>
                <a:path w="137848" h="115389">
                  <a:moveTo>
                    <a:pt x="17609" y="7014"/>
                  </a:moveTo>
                  <a:lnTo>
                    <a:pt x="17609" y="7014"/>
                  </a:lnTo>
                  <a:lnTo>
                    <a:pt x="17609" y="54546"/>
                  </a:lnTo>
                  <a:lnTo>
                    <a:pt x="14785" y="76484"/>
                  </a:lnTo>
                  <a:lnTo>
                    <a:pt x="7907" y="106473"/>
                  </a:lnTo>
                  <a:lnTo>
                    <a:pt x="3418" y="114013"/>
                  </a:lnTo>
                  <a:lnTo>
                    <a:pt x="1799" y="115388"/>
                  </a:lnTo>
                  <a:lnTo>
                    <a:pt x="720" y="115247"/>
                  </a:lnTo>
                  <a:lnTo>
                    <a:pt x="0" y="114095"/>
                  </a:lnTo>
                  <a:lnTo>
                    <a:pt x="4043" y="97303"/>
                  </a:lnTo>
                  <a:lnTo>
                    <a:pt x="21437" y="57696"/>
                  </a:lnTo>
                  <a:lnTo>
                    <a:pt x="38982" y="27295"/>
                  </a:lnTo>
                  <a:lnTo>
                    <a:pt x="51451" y="14969"/>
                  </a:lnTo>
                  <a:lnTo>
                    <a:pt x="75261" y="3139"/>
                  </a:lnTo>
                  <a:lnTo>
                    <a:pt x="89446" y="0"/>
                  </a:lnTo>
                  <a:lnTo>
                    <a:pt x="102806" y="1427"/>
                  </a:lnTo>
                  <a:lnTo>
                    <a:pt x="115798" y="6647"/>
                  </a:lnTo>
                  <a:lnTo>
                    <a:pt x="128631" y="16023"/>
                  </a:lnTo>
                  <a:lnTo>
                    <a:pt x="135744" y="32890"/>
                  </a:lnTo>
                  <a:lnTo>
                    <a:pt x="137847" y="53439"/>
                  </a:lnTo>
                  <a:lnTo>
                    <a:pt x="133081" y="80742"/>
                  </a:lnTo>
                  <a:lnTo>
                    <a:pt x="122384" y="111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0" name="SMARTInkShape-Group1437"/>
          <p:cNvGrpSpPr/>
          <p:nvPr/>
        </p:nvGrpSpPr>
        <p:grpSpPr>
          <a:xfrm>
            <a:off x="10515600" y="6257925"/>
            <a:ext cx="238126" cy="104746"/>
            <a:chOff x="10515600" y="6257925"/>
            <a:chExt cx="238126" cy="104746"/>
          </a:xfrm>
        </p:grpSpPr>
        <p:sp>
          <p:nvSpPr>
            <p:cNvPr id="1398" name="SMARTInkShape-7045"/>
            <p:cNvSpPr/>
            <p:nvPr>
              <p:custDataLst>
                <p:tags r:id="rId339"/>
              </p:custDataLst>
            </p:nvPr>
          </p:nvSpPr>
          <p:spPr>
            <a:xfrm>
              <a:off x="10515600" y="6257925"/>
              <a:ext cx="228601" cy="18997"/>
            </a:xfrm>
            <a:custGeom>
              <a:avLst/>
              <a:gdLst/>
              <a:ahLst/>
              <a:cxnLst/>
              <a:rect l="0" t="0" r="0" b="0"/>
              <a:pathLst>
                <a:path w="228601" h="18997">
                  <a:moveTo>
                    <a:pt x="0" y="0"/>
                  </a:moveTo>
                  <a:lnTo>
                    <a:pt x="0" y="0"/>
                  </a:lnTo>
                  <a:lnTo>
                    <a:pt x="0" y="9132"/>
                  </a:lnTo>
                  <a:lnTo>
                    <a:pt x="5057" y="14465"/>
                  </a:lnTo>
                  <a:lnTo>
                    <a:pt x="16006" y="17013"/>
                  </a:lnTo>
                  <a:lnTo>
                    <a:pt x="59062" y="18782"/>
                  </a:lnTo>
                  <a:lnTo>
                    <a:pt x="100136" y="18996"/>
                  </a:lnTo>
                  <a:lnTo>
                    <a:pt x="125273" y="16212"/>
                  </a:lnTo>
                  <a:lnTo>
                    <a:pt x="166152" y="10407"/>
                  </a:lnTo>
                  <a:lnTo>
                    <a:pt x="2286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9" name="SMARTInkShape-7046"/>
            <p:cNvSpPr/>
            <p:nvPr>
              <p:custDataLst>
                <p:tags r:id="rId340"/>
              </p:custDataLst>
            </p:nvPr>
          </p:nvSpPr>
          <p:spPr>
            <a:xfrm>
              <a:off x="10529162" y="6343650"/>
              <a:ext cx="224564" cy="19021"/>
            </a:xfrm>
            <a:custGeom>
              <a:avLst/>
              <a:gdLst/>
              <a:ahLst/>
              <a:cxnLst/>
              <a:rect l="0" t="0" r="0" b="0"/>
              <a:pathLst>
                <a:path w="224564" h="19021">
                  <a:moveTo>
                    <a:pt x="5488" y="0"/>
                  </a:moveTo>
                  <a:lnTo>
                    <a:pt x="5488" y="0"/>
                  </a:lnTo>
                  <a:lnTo>
                    <a:pt x="431" y="10113"/>
                  </a:lnTo>
                  <a:lnTo>
                    <a:pt x="0" y="13092"/>
                  </a:lnTo>
                  <a:lnTo>
                    <a:pt x="771" y="15078"/>
                  </a:lnTo>
                  <a:lnTo>
                    <a:pt x="2343" y="16402"/>
                  </a:lnTo>
                  <a:lnTo>
                    <a:pt x="46518" y="18701"/>
                  </a:lnTo>
                  <a:lnTo>
                    <a:pt x="85378" y="18947"/>
                  </a:lnTo>
                  <a:lnTo>
                    <a:pt x="124762" y="19020"/>
                  </a:lnTo>
                  <a:lnTo>
                    <a:pt x="171571" y="13988"/>
                  </a:lnTo>
                  <a:lnTo>
                    <a:pt x="2245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1" name="SMARTInkShape-Group1438"/>
          <p:cNvGrpSpPr/>
          <p:nvPr/>
        </p:nvGrpSpPr>
        <p:grpSpPr>
          <a:xfrm>
            <a:off x="8860389" y="6053919"/>
            <a:ext cx="1195709" cy="346882"/>
            <a:chOff x="8860389" y="6053919"/>
            <a:chExt cx="1195709" cy="346882"/>
          </a:xfrm>
        </p:grpSpPr>
        <p:sp>
          <p:nvSpPr>
            <p:cNvPr id="1401" name="SMARTInkShape-7047"/>
            <p:cNvSpPr/>
            <p:nvPr>
              <p:custDataLst>
                <p:tags r:id="rId329"/>
              </p:custDataLst>
            </p:nvPr>
          </p:nvSpPr>
          <p:spPr>
            <a:xfrm>
              <a:off x="9134475" y="6053919"/>
              <a:ext cx="123826" cy="215070"/>
            </a:xfrm>
            <a:custGeom>
              <a:avLst/>
              <a:gdLst/>
              <a:ahLst/>
              <a:cxnLst/>
              <a:rect l="0" t="0" r="0" b="0"/>
              <a:pathLst>
                <a:path w="123826" h="215070">
                  <a:moveTo>
                    <a:pt x="0" y="42081"/>
                  </a:moveTo>
                  <a:lnTo>
                    <a:pt x="0" y="42081"/>
                  </a:lnTo>
                  <a:lnTo>
                    <a:pt x="5057" y="37025"/>
                  </a:lnTo>
                  <a:lnTo>
                    <a:pt x="6546" y="36593"/>
                  </a:lnTo>
                  <a:lnTo>
                    <a:pt x="7540" y="37365"/>
                  </a:lnTo>
                  <a:lnTo>
                    <a:pt x="32241" y="81994"/>
                  </a:lnTo>
                  <a:lnTo>
                    <a:pt x="44272" y="115817"/>
                  </a:lnTo>
                  <a:lnTo>
                    <a:pt x="53729" y="162799"/>
                  </a:lnTo>
                  <a:lnTo>
                    <a:pt x="57194" y="185211"/>
                  </a:lnTo>
                  <a:lnTo>
                    <a:pt x="64488" y="205624"/>
                  </a:lnTo>
                  <a:lnTo>
                    <a:pt x="65704" y="214249"/>
                  </a:lnTo>
                  <a:lnTo>
                    <a:pt x="66027" y="215069"/>
                  </a:lnTo>
                  <a:lnTo>
                    <a:pt x="81838" y="168006"/>
                  </a:lnTo>
                  <a:lnTo>
                    <a:pt x="87780" y="129906"/>
                  </a:lnTo>
                  <a:lnTo>
                    <a:pt x="95858" y="87506"/>
                  </a:lnTo>
                  <a:lnTo>
                    <a:pt x="108070" y="40942"/>
                  </a:lnTo>
                  <a:lnTo>
                    <a:pt x="121955" y="0"/>
                  </a:lnTo>
                  <a:lnTo>
                    <a:pt x="122578" y="268"/>
                  </a:lnTo>
                  <a:lnTo>
                    <a:pt x="123825" y="32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2" name="SMARTInkShape-7048"/>
            <p:cNvSpPr/>
            <p:nvPr>
              <p:custDataLst>
                <p:tags r:id="rId330"/>
              </p:custDataLst>
            </p:nvPr>
          </p:nvSpPr>
          <p:spPr>
            <a:xfrm>
              <a:off x="9278526" y="6155133"/>
              <a:ext cx="103600" cy="120634"/>
            </a:xfrm>
            <a:custGeom>
              <a:avLst/>
              <a:gdLst/>
              <a:ahLst/>
              <a:cxnLst/>
              <a:rect l="0" t="0" r="0" b="0"/>
              <a:pathLst>
                <a:path w="103600" h="120634">
                  <a:moveTo>
                    <a:pt x="46449" y="45642"/>
                  </a:moveTo>
                  <a:lnTo>
                    <a:pt x="46449" y="45642"/>
                  </a:lnTo>
                  <a:lnTo>
                    <a:pt x="46449" y="27328"/>
                  </a:lnTo>
                  <a:lnTo>
                    <a:pt x="43627" y="18805"/>
                  </a:lnTo>
                  <a:lnTo>
                    <a:pt x="33192" y="4710"/>
                  </a:lnTo>
                  <a:lnTo>
                    <a:pt x="27152" y="992"/>
                  </a:lnTo>
                  <a:lnTo>
                    <a:pt x="24059" y="0"/>
                  </a:lnTo>
                  <a:lnTo>
                    <a:pt x="21997" y="397"/>
                  </a:lnTo>
                  <a:lnTo>
                    <a:pt x="20623" y="1721"/>
                  </a:lnTo>
                  <a:lnTo>
                    <a:pt x="4777" y="46974"/>
                  </a:lnTo>
                  <a:lnTo>
                    <a:pt x="0" y="70913"/>
                  </a:lnTo>
                  <a:lnTo>
                    <a:pt x="232" y="94052"/>
                  </a:lnTo>
                  <a:lnTo>
                    <a:pt x="4036" y="108080"/>
                  </a:lnTo>
                  <a:lnTo>
                    <a:pt x="6532" y="112667"/>
                  </a:lnTo>
                  <a:lnTo>
                    <a:pt x="9254" y="115726"/>
                  </a:lnTo>
                  <a:lnTo>
                    <a:pt x="15101" y="119124"/>
                  </a:lnTo>
                  <a:lnTo>
                    <a:pt x="21228" y="120633"/>
                  </a:lnTo>
                  <a:lnTo>
                    <a:pt x="24344" y="118920"/>
                  </a:lnTo>
                  <a:lnTo>
                    <a:pt x="45171" y="90165"/>
                  </a:lnTo>
                  <a:lnTo>
                    <a:pt x="63895" y="48165"/>
                  </a:lnTo>
                  <a:lnTo>
                    <a:pt x="65487" y="48383"/>
                  </a:lnTo>
                  <a:lnTo>
                    <a:pt x="70079" y="51446"/>
                  </a:lnTo>
                  <a:lnTo>
                    <a:pt x="72826" y="56336"/>
                  </a:lnTo>
                  <a:lnTo>
                    <a:pt x="73558" y="59121"/>
                  </a:lnTo>
                  <a:lnTo>
                    <a:pt x="80017" y="65038"/>
                  </a:lnTo>
                  <a:lnTo>
                    <a:pt x="96354" y="77461"/>
                  </a:lnTo>
                  <a:lnTo>
                    <a:pt x="103599" y="9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3" name="SMARTInkShape-7049"/>
            <p:cNvSpPr/>
            <p:nvPr>
              <p:custDataLst>
                <p:tags r:id="rId331"/>
              </p:custDataLst>
            </p:nvPr>
          </p:nvSpPr>
          <p:spPr>
            <a:xfrm>
              <a:off x="9401175" y="6124575"/>
              <a:ext cx="123826" cy="157354"/>
            </a:xfrm>
            <a:custGeom>
              <a:avLst/>
              <a:gdLst/>
              <a:ahLst/>
              <a:cxnLst/>
              <a:rect l="0" t="0" r="0" b="0"/>
              <a:pathLst>
                <a:path w="123826" h="157354">
                  <a:moveTo>
                    <a:pt x="0" y="66675"/>
                  </a:moveTo>
                  <a:lnTo>
                    <a:pt x="0" y="66675"/>
                  </a:lnTo>
                  <a:lnTo>
                    <a:pt x="0" y="53418"/>
                  </a:lnTo>
                  <a:lnTo>
                    <a:pt x="2822" y="47377"/>
                  </a:lnTo>
                  <a:lnTo>
                    <a:pt x="5057" y="44285"/>
                  </a:lnTo>
                  <a:lnTo>
                    <a:pt x="10361" y="40849"/>
                  </a:lnTo>
                  <a:lnTo>
                    <a:pt x="13257" y="39933"/>
                  </a:lnTo>
                  <a:lnTo>
                    <a:pt x="22120" y="44559"/>
                  </a:lnTo>
                  <a:lnTo>
                    <a:pt x="39009" y="61886"/>
                  </a:lnTo>
                  <a:lnTo>
                    <a:pt x="58623" y="91129"/>
                  </a:lnTo>
                  <a:lnTo>
                    <a:pt x="64290" y="120958"/>
                  </a:lnTo>
                  <a:lnTo>
                    <a:pt x="60911" y="146495"/>
                  </a:lnTo>
                  <a:lnTo>
                    <a:pt x="58600" y="151637"/>
                  </a:lnTo>
                  <a:lnTo>
                    <a:pt x="56000" y="155068"/>
                  </a:lnTo>
                  <a:lnTo>
                    <a:pt x="53208" y="157353"/>
                  </a:lnTo>
                  <a:lnTo>
                    <a:pt x="51348" y="156761"/>
                  </a:lnTo>
                  <a:lnTo>
                    <a:pt x="50106" y="154249"/>
                  </a:lnTo>
                  <a:lnTo>
                    <a:pt x="48115" y="129953"/>
                  </a:lnTo>
                  <a:lnTo>
                    <a:pt x="52827" y="103767"/>
                  </a:lnTo>
                  <a:lnTo>
                    <a:pt x="74482" y="59840"/>
                  </a:lnTo>
                  <a:lnTo>
                    <a:pt x="99454" y="2026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4" name="SMARTInkShape-7050"/>
            <p:cNvSpPr/>
            <p:nvPr>
              <p:custDataLst>
                <p:tags r:id="rId332"/>
              </p:custDataLst>
            </p:nvPr>
          </p:nvSpPr>
          <p:spPr>
            <a:xfrm>
              <a:off x="9801225" y="6125360"/>
              <a:ext cx="123826" cy="199241"/>
            </a:xfrm>
            <a:custGeom>
              <a:avLst/>
              <a:gdLst/>
              <a:ahLst/>
              <a:cxnLst/>
              <a:rect l="0" t="0" r="0" b="0"/>
              <a:pathLst>
                <a:path w="123826" h="199241">
                  <a:moveTo>
                    <a:pt x="123825" y="18265"/>
                  </a:moveTo>
                  <a:lnTo>
                    <a:pt x="123825" y="18265"/>
                  </a:lnTo>
                  <a:lnTo>
                    <a:pt x="123825" y="1863"/>
                  </a:lnTo>
                  <a:lnTo>
                    <a:pt x="121708" y="980"/>
                  </a:lnTo>
                  <a:lnTo>
                    <a:pt x="113713" y="0"/>
                  </a:lnTo>
                  <a:lnTo>
                    <a:pt x="110734" y="796"/>
                  </a:lnTo>
                  <a:lnTo>
                    <a:pt x="108748" y="2387"/>
                  </a:lnTo>
                  <a:lnTo>
                    <a:pt x="80042" y="44141"/>
                  </a:lnTo>
                  <a:lnTo>
                    <a:pt x="58531" y="85838"/>
                  </a:lnTo>
                  <a:lnTo>
                    <a:pt x="35878" y="125144"/>
                  </a:lnTo>
                  <a:lnTo>
                    <a:pt x="6778" y="168380"/>
                  </a:lnTo>
                  <a:lnTo>
                    <a:pt x="0" y="199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5" name="SMARTInkShape-7051"/>
            <p:cNvSpPr/>
            <p:nvPr>
              <p:custDataLst>
                <p:tags r:id="rId333"/>
              </p:custDataLst>
            </p:nvPr>
          </p:nvSpPr>
          <p:spPr>
            <a:xfrm>
              <a:off x="9934575" y="630555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6701" y="10361"/>
                  </a:lnTo>
                  <a:lnTo>
                    <a:pt x="2979" y="16247"/>
                  </a:lnTo>
                  <a:lnTo>
                    <a:pt x="883" y="26569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6" name="SMARTInkShape-7052"/>
            <p:cNvSpPr/>
            <p:nvPr>
              <p:custDataLst>
                <p:tags r:id="rId334"/>
              </p:custDataLst>
            </p:nvPr>
          </p:nvSpPr>
          <p:spPr>
            <a:xfrm>
              <a:off x="9953625" y="621030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7" name="SMARTInkShape-7053"/>
            <p:cNvSpPr/>
            <p:nvPr>
              <p:custDataLst>
                <p:tags r:id="rId335"/>
              </p:custDataLst>
            </p:nvPr>
          </p:nvSpPr>
          <p:spPr>
            <a:xfrm>
              <a:off x="9982200" y="6090512"/>
              <a:ext cx="73898" cy="310289"/>
            </a:xfrm>
            <a:custGeom>
              <a:avLst/>
              <a:gdLst/>
              <a:ahLst/>
              <a:cxnLst/>
              <a:rect l="0" t="0" r="0" b="0"/>
              <a:pathLst>
                <a:path w="73898" h="310289">
                  <a:moveTo>
                    <a:pt x="38100" y="5488"/>
                  </a:moveTo>
                  <a:lnTo>
                    <a:pt x="38100" y="5488"/>
                  </a:lnTo>
                  <a:lnTo>
                    <a:pt x="43157" y="432"/>
                  </a:lnTo>
                  <a:lnTo>
                    <a:pt x="45706" y="0"/>
                  </a:lnTo>
                  <a:lnTo>
                    <a:pt x="48461" y="772"/>
                  </a:lnTo>
                  <a:lnTo>
                    <a:pt x="51357" y="2344"/>
                  </a:lnTo>
                  <a:lnTo>
                    <a:pt x="60489" y="19726"/>
                  </a:lnTo>
                  <a:lnTo>
                    <a:pt x="71999" y="59532"/>
                  </a:lnTo>
                  <a:lnTo>
                    <a:pt x="73897" y="87235"/>
                  </a:lnTo>
                  <a:lnTo>
                    <a:pt x="69286" y="132721"/>
                  </a:lnTo>
                  <a:lnTo>
                    <a:pt x="65332" y="178065"/>
                  </a:lnTo>
                  <a:lnTo>
                    <a:pt x="48927" y="222905"/>
                  </a:lnTo>
                  <a:lnTo>
                    <a:pt x="29805" y="266482"/>
                  </a:lnTo>
                  <a:lnTo>
                    <a:pt x="0" y="310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8" name="SMARTInkShape-7054"/>
            <p:cNvSpPr/>
            <p:nvPr>
              <p:custDataLst>
                <p:tags r:id="rId336"/>
              </p:custDataLst>
            </p:nvPr>
          </p:nvSpPr>
          <p:spPr>
            <a:xfrm>
              <a:off x="9791700" y="6110444"/>
              <a:ext cx="114301" cy="204632"/>
            </a:xfrm>
            <a:custGeom>
              <a:avLst/>
              <a:gdLst/>
              <a:ahLst/>
              <a:cxnLst/>
              <a:rect l="0" t="0" r="0" b="0"/>
              <a:pathLst>
                <a:path w="114301" h="204632">
                  <a:moveTo>
                    <a:pt x="0" y="14131"/>
                  </a:moveTo>
                  <a:lnTo>
                    <a:pt x="0" y="14131"/>
                  </a:lnTo>
                  <a:lnTo>
                    <a:pt x="0" y="874"/>
                  </a:lnTo>
                  <a:lnTo>
                    <a:pt x="1058" y="0"/>
                  </a:lnTo>
                  <a:lnTo>
                    <a:pt x="2824" y="478"/>
                  </a:lnTo>
                  <a:lnTo>
                    <a:pt x="5057" y="1854"/>
                  </a:lnTo>
                  <a:lnTo>
                    <a:pt x="32056" y="43484"/>
                  </a:lnTo>
                  <a:lnTo>
                    <a:pt x="61327" y="90317"/>
                  </a:lnTo>
                  <a:lnTo>
                    <a:pt x="92208" y="129893"/>
                  </a:lnTo>
                  <a:lnTo>
                    <a:pt x="108839" y="165761"/>
                  </a:lnTo>
                  <a:lnTo>
                    <a:pt x="114300" y="204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9" name="SMARTInkShape-7055"/>
            <p:cNvSpPr/>
            <p:nvPr>
              <p:custDataLst>
                <p:tags r:id="rId337"/>
              </p:custDataLst>
            </p:nvPr>
          </p:nvSpPr>
          <p:spPr>
            <a:xfrm>
              <a:off x="9649395" y="6063159"/>
              <a:ext cx="94681" cy="274040"/>
            </a:xfrm>
            <a:custGeom>
              <a:avLst/>
              <a:gdLst/>
              <a:ahLst/>
              <a:cxnLst/>
              <a:rect l="0" t="0" r="0" b="0"/>
              <a:pathLst>
                <a:path w="94681" h="274040">
                  <a:moveTo>
                    <a:pt x="56580" y="32841"/>
                  </a:moveTo>
                  <a:lnTo>
                    <a:pt x="56580" y="32841"/>
                  </a:lnTo>
                  <a:lnTo>
                    <a:pt x="66693" y="27785"/>
                  </a:lnTo>
                  <a:lnTo>
                    <a:pt x="69671" y="25237"/>
                  </a:lnTo>
                  <a:lnTo>
                    <a:pt x="72981" y="19584"/>
                  </a:lnTo>
                  <a:lnTo>
                    <a:pt x="75106" y="7331"/>
                  </a:lnTo>
                  <a:lnTo>
                    <a:pt x="75397" y="1043"/>
                  </a:lnTo>
                  <a:lnTo>
                    <a:pt x="74417" y="0"/>
                  </a:lnTo>
                  <a:lnTo>
                    <a:pt x="72704" y="364"/>
                  </a:lnTo>
                  <a:lnTo>
                    <a:pt x="62415" y="8754"/>
                  </a:lnTo>
                  <a:lnTo>
                    <a:pt x="39976" y="35609"/>
                  </a:lnTo>
                  <a:lnTo>
                    <a:pt x="19220" y="80830"/>
                  </a:lnTo>
                  <a:lnTo>
                    <a:pt x="5926" y="123693"/>
                  </a:lnTo>
                  <a:lnTo>
                    <a:pt x="1355" y="165476"/>
                  </a:lnTo>
                  <a:lnTo>
                    <a:pt x="0" y="211370"/>
                  </a:lnTo>
                  <a:lnTo>
                    <a:pt x="5328" y="237070"/>
                  </a:lnTo>
                  <a:lnTo>
                    <a:pt x="13693" y="255901"/>
                  </a:lnTo>
                  <a:lnTo>
                    <a:pt x="20939" y="264270"/>
                  </a:lnTo>
                  <a:lnTo>
                    <a:pt x="41080" y="274039"/>
                  </a:lnTo>
                  <a:lnTo>
                    <a:pt x="94680" y="270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0" name="SMARTInkShape-7056"/>
            <p:cNvSpPr/>
            <p:nvPr>
              <p:custDataLst>
                <p:tags r:id="rId338"/>
              </p:custDataLst>
            </p:nvPr>
          </p:nvSpPr>
          <p:spPr>
            <a:xfrm>
              <a:off x="8860389" y="6059340"/>
              <a:ext cx="178837" cy="236686"/>
            </a:xfrm>
            <a:custGeom>
              <a:avLst/>
              <a:gdLst/>
              <a:ahLst/>
              <a:cxnLst/>
              <a:rect l="0" t="0" r="0" b="0"/>
              <a:pathLst>
                <a:path w="178837" h="236686">
                  <a:moveTo>
                    <a:pt x="140736" y="17610"/>
                  </a:moveTo>
                  <a:lnTo>
                    <a:pt x="140736" y="17610"/>
                  </a:lnTo>
                  <a:lnTo>
                    <a:pt x="140736" y="12554"/>
                  </a:lnTo>
                  <a:lnTo>
                    <a:pt x="141794" y="11065"/>
                  </a:lnTo>
                  <a:lnTo>
                    <a:pt x="143558" y="10071"/>
                  </a:lnTo>
                  <a:lnTo>
                    <a:pt x="145793" y="9409"/>
                  </a:lnTo>
                  <a:lnTo>
                    <a:pt x="147282" y="7909"/>
                  </a:lnTo>
                  <a:lnTo>
                    <a:pt x="149870" y="0"/>
                  </a:lnTo>
                  <a:lnTo>
                    <a:pt x="150146" y="4043"/>
                  </a:lnTo>
                  <a:lnTo>
                    <a:pt x="147388" y="9110"/>
                  </a:lnTo>
                  <a:lnTo>
                    <a:pt x="104544" y="52723"/>
                  </a:lnTo>
                  <a:lnTo>
                    <a:pt x="58224" y="88361"/>
                  </a:lnTo>
                  <a:lnTo>
                    <a:pt x="49031" y="93505"/>
                  </a:lnTo>
                  <a:lnTo>
                    <a:pt x="34070" y="107243"/>
                  </a:lnTo>
                  <a:lnTo>
                    <a:pt x="29829" y="114951"/>
                  </a:lnTo>
                  <a:lnTo>
                    <a:pt x="27441" y="125239"/>
                  </a:lnTo>
                  <a:lnTo>
                    <a:pt x="29223" y="128521"/>
                  </a:lnTo>
                  <a:lnTo>
                    <a:pt x="36847" y="134990"/>
                  </a:lnTo>
                  <a:lnTo>
                    <a:pt x="58096" y="139525"/>
                  </a:lnTo>
                  <a:lnTo>
                    <a:pt x="104937" y="141183"/>
                  </a:lnTo>
                  <a:lnTo>
                    <a:pt x="116357" y="142382"/>
                  </a:lnTo>
                  <a:lnTo>
                    <a:pt x="131514" y="147947"/>
                  </a:lnTo>
                  <a:lnTo>
                    <a:pt x="132472" y="148952"/>
                  </a:lnTo>
                  <a:lnTo>
                    <a:pt x="126404" y="155619"/>
                  </a:lnTo>
                  <a:lnTo>
                    <a:pt x="80452" y="182415"/>
                  </a:lnTo>
                  <a:lnTo>
                    <a:pt x="59727" y="193793"/>
                  </a:lnTo>
                  <a:lnTo>
                    <a:pt x="12510" y="216741"/>
                  </a:lnTo>
                  <a:lnTo>
                    <a:pt x="5077" y="221824"/>
                  </a:lnTo>
                  <a:lnTo>
                    <a:pt x="1068" y="227611"/>
                  </a:lnTo>
                  <a:lnTo>
                    <a:pt x="0" y="230635"/>
                  </a:lnTo>
                  <a:lnTo>
                    <a:pt x="1403" y="232652"/>
                  </a:lnTo>
                  <a:lnTo>
                    <a:pt x="8608" y="234892"/>
                  </a:lnTo>
                  <a:lnTo>
                    <a:pt x="45688" y="236331"/>
                  </a:lnTo>
                  <a:lnTo>
                    <a:pt x="82470" y="236581"/>
                  </a:lnTo>
                  <a:lnTo>
                    <a:pt x="125353" y="236654"/>
                  </a:lnTo>
                  <a:lnTo>
                    <a:pt x="178836" y="23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6" name="SMARTInkShape-Group1439"/>
          <p:cNvGrpSpPr/>
          <p:nvPr/>
        </p:nvGrpSpPr>
        <p:grpSpPr>
          <a:xfrm>
            <a:off x="8357463" y="6020701"/>
            <a:ext cx="234088" cy="480206"/>
            <a:chOff x="8357463" y="6020701"/>
            <a:chExt cx="234088" cy="480206"/>
          </a:xfrm>
        </p:grpSpPr>
        <p:sp>
          <p:nvSpPr>
            <p:cNvPr id="1412" name="SMARTInkShape-7057"/>
            <p:cNvSpPr/>
            <p:nvPr>
              <p:custDataLst>
                <p:tags r:id="rId325"/>
              </p:custDataLst>
            </p:nvPr>
          </p:nvSpPr>
          <p:spPr>
            <a:xfrm>
              <a:off x="8477250" y="6291419"/>
              <a:ext cx="114301" cy="88405"/>
            </a:xfrm>
            <a:custGeom>
              <a:avLst/>
              <a:gdLst/>
              <a:ahLst/>
              <a:cxnLst/>
              <a:rect l="0" t="0" r="0" b="0"/>
              <a:pathLst>
                <a:path w="114301" h="88405">
                  <a:moveTo>
                    <a:pt x="0" y="14131"/>
                  </a:moveTo>
                  <a:lnTo>
                    <a:pt x="0" y="14131"/>
                  </a:lnTo>
                  <a:lnTo>
                    <a:pt x="0" y="9075"/>
                  </a:lnTo>
                  <a:lnTo>
                    <a:pt x="2822" y="3770"/>
                  </a:lnTo>
                  <a:lnTo>
                    <a:pt x="5056" y="874"/>
                  </a:lnTo>
                  <a:lnTo>
                    <a:pt x="9721" y="0"/>
                  </a:lnTo>
                  <a:lnTo>
                    <a:pt x="23370" y="1854"/>
                  </a:lnTo>
                  <a:lnTo>
                    <a:pt x="38792" y="8848"/>
                  </a:lnTo>
                  <a:lnTo>
                    <a:pt x="43699" y="14605"/>
                  </a:lnTo>
                  <a:lnTo>
                    <a:pt x="45880" y="21750"/>
                  </a:lnTo>
                  <a:lnTo>
                    <a:pt x="46849" y="31981"/>
                  </a:lnTo>
                  <a:lnTo>
                    <a:pt x="42339" y="49641"/>
                  </a:lnTo>
                  <a:lnTo>
                    <a:pt x="31333" y="66967"/>
                  </a:lnTo>
                  <a:lnTo>
                    <a:pt x="15820" y="83831"/>
                  </a:lnTo>
                  <a:lnTo>
                    <a:pt x="15838" y="85998"/>
                  </a:lnTo>
                  <a:lnTo>
                    <a:pt x="17967" y="87442"/>
                  </a:lnTo>
                  <a:lnTo>
                    <a:pt x="21503" y="88404"/>
                  </a:lnTo>
                  <a:lnTo>
                    <a:pt x="58727" y="79716"/>
                  </a:lnTo>
                  <a:lnTo>
                    <a:pt x="114300" y="61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3" name="SMARTInkShape-7058"/>
            <p:cNvSpPr/>
            <p:nvPr>
              <p:custDataLst>
                <p:tags r:id="rId326"/>
              </p:custDataLst>
            </p:nvPr>
          </p:nvSpPr>
          <p:spPr>
            <a:xfrm>
              <a:off x="8364275" y="6397524"/>
              <a:ext cx="84401" cy="103383"/>
            </a:xfrm>
            <a:custGeom>
              <a:avLst/>
              <a:gdLst/>
              <a:ahLst/>
              <a:cxnLst/>
              <a:rect l="0" t="0" r="0" b="0"/>
              <a:pathLst>
                <a:path w="84401" h="103383">
                  <a:moveTo>
                    <a:pt x="8200" y="22326"/>
                  </a:moveTo>
                  <a:lnTo>
                    <a:pt x="8200" y="22326"/>
                  </a:lnTo>
                  <a:lnTo>
                    <a:pt x="0" y="22326"/>
                  </a:lnTo>
                  <a:lnTo>
                    <a:pt x="5483" y="30988"/>
                  </a:lnTo>
                  <a:lnTo>
                    <a:pt x="7961" y="71687"/>
                  </a:lnTo>
                  <a:lnTo>
                    <a:pt x="8179" y="103382"/>
                  </a:lnTo>
                  <a:lnTo>
                    <a:pt x="11021" y="75357"/>
                  </a:lnTo>
                  <a:lnTo>
                    <a:pt x="21457" y="35505"/>
                  </a:lnTo>
                  <a:lnTo>
                    <a:pt x="30590" y="14472"/>
                  </a:lnTo>
                  <a:lnTo>
                    <a:pt x="39999" y="1537"/>
                  </a:lnTo>
                  <a:lnTo>
                    <a:pt x="44216" y="0"/>
                  </a:lnTo>
                  <a:lnTo>
                    <a:pt x="54546" y="1115"/>
                  </a:lnTo>
                  <a:lnTo>
                    <a:pt x="67205" y="7693"/>
                  </a:lnTo>
                  <a:lnTo>
                    <a:pt x="77659" y="26457"/>
                  </a:lnTo>
                  <a:lnTo>
                    <a:pt x="84400" y="69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4" name="SMARTInkShape-7059"/>
            <p:cNvSpPr/>
            <p:nvPr>
              <p:custDataLst>
                <p:tags r:id="rId327"/>
              </p:custDataLst>
            </p:nvPr>
          </p:nvSpPr>
          <p:spPr>
            <a:xfrm>
              <a:off x="8357463" y="6219825"/>
              <a:ext cx="157888" cy="19051"/>
            </a:xfrm>
            <a:custGeom>
              <a:avLst/>
              <a:gdLst/>
              <a:ahLst/>
              <a:cxnLst/>
              <a:rect l="0" t="0" r="0" b="0"/>
              <a:pathLst>
                <a:path w="157888" h="19051">
                  <a:moveTo>
                    <a:pt x="5487" y="19050"/>
                  </a:moveTo>
                  <a:lnTo>
                    <a:pt x="5487" y="19050"/>
                  </a:lnTo>
                  <a:lnTo>
                    <a:pt x="0" y="19050"/>
                  </a:lnTo>
                  <a:lnTo>
                    <a:pt x="2342" y="19050"/>
                  </a:lnTo>
                  <a:lnTo>
                    <a:pt x="38979" y="8689"/>
                  </a:lnTo>
                  <a:lnTo>
                    <a:pt x="85833" y="1717"/>
                  </a:lnTo>
                  <a:lnTo>
                    <a:pt x="1578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5" name="SMARTInkShape-7060"/>
            <p:cNvSpPr/>
            <p:nvPr>
              <p:custDataLst>
                <p:tags r:id="rId328"/>
              </p:custDataLst>
            </p:nvPr>
          </p:nvSpPr>
          <p:spPr>
            <a:xfrm>
              <a:off x="8420100" y="6020701"/>
              <a:ext cx="36076" cy="199125"/>
            </a:xfrm>
            <a:custGeom>
              <a:avLst/>
              <a:gdLst/>
              <a:ahLst/>
              <a:cxnLst/>
              <a:rect l="0" t="0" r="0" b="0"/>
              <a:pathLst>
                <a:path w="36076" h="199125">
                  <a:moveTo>
                    <a:pt x="0" y="27674"/>
                  </a:moveTo>
                  <a:lnTo>
                    <a:pt x="0" y="27674"/>
                  </a:lnTo>
                  <a:lnTo>
                    <a:pt x="0" y="22618"/>
                  </a:lnTo>
                  <a:lnTo>
                    <a:pt x="8200" y="2139"/>
                  </a:lnTo>
                  <a:lnTo>
                    <a:pt x="9701" y="1126"/>
                  </a:lnTo>
                  <a:lnTo>
                    <a:pt x="14189" y="0"/>
                  </a:lnTo>
                  <a:lnTo>
                    <a:pt x="15809" y="758"/>
                  </a:lnTo>
                  <a:lnTo>
                    <a:pt x="16890" y="2322"/>
                  </a:lnTo>
                  <a:lnTo>
                    <a:pt x="25312" y="26178"/>
                  </a:lnTo>
                  <a:lnTo>
                    <a:pt x="28667" y="62625"/>
                  </a:lnTo>
                  <a:lnTo>
                    <a:pt x="34835" y="100707"/>
                  </a:lnTo>
                  <a:lnTo>
                    <a:pt x="36075" y="135626"/>
                  </a:lnTo>
                  <a:lnTo>
                    <a:pt x="29772" y="177696"/>
                  </a:lnTo>
                  <a:lnTo>
                    <a:pt x="28575" y="199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2" name="SMARTInkShape-Group1440"/>
          <p:cNvGrpSpPr/>
          <p:nvPr/>
        </p:nvGrpSpPr>
        <p:grpSpPr>
          <a:xfrm>
            <a:off x="7629654" y="5957162"/>
            <a:ext cx="352297" cy="338714"/>
            <a:chOff x="7629654" y="5957162"/>
            <a:chExt cx="352297" cy="338714"/>
          </a:xfrm>
        </p:grpSpPr>
        <p:sp>
          <p:nvSpPr>
            <p:cNvPr id="1417" name="SMARTInkShape-7061"/>
            <p:cNvSpPr/>
            <p:nvPr>
              <p:custDataLst>
                <p:tags r:id="rId320"/>
              </p:custDataLst>
            </p:nvPr>
          </p:nvSpPr>
          <p:spPr>
            <a:xfrm>
              <a:off x="7675369" y="6276975"/>
              <a:ext cx="306582" cy="18901"/>
            </a:xfrm>
            <a:custGeom>
              <a:avLst/>
              <a:gdLst/>
              <a:ahLst/>
              <a:cxnLst/>
              <a:rect l="0" t="0" r="0" b="0"/>
              <a:pathLst>
                <a:path w="306582" h="18901">
                  <a:moveTo>
                    <a:pt x="30356" y="0"/>
                  </a:moveTo>
                  <a:lnTo>
                    <a:pt x="30356" y="0"/>
                  </a:lnTo>
                  <a:lnTo>
                    <a:pt x="4916" y="10361"/>
                  </a:lnTo>
                  <a:lnTo>
                    <a:pt x="697" y="13257"/>
                  </a:lnTo>
                  <a:lnTo>
                    <a:pt x="0" y="15188"/>
                  </a:lnTo>
                  <a:lnTo>
                    <a:pt x="1652" y="16475"/>
                  </a:lnTo>
                  <a:lnTo>
                    <a:pt x="16913" y="18287"/>
                  </a:lnTo>
                  <a:lnTo>
                    <a:pt x="60626" y="18900"/>
                  </a:lnTo>
                  <a:lnTo>
                    <a:pt x="106067" y="17962"/>
                  </a:lnTo>
                  <a:lnTo>
                    <a:pt x="151889" y="11505"/>
                  </a:lnTo>
                  <a:lnTo>
                    <a:pt x="196885" y="9916"/>
                  </a:lnTo>
                  <a:lnTo>
                    <a:pt x="234504" y="9603"/>
                  </a:lnTo>
                  <a:lnTo>
                    <a:pt x="30658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8" name="SMARTInkShape-7062"/>
            <p:cNvSpPr/>
            <p:nvPr>
              <p:custDataLst>
                <p:tags r:id="rId321"/>
              </p:custDataLst>
            </p:nvPr>
          </p:nvSpPr>
          <p:spPr>
            <a:xfrm>
              <a:off x="7629654" y="5957162"/>
              <a:ext cx="95122" cy="146325"/>
            </a:xfrm>
            <a:custGeom>
              <a:avLst/>
              <a:gdLst/>
              <a:ahLst/>
              <a:cxnLst/>
              <a:rect l="0" t="0" r="0" b="0"/>
              <a:pathLst>
                <a:path w="95122" h="146325">
                  <a:moveTo>
                    <a:pt x="28446" y="5488"/>
                  </a:moveTo>
                  <a:lnTo>
                    <a:pt x="28446" y="5488"/>
                  </a:lnTo>
                  <a:lnTo>
                    <a:pt x="33502" y="5488"/>
                  </a:lnTo>
                  <a:lnTo>
                    <a:pt x="33933" y="4430"/>
                  </a:lnTo>
                  <a:lnTo>
                    <a:pt x="31591" y="432"/>
                  </a:lnTo>
                  <a:lnTo>
                    <a:pt x="30543" y="0"/>
                  </a:lnTo>
                  <a:lnTo>
                    <a:pt x="29844" y="772"/>
                  </a:lnTo>
                  <a:lnTo>
                    <a:pt x="29377" y="2344"/>
                  </a:lnTo>
                  <a:lnTo>
                    <a:pt x="15271" y="28583"/>
                  </a:lnTo>
                  <a:lnTo>
                    <a:pt x="3194" y="72048"/>
                  </a:lnTo>
                  <a:lnTo>
                    <a:pt x="0" y="116919"/>
                  </a:lnTo>
                  <a:lnTo>
                    <a:pt x="2751" y="126627"/>
                  </a:lnTo>
                  <a:lnTo>
                    <a:pt x="13140" y="141483"/>
                  </a:lnTo>
                  <a:lnTo>
                    <a:pt x="21996" y="145305"/>
                  </a:lnTo>
                  <a:lnTo>
                    <a:pt x="27321" y="146324"/>
                  </a:lnTo>
                  <a:lnTo>
                    <a:pt x="49985" y="142702"/>
                  </a:lnTo>
                  <a:lnTo>
                    <a:pt x="95121" y="129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9" name="SMARTInkShape-7063"/>
            <p:cNvSpPr/>
            <p:nvPr>
              <p:custDataLst>
                <p:tags r:id="rId322"/>
              </p:custDataLst>
            </p:nvPr>
          </p:nvSpPr>
          <p:spPr>
            <a:xfrm>
              <a:off x="7748911" y="6001258"/>
              <a:ext cx="59208" cy="74952"/>
            </a:xfrm>
            <a:custGeom>
              <a:avLst/>
              <a:gdLst/>
              <a:ahLst/>
              <a:cxnLst/>
              <a:rect l="0" t="0" r="0" b="0"/>
              <a:pathLst>
                <a:path w="59208" h="74952">
                  <a:moveTo>
                    <a:pt x="33014" y="18542"/>
                  </a:moveTo>
                  <a:lnTo>
                    <a:pt x="33014" y="18542"/>
                  </a:lnTo>
                  <a:lnTo>
                    <a:pt x="33014" y="1209"/>
                  </a:lnTo>
                  <a:lnTo>
                    <a:pt x="22901" y="0"/>
                  </a:lnTo>
                  <a:lnTo>
                    <a:pt x="15114" y="2541"/>
                  </a:lnTo>
                  <a:lnTo>
                    <a:pt x="11556" y="4700"/>
                  </a:lnTo>
                  <a:lnTo>
                    <a:pt x="9183" y="7197"/>
                  </a:lnTo>
                  <a:lnTo>
                    <a:pt x="7" y="32008"/>
                  </a:lnTo>
                  <a:lnTo>
                    <a:pt x="0" y="46046"/>
                  </a:lnTo>
                  <a:lnTo>
                    <a:pt x="3524" y="58283"/>
                  </a:lnTo>
                  <a:lnTo>
                    <a:pt x="8619" y="67249"/>
                  </a:lnTo>
                  <a:lnTo>
                    <a:pt x="12517" y="70063"/>
                  </a:lnTo>
                  <a:lnTo>
                    <a:pt x="22493" y="73190"/>
                  </a:lnTo>
                  <a:lnTo>
                    <a:pt x="40010" y="74951"/>
                  </a:lnTo>
                  <a:lnTo>
                    <a:pt x="45085" y="72022"/>
                  </a:lnTo>
                  <a:lnTo>
                    <a:pt x="53548" y="60303"/>
                  </a:lnTo>
                  <a:lnTo>
                    <a:pt x="59207" y="40911"/>
                  </a:lnTo>
                  <a:lnTo>
                    <a:pt x="57708" y="28131"/>
                  </a:lnTo>
                  <a:lnTo>
                    <a:pt x="55826" y="21760"/>
                  </a:lnTo>
                  <a:lnTo>
                    <a:pt x="48091" y="11858"/>
                  </a:lnTo>
                  <a:lnTo>
                    <a:pt x="43065" y="7735"/>
                  </a:lnTo>
                  <a:lnTo>
                    <a:pt x="38656" y="6045"/>
                  </a:lnTo>
                  <a:lnTo>
                    <a:pt x="34659" y="5977"/>
                  </a:lnTo>
                  <a:lnTo>
                    <a:pt x="23489" y="9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0" name="SMARTInkShape-7064"/>
            <p:cNvSpPr/>
            <p:nvPr>
              <p:custDataLst>
                <p:tags r:id="rId323"/>
              </p:custDataLst>
            </p:nvPr>
          </p:nvSpPr>
          <p:spPr>
            <a:xfrm>
              <a:off x="7848600" y="5962650"/>
              <a:ext cx="123826" cy="110510"/>
            </a:xfrm>
            <a:custGeom>
              <a:avLst/>
              <a:gdLst/>
              <a:ahLst/>
              <a:cxnLst/>
              <a:rect l="0" t="0" r="0" b="0"/>
              <a:pathLst>
                <a:path w="123826" h="110510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7538" y="18214"/>
                  </a:lnTo>
                  <a:lnTo>
                    <a:pt x="9264" y="5181"/>
                  </a:lnTo>
                  <a:lnTo>
                    <a:pt x="16064" y="48410"/>
                  </a:lnTo>
                  <a:lnTo>
                    <a:pt x="23713" y="82235"/>
                  </a:lnTo>
                  <a:lnTo>
                    <a:pt x="37247" y="101507"/>
                  </a:lnTo>
                  <a:lnTo>
                    <a:pt x="45835" y="108615"/>
                  </a:lnTo>
                  <a:lnTo>
                    <a:pt x="49607" y="110509"/>
                  </a:lnTo>
                  <a:lnTo>
                    <a:pt x="53179" y="109656"/>
                  </a:lnTo>
                  <a:lnTo>
                    <a:pt x="74802" y="87452"/>
                  </a:lnTo>
                  <a:lnTo>
                    <a:pt x="80870" y="78379"/>
                  </a:lnTo>
                  <a:lnTo>
                    <a:pt x="95660" y="36619"/>
                  </a:lnTo>
                  <a:lnTo>
                    <a:pt x="101782" y="2156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1" name="SMARTInkShape-7065"/>
            <p:cNvSpPr/>
            <p:nvPr>
              <p:custDataLst>
                <p:tags r:id="rId324"/>
              </p:custDataLst>
            </p:nvPr>
          </p:nvSpPr>
          <p:spPr>
            <a:xfrm>
              <a:off x="7670273" y="6219825"/>
              <a:ext cx="254528" cy="9448"/>
            </a:xfrm>
            <a:custGeom>
              <a:avLst/>
              <a:gdLst/>
              <a:ahLst/>
              <a:cxnLst/>
              <a:rect l="0" t="0" r="0" b="0"/>
              <a:pathLst>
                <a:path w="254528" h="9448">
                  <a:moveTo>
                    <a:pt x="16402" y="0"/>
                  </a:moveTo>
                  <a:lnTo>
                    <a:pt x="16402" y="0"/>
                  </a:lnTo>
                  <a:lnTo>
                    <a:pt x="0" y="0"/>
                  </a:lnTo>
                  <a:lnTo>
                    <a:pt x="176" y="1058"/>
                  </a:lnTo>
                  <a:lnTo>
                    <a:pt x="3194" y="5056"/>
                  </a:lnTo>
                  <a:lnTo>
                    <a:pt x="10885" y="7539"/>
                  </a:lnTo>
                  <a:lnTo>
                    <a:pt x="55422" y="9263"/>
                  </a:lnTo>
                  <a:lnTo>
                    <a:pt x="96872" y="9447"/>
                  </a:lnTo>
                  <a:lnTo>
                    <a:pt x="135377" y="8444"/>
                  </a:lnTo>
                  <a:lnTo>
                    <a:pt x="180191" y="1981"/>
                  </a:lnTo>
                  <a:lnTo>
                    <a:pt x="226864" y="261"/>
                  </a:lnTo>
                  <a:lnTo>
                    <a:pt x="2545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4" name="SMARTInkShape-Group1441"/>
          <p:cNvGrpSpPr/>
          <p:nvPr/>
        </p:nvGrpSpPr>
        <p:grpSpPr>
          <a:xfrm>
            <a:off x="5602417" y="5983417"/>
            <a:ext cx="1684125" cy="517858"/>
            <a:chOff x="5602417" y="5983417"/>
            <a:chExt cx="1684125" cy="517858"/>
          </a:xfrm>
        </p:grpSpPr>
        <p:sp>
          <p:nvSpPr>
            <p:cNvPr id="1423" name="SMARTInkShape-7066"/>
            <p:cNvSpPr/>
            <p:nvPr>
              <p:custDataLst>
                <p:tags r:id="rId309"/>
              </p:custDataLst>
            </p:nvPr>
          </p:nvSpPr>
          <p:spPr>
            <a:xfrm>
              <a:off x="5709512" y="5986959"/>
              <a:ext cx="24539" cy="185242"/>
            </a:xfrm>
            <a:custGeom>
              <a:avLst/>
              <a:gdLst/>
              <a:ahLst/>
              <a:cxnLst/>
              <a:rect l="0" t="0" r="0" b="0"/>
              <a:pathLst>
                <a:path w="24539" h="185242">
                  <a:moveTo>
                    <a:pt x="5488" y="32841"/>
                  </a:moveTo>
                  <a:lnTo>
                    <a:pt x="5488" y="32841"/>
                  </a:lnTo>
                  <a:lnTo>
                    <a:pt x="432" y="27785"/>
                  </a:lnTo>
                  <a:lnTo>
                    <a:pt x="0" y="25237"/>
                  </a:lnTo>
                  <a:lnTo>
                    <a:pt x="772" y="22480"/>
                  </a:lnTo>
                  <a:lnTo>
                    <a:pt x="3392" y="16594"/>
                  </a:lnTo>
                  <a:lnTo>
                    <a:pt x="5212" y="1043"/>
                  </a:lnTo>
                  <a:lnTo>
                    <a:pt x="6362" y="0"/>
                  </a:lnTo>
                  <a:lnTo>
                    <a:pt x="8187" y="364"/>
                  </a:lnTo>
                  <a:lnTo>
                    <a:pt x="10463" y="1665"/>
                  </a:lnTo>
                  <a:lnTo>
                    <a:pt x="11979" y="3590"/>
                  </a:lnTo>
                  <a:lnTo>
                    <a:pt x="13665" y="8552"/>
                  </a:lnTo>
                  <a:lnTo>
                    <a:pt x="14894" y="55015"/>
                  </a:lnTo>
                  <a:lnTo>
                    <a:pt x="14990" y="99310"/>
                  </a:lnTo>
                  <a:lnTo>
                    <a:pt x="15008" y="144905"/>
                  </a:lnTo>
                  <a:lnTo>
                    <a:pt x="16069" y="163081"/>
                  </a:lnTo>
                  <a:lnTo>
                    <a:pt x="24538" y="185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4" name="SMARTInkShape-7067"/>
            <p:cNvSpPr/>
            <p:nvPr>
              <p:custDataLst>
                <p:tags r:id="rId310"/>
              </p:custDataLst>
            </p:nvPr>
          </p:nvSpPr>
          <p:spPr>
            <a:xfrm>
              <a:off x="5602417" y="6191250"/>
              <a:ext cx="293559" cy="23991"/>
            </a:xfrm>
            <a:custGeom>
              <a:avLst/>
              <a:gdLst/>
              <a:ahLst/>
              <a:cxnLst/>
              <a:rect l="0" t="0" r="0" b="0"/>
              <a:pathLst>
                <a:path w="293559" h="23991">
                  <a:moveTo>
                    <a:pt x="17333" y="9525"/>
                  </a:moveTo>
                  <a:lnTo>
                    <a:pt x="17333" y="9525"/>
                  </a:lnTo>
                  <a:lnTo>
                    <a:pt x="12277" y="14581"/>
                  </a:lnTo>
                  <a:lnTo>
                    <a:pt x="6972" y="17064"/>
                  </a:lnTo>
                  <a:lnTo>
                    <a:pt x="0" y="18657"/>
                  </a:lnTo>
                  <a:lnTo>
                    <a:pt x="8904" y="23990"/>
                  </a:lnTo>
                  <a:lnTo>
                    <a:pt x="22054" y="23715"/>
                  </a:lnTo>
                  <a:lnTo>
                    <a:pt x="62209" y="19664"/>
                  </a:lnTo>
                  <a:lnTo>
                    <a:pt x="105771" y="18174"/>
                  </a:lnTo>
                  <a:lnTo>
                    <a:pt x="147488" y="12557"/>
                  </a:lnTo>
                  <a:lnTo>
                    <a:pt x="190777" y="9365"/>
                  </a:lnTo>
                  <a:lnTo>
                    <a:pt x="237743" y="2163"/>
                  </a:lnTo>
                  <a:lnTo>
                    <a:pt x="2935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5" name="SMARTInkShape-7068"/>
            <p:cNvSpPr/>
            <p:nvPr>
              <p:custDataLst>
                <p:tags r:id="rId311"/>
              </p:custDataLst>
            </p:nvPr>
          </p:nvSpPr>
          <p:spPr>
            <a:xfrm>
              <a:off x="5652440" y="6372225"/>
              <a:ext cx="117393" cy="129050"/>
            </a:xfrm>
            <a:custGeom>
              <a:avLst/>
              <a:gdLst/>
              <a:ahLst/>
              <a:cxnLst/>
              <a:rect l="0" t="0" r="0" b="0"/>
              <a:pathLst>
                <a:path w="117393" h="129050">
                  <a:moveTo>
                    <a:pt x="14935" y="0"/>
                  </a:moveTo>
                  <a:lnTo>
                    <a:pt x="14935" y="0"/>
                  </a:lnTo>
                  <a:lnTo>
                    <a:pt x="14935" y="40704"/>
                  </a:lnTo>
                  <a:lnTo>
                    <a:pt x="7396" y="86068"/>
                  </a:lnTo>
                  <a:lnTo>
                    <a:pt x="4614" y="123675"/>
                  </a:lnTo>
                  <a:lnTo>
                    <a:pt x="2762" y="126900"/>
                  </a:lnTo>
                  <a:lnTo>
                    <a:pt x="470" y="129049"/>
                  </a:lnTo>
                  <a:lnTo>
                    <a:pt x="0" y="128366"/>
                  </a:lnTo>
                  <a:lnTo>
                    <a:pt x="15361" y="84226"/>
                  </a:lnTo>
                  <a:lnTo>
                    <a:pt x="30866" y="40018"/>
                  </a:lnTo>
                  <a:lnTo>
                    <a:pt x="37185" y="29075"/>
                  </a:lnTo>
                  <a:lnTo>
                    <a:pt x="51749" y="16963"/>
                  </a:lnTo>
                  <a:lnTo>
                    <a:pt x="63399" y="12831"/>
                  </a:lnTo>
                  <a:lnTo>
                    <a:pt x="69470" y="11729"/>
                  </a:lnTo>
                  <a:lnTo>
                    <a:pt x="79037" y="13327"/>
                  </a:lnTo>
                  <a:lnTo>
                    <a:pt x="87875" y="18623"/>
                  </a:lnTo>
                  <a:lnTo>
                    <a:pt x="103692" y="33505"/>
                  </a:lnTo>
                  <a:lnTo>
                    <a:pt x="111885" y="45230"/>
                  </a:lnTo>
                  <a:lnTo>
                    <a:pt x="117392" y="73845"/>
                  </a:lnTo>
                  <a:lnTo>
                    <a:pt x="11018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" name="SMARTInkShape-7069"/>
            <p:cNvSpPr/>
            <p:nvPr>
              <p:custDataLst>
                <p:tags r:id="rId312"/>
              </p:custDataLst>
            </p:nvPr>
          </p:nvSpPr>
          <p:spPr>
            <a:xfrm>
              <a:off x="5848350" y="6286500"/>
              <a:ext cx="114301" cy="85041"/>
            </a:xfrm>
            <a:custGeom>
              <a:avLst/>
              <a:gdLst/>
              <a:ahLst/>
              <a:cxnLst/>
              <a:rect l="0" t="0" r="0" b="0"/>
              <a:pathLst>
                <a:path w="114301" h="85041">
                  <a:moveTo>
                    <a:pt x="0" y="0"/>
                  </a:moveTo>
                  <a:lnTo>
                    <a:pt x="0" y="0"/>
                  </a:lnTo>
                  <a:lnTo>
                    <a:pt x="31435" y="1058"/>
                  </a:lnTo>
                  <a:lnTo>
                    <a:pt x="39723" y="5056"/>
                  </a:lnTo>
                  <a:lnTo>
                    <a:pt x="50340" y="18314"/>
                  </a:lnTo>
                  <a:lnTo>
                    <a:pt x="51301" y="32481"/>
                  </a:lnTo>
                  <a:lnTo>
                    <a:pt x="50076" y="40704"/>
                  </a:lnTo>
                  <a:lnTo>
                    <a:pt x="43069" y="52663"/>
                  </a:lnTo>
                  <a:lnTo>
                    <a:pt x="30047" y="68168"/>
                  </a:lnTo>
                  <a:lnTo>
                    <a:pt x="21222" y="82257"/>
                  </a:lnTo>
                  <a:lnTo>
                    <a:pt x="21556" y="83413"/>
                  </a:lnTo>
                  <a:lnTo>
                    <a:pt x="22837" y="84183"/>
                  </a:lnTo>
                  <a:lnTo>
                    <a:pt x="29200" y="85040"/>
                  </a:lnTo>
                  <a:lnTo>
                    <a:pt x="49574" y="84463"/>
                  </a:lnTo>
                  <a:lnTo>
                    <a:pt x="94281" y="70519"/>
                  </a:lnTo>
                  <a:lnTo>
                    <a:pt x="11430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7" name="SMARTInkShape-7070"/>
            <p:cNvSpPr/>
            <p:nvPr>
              <p:custDataLst>
                <p:tags r:id="rId313"/>
              </p:custDataLst>
            </p:nvPr>
          </p:nvSpPr>
          <p:spPr>
            <a:xfrm>
              <a:off x="6124575" y="6010275"/>
              <a:ext cx="152401" cy="267278"/>
            </a:xfrm>
            <a:custGeom>
              <a:avLst/>
              <a:gdLst/>
              <a:ahLst/>
              <a:cxnLst/>
              <a:rect l="0" t="0" r="0" b="0"/>
              <a:pathLst>
                <a:path w="152401" h="267278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5056" y="393"/>
                  </a:lnTo>
                  <a:lnTo>
                    <a:pt x="10361" y="2997"/>
                  </a:lnTo>
                  <a:lnTo>
                    <a:pt x="13257" y="5173"/>
                  </a:lnTo>
                  <a:lnTo>
                    <a:pt x="22390" y="18348"/>
                  </a:lnTo>
                  <a:lnTo>
                    <a:pt x="30583" y="63028"/>
                  </a:lnTo>
                  <a:lnTo>
                    <a:pt x="41672" y="106524"/>
                  </a:lnTo>
                  <a:lnTo>
                    <a:pt x="54053" y="151922"/>
                  </a:lnTo>
                  <a:lnTo>
                    <a:pt x="62466" y="188124"/>
                  </a:lnTo>
                  <a:lnTo>
                    <a:pt x="68666" y="232639"/>
                  </a:lnTo>
                  <a:lnTo>
                    <a:pt x="79768" y="262442"/>
                  </a:lnTo>
                  <a:lnTo>
                    <a:pt x="82812" y="265978"/>
                  </a:lnTo>
                  <a:lnTo>
                    <a:pt x="85900" y="267277"/>
                  </a:lnTo>
                  <a:lnTo>
                    <a:pt x="89017" y="267083"/>
                  </a:lnTo>
                  <a:lnTo>
                    <a:pt x="103515" y="256701"/>
                  </a:lnTo>
                  <a:lnTo>
                    <a:pt x="109508" y="240384"/>
                  </a:lnTo>
                  <a:lnTo>
                    <a:pt x="120215" y="194168"/>
                  </a:lnTo>
                  <a:lnTo>
                    <a:pt x="123814" y="151018"/>
                  </a:lnTo>
                  <a:lnTo>
                    <a:pt x="133975" y="109206"/>
                  </a:lnTo>
                  <a:lnTo>
                    <a:pt x="138920" y="90869"/>
                  </a:lnTo>
                  <a:lnTo>
                    <a:pt x="144916" y="47270"/>
                  </a:lnTo>
                  <a:lnTo>
                    <a:pt x="150182" y="2847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8" name="SMARTInkShape-7071"/>
            <p:cNvSpPr/>
            <p:nvPr>
              <p:custDataLst>
                <p:tags r:id="rId314"/>
              </p:custDataLst>
            </p:nvPr>
          </p:nvSpPr>
          <p:spPr>
            <a:xfrm>
              <a:off x="6296709" y="6130961"/>
              <a:ext cx="113617" cy="136490"/>
            </a:xfrm>
            <a:custGeom>
              <a:avLst/>
              <a:gdLst/>
              <a:ahLst/>
              <a:cxnLst/>
              <a:rect l="0" t="0" r="0" b="0"/>
              <a:pathLst>
                <a:path w="113617" h="136490">
                  <a:moveTo>
                    <a:pt x="85041" y="50764"/>
                  </a:moveTo>
                  <a:lnTo>
                    <a:pt x="85041" y="50764"/>
                  </a:lnTo>
                  <a:lnTo>
                    <a:pt x="77437" y="42102"/>
                  </a:lnTo>
                  <a:lnTo>
                    <a:pt x="58472" y="10065"/>
                  </a:lnTo>
                  <a:lnTo>
                    <a:pt x="48185" y="1632"/>
                  </a:lnTo>
                  <a:lnTo>
                    <a:pt x="43537" y="17"/>
                  </a:lnTo>
                  <a:lnTo>
                    <a:pt x="39380" y="0"/>
                  </a:lnTo>
                  <a:lnTo>
                    <a:pt x="35551" y="1046"/>
                  </a:lnTo>
                  <a:lnTo>
                    <a:pt x="20048" y="17688"/>
                  </a:lnTo>
                  <a:lnTo>
                    <a:pt x="7105" y="42727"/>
                  </a:lnTo>
                  <a:lnTo>
                    <a:pt x="855" y="80691"/>
                  </a:lnTo>
                  <a:lnTo>
                    <a:pt x="0" y="103576"/>
                  </a:lnTo>
                  <a:lnTo>
                    <a:pt x="1888" y="112430"/>
                  </a:lnTo>
                  <a:lnTo>
                    <a:pt x="9632" y="125090"/>
                  </a:lnTo>
                  <a:lnTo>
                    <a:pt x="20129" y="131423"/>
                  </a:lnTo>
                  <a:lnTo>
                    <a:pt x="25892" y="133111"/>
                  </a:lnTo>
                  <a:lnTo>
                    <a:pt x="31849" y="132121"/>
                  </a:lnTo>
                  <a:lnTo>
                    <a:pt x="52806" y="119790"/>
                  </a:lnTo>
                  <a:lnTo>
                    <a:pt x="71440" y="92687"/>
                  </a:lnTo>
                  <a:lnTo>
                    <a:pt x="73704" y="85977"/>
                  </a:lnTo>
                  <a:lnTo>
                    <a:pt x="75366" y="84822"/>
                  </a:lnTo>
                  <a:lnTo>
                    <a:pt x="77533" y="85111"/>
                  </a:lnTo>
                  <a:lnTo>
                    <a:pt x="80035" y="86362"/>
                  </a:lnTo>
                  <a:lnTo>
                    <a:pt x="81705" y="88255"/>
                  </a:lnTo>
                  <a:lnTo>
                    <a:pt x="87204" y="98896"/>
                  </a:lnTo>
                  <a:lnTo>
                    <a:pt x="113616" y="136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9" name="SMARTInkShape-7072"/>
            <p:cNvSpPr/>
            <p:nvPr>
              <p:custDataLst>
                <p:tags r:id="rId315"/>
              </p:custDataLst>
            </p:nvPr>
          </p:nvSpPr>
          <p:spPr>
            <a:xfrm>
              <a:off x="6467475" y="6134100"/>
              <a:ext cx="104776" cy="155566"/>
            </a:xfrm>
            <a:custGeom>
              <a:avLst/>
              <a:gdLst/>
              <a:ahLst/>
              <a:cxnLst/>
              <a:rect l="0" t="0" r="0" b="0"/>
              <a:pathLst>
                <a:path w="104776" h="155566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1058" y="41080"/>
                  </a:lnTo>
                  <a:lnTo>
                    <a:pt x="2822" y="40086"/>
                  </a:lnTo>
                  <a:lnTo>
                    <a:pt x="5056" y="39424"/>
                  </a:lnTo>
                  <a:lnTo>
                    <a:pt x="6545" y="40041"/>
                  </a:lnTo>
                  <a:lnTo>
                    <a:pt x="7539" y="41512"/>
                  </a:lnTo>
                  <a:lnTo>
                    <a:pt x="10759" y="48082"/>
                  </a:lnTo>
                  <a:lnTo>
                    <a:pt x="22356" y="68574"/>
                  </a:lnTo>
                  <a:lnTo>
                    <a:pt x="33516" y="113325"/>
                  </a:lnTo>
                  <a:lnTo>
                    <a:pt x="28744" y="155561"/>
                  </a:lnTo>
                  <a:lnTo>
                    <a:pt x="28688" y="155565"/>
                  </a:lnTo>
                  <a:lnTo>
                    <a:pt x="28597" y="137856"/>
                  </a:lnTo>
                  <a:lnTo>
                    <a:pt x="50035" y="90342"/>
                  </a:lnTo>
                  <a:lnTo>
                    <a:pt x="69397" y="4697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0" name="SMARTInkShape-7073"/>
            <p:cNvSpPr/>
            <p:nvPr>
              <p:custDataLst>
                <p:tags r:id="rId316"/>
              </p:custDataLst>
            </p:nvPr>
          </p:nvSpPr>
          <p:spPr>
            <a:xfrm>
              <a:off x="6745978" y="5983417"/>
              <a:ext cx="112023" cy="287167"/>
            </a:xfrm>
            <a:custGeom>
              <a:avLst/>
              <a:gdLst/>
              <a:ahLst/>
              <a:cxnLst/>
              <a:rect l="0" t="0" r="0" b="0"/>
              <a:pathLst>
                <a:path w="112023" h="287167">
                  <a:moveTo>
                    <a:pt x="92972" y="17333"/>
                  </a:moveTo>
                  <a:lnTo>
                    <a:pt x="92972" y="17333"/>
                  </a:lnTo>
                  <a:lnTo>
                    <a:pt x="98028" y="12277"/>
                  </a:lnTo>
                  <a:lnTo>
                    <a:pt x="100510" y="6972"/>
                  </a:lnTo>
                  <a:lnTo>
                    <a:pt x="102104" y="0"/>
                  </a:lnTo>
                  <a:lnTo>
                    <a:pt x="99500" y="1868"/>
                  </a:lnTo>
                  <a:lnTo>
                    <a:pt x="84149" y="21804"/>
                  </a:lnTo>
                  <a:lnTo>
                    <a:pt x="53361" y="64762"/>
                  </a:lnTo>
                  <a:lnTo>
                    <a:pt x="32794" y="108346"/>
                  </a:lnTo>
                  <a:lnTo>
                    <a:pt x="13430" y="154236"/>
                  </a:lnTo>
                  <a:lnTo>
                    <a:pt x="2846" y="181839"/>
                  </a:lnTo>
                  <a:lnTo>
                    <a:pt x="0" y="204041"/>
                  </a:lnTo>
                  <a:lnTo>
                    <a:pt x="4379" y="225197"/>
                  </a:lnTo>
                  <a:lnTo>
                    <a:pt x="14324" y="254537"/>
                  </a:lnTo>
                  <a:lnTo>
                    <a:pt x="24151" y="265986"/>
                  </a:lnTo>
                  <a:lnTo>
                    <a:pt x="47534" y="281508"/>
                  </a:lnTo>
                  <a:lnTo>
                    <a:pt x="56330" y="285523"/>
                  </a:lnTo>
                  <a:lnTo>
                    <a:pt x="74570" y="287166"/>
                  </a:lnTo>
                  <a:lnTo>
                    <a:pt x="112022" y="284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1" name="SMARTInkShape-7074"/>
            <p:cNvSpPr/>
            <p:nvPr>
              <p:custDataLst>
                <p:tags r:id="rId317"/>
              </p:custDataLst>
            </p:nvPr>
          </p:nvSpPr>
          <p:spPr>
            <a:xfrm>
              <a:off x="6937450" y="6012383"/>
              <a:ext cx="111051" cy="219918"/>
            </a:xfrm>
            <a:custGeom>
              <a:avLst/>
              <a:gdLst/>
              <a:ahLst/>
              <a:cxnLst/>
              <a:rect l="0" t="0" r="0" b="0"/>
              <a:pathLst>
                <a:path w="111051" h="219918">
                  <a:moveTo>
                    <a:pt x="111050" y="26467"/>
                  </a:moveTo>
                  <a:lnTo>
                    <a:pt x="111050" y="26467"/>
                  </a:lnTo>
                  <a:lnTo>
                    <a:pt x="105994" y="16354"/>
                  </a:lnTo>
                  <a:lnTo>
                    <a:pt x="97867" y="8567"/>
                  </a:lnTo>
                  <a:lnTo>
                    <a:pt x="87200" y="2636"/>
                  </a:lnTo>
                  <a:lnTo>
                    <a:pt x="75402" y="0"/>
                  </a:lnTo>
                  <a:lnTo>
                    <a:pt x="51805" y="3574"/>
                  </a:lnTo>
                  <a:lnTo>
                    <a:pt x="34817" y="11335"/>
                  </a:lnTo>
                  <a:lnTo>
                    <a:pt x="7845" y="42965"/>
                  </a:lnTo>
                  <a:lnTo>
                    <a:pt x="1681" y="60963"/>
                  </a:lnTo>
                  <a:lnTo>
                    <a:pt x="0" y="79898"/>
                  </a:lnTo>
                  <a:lnTo>
                    <a:pt x="2781" y="91842"/>
                  </a:lnTo>
                  <a:lnTo>
                    <a:pt x="21852" y="123341"/>
                  </a:lnTo>
                  <a:lnTo>
                    <a:pt x="54109" y="164500"/>
                  </a:lnTo>
                  <a:lnTo>
                    <a:pt x="74677" y="191238"/>
                  </a:lnTo>
                  <a:lnTo>
                    <a:pt x="79009" y="204121"/>
                  </a:lnTo>
                  <a:lnTo>
                    <a:pt x="78048" y="209461"/>
                  </a:lnTo>
                  <a:lnTo>
                    <a:pt x="75290" y="214080"/>
                  </a:lnTo>
                  <a:lnTo>
                    <a:pt x="71335" y="218217"/>
                  </a:lnTo>
                  <a:lnTo>
                    <a:pt x="66582" y="219917"/>
                  </a:lnTo>
                  <a:lnTo>
                    <a:pt x="55656" y="218984"/>
                  </a:lnTo>
                  <a:lnTo>
                    <a:pt x="46566" y="215042"/>
                  </a:lnTo>
                  <a:lnTo>
                    <a:pt x="42660" y="212508"/>
                  </a:lnTo>
                  <a:lnTo>
                    <a:pt x="25325" y="188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2" name="SMARTInkShape-7075"/>
            <p:cNvSpPr/>
            <p:nvPr>
              <p:custDataLst>
                <p:tags r:id="rId318"/>
              </p:custDataLst>
            </p:nvPr>
          </p:nvSpPr>
          <p:spPr>
            <a:xfrm>
              <a:off x="7086600" y="6222230"/>
              <a:ext cx="66676" cy="64271"/>
            </a:xfrm>
            <a:custGeom>
              <a:avLst/>
              <a:gdLst/>
              <a:ahLst/>
              <a:cxnLst/>
              <a:rect l="0" t="0" r="0" b="0"/>
              <a:pathLst>
                <a:path w="66676" h="64271">
                  <a:moveTo>
                    <a:pt x="0" y="16645"/>
                  </a:moveTo>
                  <a:lnTo>
                    <a:pt x="0" y="16645"/>
                  </a:lnTo>
                  <a:lnTo>
                    <a:pt x="0" y="11589"/>
                  </a:lnTo>
                  <a:lnTo>
                    <a:pt x="1058" y="10100"/>
                  </a:lnTo>
                  <a:lnTo>
                    <a:pt x="2822" y="9106"/>
                  </a:lnTo>
                  <a:lnTo>
                    <a:pt x="8200" y="7513"/>
                  </a:lnTo>
                  <a:lnTo>
                    <a:pt x="9409" y="33669"/>
                  </a:lnTo>
                  <a:lnTo>
                    <a:pt x="6652" y="42909"/>
                  </a:lnTo>
                  <a:lnTo>
                    <a:pt x="2956" y="50543"/>
                  </a:lnTo>
                  <a:lnTo>
                    <a:pt x="390" y="62253"/>
                  </a:lnTo>
                  <a:lnTo>
                    <a:pt x="5172" y="53559"/>
                  </a:lnTo>
                  <a:lnTo>
                    <a:pt x="10782" y="31658"/>
                  </a:lnTo>
                  <a:lnTo>
                    <a:pt x="19255" y="19437"/>
                  </a:lnTo>
                  <a:lnTo>
                    <a:pt x="35927" y="5713"/>
                  </a:lnTo>
                  <a:lnTo>
                    <a:pt x="49215" y="0"/>
                  </a:lnTo>
                  <a:lnTo>
                    <a:pt x="51860" y="1315"/>
                  </a:lnTo>
                  <a:lnTo>
                    <a:pt x="53624" y="4309"/>
                  </a:lnTo>
                  <a:lnTo>
                    <a:pt x="66675" y="64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3" name="SMARTInkShape-7076"/>
            <p:cNvSpPr/>
            <p:nvPr>
              <p:custDataLst>
                <p:tags r:id="rId319"/>
              </p:custDataLst>
            </p:nvPr>
          </p:nvSpPr>
          <p:spPr>
            <a:xfrm>
              <a:off x="7210425" y="5991225"/>
              <a:ext cx="76117" cy="333376"/>
            </a:xfrm>
            <a:custGeom>
              <a:avLst/>
              <a:gdLst/>
              <a:ahLst/>
              <a:cxnLst/>
              <a:rect l="0" t="0" r="0" b="0"/>
              <a:pathLst>
                <a:path w="76117" h="333376">
                  <a:moveTo>
                    <a:pt x="57150" y="0"/>
                  </a:moveTo>
                  <a:lnTo>
                    <a:pt x="57150" y="0"/>
                  </a:lnTo>
                  <a:lnTo>
                    <a:pt x="62206" y="0"/>
                  </a:lnTo>
                  <a:lnTo>
                    <a:pt x="63695" y="1058"/>
                  </a:lnTo>
                  <a:lnTo>
                    <a:pt x="64688" y="2822"/>
                  </a:lnTo>
                  <a:lnTo>
                    <a:pt x="74760" y="43848"/>
                  </a:lnTo>
                  <a:lnTo>
                    <a:pt x="75916" y="85998"/>
                  </a:lnTo>
                  <a:lnTo>
                    <a:pt x="76116" y="126846"/>
                  </a:lnTo>
                  <a:lnTo>
                    <a:pt x="75117" y="162115"/>
                  </a:lnTo>
                  <a:lnTo>
                    <a:pt x="68589" y="203021"/>
                  </a:lnTo>
                  <a:lnTo>
                    <a:pt x="57834" y="237249"/>
                  </a:lnTo>
                  <a:lnTo>
                    <a:pt x="32473" y="283382"/>
                  </a:lnTo>
                  <a:lnTo>
                    <a:pt x="16645" y="313269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7" name="SMARTInkShape-Group1442"/>
          <p:cNvGrpSpPr/>
          <p:nvPr/>
        </p:nvGrpSpPr>
        <p:grpSpPr>
          <a:xfrm>
            <a:off x="5153025" y="6191250"/>
            <a:ext cx="104776" cy="114301"/>
            <a:chOff x="5153025" y="6191250"/>
            <a:chExt cx="104776" cy="114301"/>
          </a:xfrm>
        </p:grpSpPr>
        <p:sp>
          <p:nvSpPr>
            <p:cNvPr id="1435" name="SMARTInkShape-7077"/>
            <p:cNvSpPr/>
            <p:nvPr>
              <p:custDataLst>
                <p:tags r:id="rId307"/>
              </p:custDataLst>
            </p:nvPr>
          </p:nvSpPr>
          <p:spPr>
            <a:xfrm>
              <a:off x="5153025" y="619125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36269" y="8642"/>
                  </a:lnTo>
                  <a:lnTo>
                    <a:pt x="82517" y="9473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6" name="SMARTInkShape-7078"/>
            <p:cNvSpPr/>
            <p:nvPr>
              <p:custDataLst>
                <p:tags r:id="rId308"/>
              </p:custDataLst>
            </p:nvPr>
          </p:nvSpPr>
          <p:spPr>
            <a:xfrm>
              <a:off x="5167019" y="6286500"/>
              <a:ext cx="90782" cy="19051"/>
            </a:xfrm>
            <a:custGeom>
              <a:avLst/>
              <a:gdLst/>
              <a:ahLst/>
              <a:cxnLst/>
              <a:rect l="0" t="0" r="0" b="0"/>
              <a:pathLst>
                <a:path w="90782" h="19051">
                  <a:moveTo>
                    <a:pt x="5056" y="0"/>
                  </a:moveTo>
                  <a:lnTo>
                    <a:pt x="5056" y="0"/>
                  </a:lnTo>
                  <a:lnTo>
                    <a:pt x="0" y="10113"/>
                  </a:lnTo>
                  <a:lnTo>
                    <a:pt x="627" y="12035"/>
                  </a:lnTo>
                  <a:lnTo>
                    <a:pt x="3162" y="12255"/>
                  </a:lnTo>
                  <a:lnTo>
                    <a:pt x="17382" y="10065"/>
                  </a:lnTo>
                  <a:lnTo>
                    <a:pt x="64848" y="18199"/>
                  </a:lnTo>
                  <a:lnTo>
                    <a:pt x="9078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8" name="SMARTInkShape-Group1443"/>
          <p:cNvGrpSpPr/>
          <p:nvPr/>
        </p:nvGrpSpPr>
        <p:grpSpPr>
          <a:xfrm>
            <a:off x="3402142" y="5943600"/>
            <a:ext cx="1522117" cy="457201"/>
            <a:chOff x="3402142" y="5943600"/>
            <a:chExt cx="1522117" cy="457201"/>
          </a:xfrm>
        </p:grpSpPr>
        <p:sp>
          <p:nvSpPr>
            <p:cNvPr id="1438" name="SMARTInkShape-7079"/>
            <p:cNvSpPr/>
            <p:nvPr>
              <p:custDataLst>
                <p:tags r:id="rId297"/>
              </p:custDataLst>
            </p:nvPr>
          </p:nvSpPr>
          <p:spPr>
            <a:xfrm>
              <a:off x="3543300" y="6089741"/>
              <a:ext cx="85726" cy="281161"/>
            </a:xfrm>
            <a:custGeom>
              <a:avLst/>
              <a:gdLst/>
              <a:ahLst/>
              <a:cxnLst/>
              <a:rect l="0" t="0" r="0" b="0"/>
              <a:pathLst>
                <a:path w="85726" h="281161">
                  <a:moveTo>
                    <a:pt x="0" y="272959"/>
                  </a:moveTo>
                  <a:lnTo>
                    <a:pt x="0" y="272959"/>
                  </a:lnTo>
                  <a:lnTo>
                    <a:pt x="5057" y="272959"/>
                  </a:lnTo>
                  <a:lnTo>
                    <a:pt x="10361" y="275781"/>
                  </a:lnTo>
                  <a:lnTo>
                    <a:pt x="16247" y="279504"/>
                  </a:lnTo>
                  <a:lnTo>
                    <a:pt x="22390" y="281160"/>
                  </a:lnTo>
                  <a:lnTo>
                    <a:pt x="25510" y="279484"/>
                  </a:lnTo>
                  <a:lnTo>
                    <a:pt x="31799" y="271978"/>
                  </a:lnTo>
                  <a:lnTo>
                    <a:pt x="37914" y="233646"/>
                  </a:lnTo>
                  <a:lnTo>
                    <a:pt x="44277" y="193460"/>
                  </a:lnTo>
                  <a:lnTo>
                    <a:pt x="49786" y="147542"/>
                  </a:lnTo>
                  <a:lnTo>
                    <a:pt x="55695" y="108132"/>
                  </a:lnTo>
                  <a:lnTo>
                    <a:pt x="64497" y="65849"/>
                  </a:lnTo>
                  <a:lnTo>
                    <a:pt x="67447" y="19947"/>
                  </a:lnTo>
                  <a:lnTo>
                    <a:pt x="74838" y="0"/>
                  </a:lnTo>
                  <a:lnTo>
                    <a:pt x="85725" y="34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9" name="SMARTInkShape-7080"/>
            <p:cNvSpPr/>
            <p:nvPr>
              <p:custDataLst>
                <p:tags r:id="rId298"/>
              </p:custDataLst>
            </p:nvPr>
          </p:nvSpPr>
          <p:spPr>
            <a:xfrm>
              <a:off x="3402142" y="6072286"/>
              <a:ext cx="160209" cy="280890"/>
            </a:xfrm>
            <a:custGeom>
              <a:avLst/>
              <a:gdLst/>
              <a:ahLst/>
              <a:cxnLst/>
              <a:rect l="0" t="0" r="0" b="0"/>
              <a:pathLst>
                <a:path w="160209" h="280890">
                  <a:moveTo>
                    <a:pt x="17333" y="14189"/>
                  </a:moveTo>
                  <a:lnTo>
                    <a:pt x="17333" y="14189"/>
                  </a:lnTo>
                  <a:lnTo>
                    <a:pt x="12276" y="9133"/>
                  </a:lnTo>
                  <a:lnTo>
                    <a:pt x="6972" y="6650"/>
                  </a:lnTo>
                  <a:lnTo>
                    <a:pt x="4076" y="5988"/>
                  </a:lnTo>
                  <a:lnTo>
                    <a:pt x="2145" y="4488"/>
                  </a:lnTo>
                  <a:lnTo>
                    <a:pt x="0" y="0"/>
                  </a:lnTo>
                  <a:lnTo>
                    <a:pt x="486" y="496"/>
                  </a:lnTo>
                  <a:lnTo>
                    <a:pt x="28919" y="45103"/>
                  </a:lnTo>
                  <a:lnTo>
                    <a:pt x="48583" y="85980"/>
                  </a:lnTo>
                  <a:lnTo>
                    <a:pt x="71836" y="132674"/>
                  </a:lnTo>
                  <a:lnTo>
                    <a:pt x="90266" y="175059"/>
                  </a:lnTo>
                  <a:lnTo>
                    <a:pt x="110370" y="216828"/>
                  </a:lnTo>
                  <a:lnTo>
                    <a:pt x="124846" y="250361"/>
                  </a:lnTo>
                  <a:lnTo>
                    <a:pt x="144443" y="272663"/>
                  </a:lnTo>
                  <a:lnTo>
                    <a:pt x="160208" y="280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0" name="SMARTInkShape-7081"/>
            <p:cNvSpPr/>
            <p:nvPr>
              <p:custDataLst>
                <p:tags r:id="rId299"/>
              </p:custDataLst>
            </p:nvPr>
          </p:nvSpPr>
          <p:spPr>
            <a:xfrm>
              <a:off x="3644152" y="6222201"/>
              <a:ext cx="108699" cy="102400"/>
            </a:xfrm>
            <a:custGeom>
              <a:avLst/>
              <a:gdLst/>
              <a:ahLst/>
              <a:cxnLst/>
              <a:rect l="0" t="0" r="0" b="0"/>
              <a:pathLst>
                <a:path w="108699" h="102400">
                  <a:moveTo>
                    <a:pt x="51548" y="54774"/>
                  </a:moveTo>
                  <a:lnTo>
                    <a:pt x="51548" y="54774"/>
                  </a:lnTo>
                  <a:lnTo>
                    <a:pt x="46491" y="49718"/>
                  </a:lnTo>
                  <a:lnTo>
                    <a:pt x="44009" y="41591"/>
                  </a:lnTo>
                  <a:lnTo>
                    <a:pt x="42416" y="19126"/>
                  </a:lnTo>
                  <a:lnTo>
                    <a:pt x="40168" y="14075"/>
                  </a:lnTo>
                  <a:lnTo>
                    <a:pt x="25655" y="0"/>
                  </a:lnTo>
                  <a:lnTo>
                    <a:pt x="23703" y="1325"/>
                  </a:lnTo>
                  <a:lnTo>
                    <a:pt x="653" y="42466"/>
                  </a:lnTo>
                  <a:lnTo>
                    <a:pt x="0" y="57770"/>
                  </a:lnTo>
                  <a:lnTo>
                    <a:pt x="3238" y="73039"/>
                  </a:lnTo>
                  <a:lnTo>
                    <a:pt x="8205" y="83353"/>
                  </a:lnTo>
                  <a:lnTo>
                    <a:pt x="13940" y="88643"/>
                  </a:lnTo>
                  <a:lnTo>
                    <a:pt x="16951" y="90054"/>
                  </a:lnTo>
                  <a:lnTo>
                    <a:pt x="21075" y="88876"/>
                  </a:lnTo>
                  <a:lnTo>
                    <a:pt x="43902" y="71168"/>
                  </a:lnTo>
                  <a:lnTo>
                    <a:pt x="57642" y="53622"/>
                  </a:lnTo>
                  <a:lnTo>
                    <a:pt x="60902" y="52949"/>
                  </a:lnTo>
                  <a:lnTo>
                    <a:pt x="64134" y="53557"/>
                  </a:lnTo>
                  <a:lnTo>
                    <a:pt x="66289" y="55020"/>
                  </a:lnTo>
                  <a:lnTo>
                    <a:pt x="67725" y="57055"/>
                  </a:lnTo>
                  <a:lnTo>
                    <a:pt x="70380" y="62138"/>
                  </a:lnTo>
                  <a:lnTo>
                    <a:pt x="108698" y="102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1" name="SMARTInkShape-7082"/>
            <p:cNvSpPr/>
            <p:nvPr>
              <p:custDataLst>
                <p:tags r:id="rId300"/>
              </p:custDataLst>
            </p:nvPr>
          </p:nvSpPr>
          <p:spPr>
            <a:xfrm>
              <a:off x="3771900" y="6153150"/>
              <a:ext cx="95251" cy="175967"/>
            </a:xfrm>
            <a:custGeom>
              <a:avLst/>
              <a:gdLst/>
              <a:ahLst/>
              <a:cxnLst/>
              <a:rect l="0" t="0" r="0" b="0"/>
              <a:pathLst>
                <a:path w="95251" h="175967">
                  <a:moveTo>
                    <a:pt x="0" y="66675"/>
                  </a:moveTo>
                  <a:lnTo>
                    <a:pt x="0" y="66675"/>
                  </a:lnTo>
                  <a:lnTo>
                    <a:pt x="0" y="61619"/>
                  </a:lnTo>
                  <a:lnTo>
                    <a:pt x="2117" y="60130"/>
                  </a:lnTo>
                  <a:lnTo>
                    <a:pt x="10113" y="58474"/>
                  </a:lnTo>
                  <a:lnTo>
                    <a:pt x="17900" y="60562"/>
                  </a:lnTo>
                  <a:lnTo>
                    <a:pt x="21459" y="62599"/>
                  </a:lnTo>
                  <a:lnTo>
                    <a:pt x="36580" y="80637"/>
                  </a:lnTo>
                  <a:lnTo>
                    <a:pt x="51989" y="113061"/>
                  </a:lnTo>
                  <a:lnTo>
                    <a:pt x="54856" y="123628"/>
                  </a:lnTo>
                  <a:lnTo>
                    <a:pt x="53308" y="134673"/>
                  </a:lnTo>
                  <a:lnTo>
                    <a:pt x="39757" y="175966"/>
                  </a:lnTo>
                  <a:lnTo>
                    <a:pt x="39205" y="174460"/>
                  </a:lnTo>
                  <a:lnTo>
                    <a:pt x="38245" y="135705"/>
                  </a:lnTo>
                  <a:lnTo>
                    <a:pt x="51221" y="90227"/>
                  </a:lnTo>
                  <a:lnTo>
                    <a:pt x="61623" y="5584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2" name="SMARTInkShape-7083"/>
            <p:cNvSpPr/>
            <p:nvPr>
              <p:custDataLst>
                <p:tags r:id="rId301"/>
              </p:custDataLst>
            </p:nvPr>
          </p:nvSpPr>
          <p:spPr>
            <a:xfrm>
              <a:off x="4043273" y="5992942"/>
              <a:ext cx="128678" cy="388809"/>
            </a:xfrm>
            <a:custGeom>
              <a:avLst/>
              <a:gdLst/>
              <a:ahLst/>
              <a:cxnLst/>
              <a:rect l="0" t="0" r="0" b="0"/>
              <a:pathLst>
                <a:path w="128678" h="388809">
                  <a:moveTo>
                    <a:pt x="100102" y="17333"/>
                  </a:moveTo>
                  <a:lnTo>
                    <a:pt x="100102" y="17333"/>
                  </a:lnTo>
                  <a:lnTo>
                    <a:pt x="100102" y="0"/>
                  </a:lnTo>
                  <a:lnTo>
                    <a:pt x="99044" y="486"/>
                  </a:lnTo>
                  <a:lnTo>
                    <a:pt x="95045" y="3849"/>
                  </a:lnTo>
                  <a:lnTo>
                    <a:pt x="59404" y="48712"/>
                  </a:lnTo>
                  <a:lnTo>
                    <a:pt x="36931" y="93696"/>
                  </a:lnTo>
                  <a:lnTo>
                    <a:pt x="21145" y="129979"/>
                  </a:lnTo>
                  <a:lnTo>
                    <a:pt x="9679" y="166421"/>
                  </a:lnTo>
                  <a:lnTo>
                    <a:pt x="3460" y="202970"/>
                  </a:lnTo>
                  <a:lnTo>
                    <a:pt x="0" y="230013"/>
                  </a:lnTo>
                  <a:lnTo>
                    <a:pt x="6402" y="276066"/>
                  </a:lnTo>
                  <a:lnTo>
                    <a:pt x="17659" y="313070"/>
                  </a:lnTo>
                  <a:lnTo>
                    <a:pt x="29594" y="336096"/>
                  </a:lnTo>
                  <a:lnTo>
                    <a:pt x="62164" y="369963"/>
                  </a:lnTo>
                  <a:lnTo>
                    <a:pt x="83922" y="381579"/>
                  </a:lnTo>
                  <a:lnTo>
                    <a:pt x="128677" y="388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3" name="SMARTInkShape-7084"/>
            <p:cNvSpPr/>
            <p:nvPr>
              <p:custDataLst>
                <p:tags r:id="rId302"/>
              </p:custDataLst>
            </p:nvPr>
          </p:nvSpPr>
          <p:spPr>
            <a:xfrm>
              <a:off x="4288444" y="5963203"/>
              <a:ext cx="74007" cy="225724"/>
            </a:xfrm>
            <a:custGeom>
              <a:avLst/>
              <a:gdLst/>
              <a:ahLst/>
              <a:cxnLst/>
              <a:rect l="0" t="0" r="0" b="0"/>
              <a:pathLst>
                <a:path w="74007" h="225724">
                  <a:moveTo>
                    <a:pt x="74006" y="37547"/>
                  </a:moveTo>
                  <a:lnTo>
                    <a:pt x="74006" y="37547"/>
                  </a:lnTo>
                  <a:lnTo>
                    <a:pt x="74006" y="5749"/>
                  </a:lnTo>
                  <a:lnTo>
                    <a:pt x="71889" y="3648"/>
                  </a:lnTo>
                  <a:lnTo>
                    <a:pt x="63893" y="1315"/>
                  </a:lnTo>
                  <a:lnTo>
                    <a:pt x="52547" y="0"/>
                  </a:lnTo>
                  <a:lnTo>
                    <a:pt x="42949" y="5337"/>
                  </a:lnTo>
                  <a:lnTo>
                    <a:pt x="17238" y="27840"/>
                  </a:lnTo>
                  <a:lnTo>
                    <a:pt x="5210" y="49840"/>
                  </a:lnTo>
                  <a:lnTo>
                    <a:pt x="0" y="76467"/>
                  </a:lnTo>
                  <a:lnTo>
                    <a:pt x="1603" y="89417"/>
                  </a:lnTo>
                  <a:lnTo>
                    <a:pt x="16312" y="116467"/>
                  </a:lnTo>
                  <a:lnTo>
                    <a:pt x="46956" y="157879"/>
                  </a:lnTo>
                  <a:lnTo>
                    <a:pt x="68980" y="187083"/>
                  </a:lnTo>
                  <a:lnTo>
                    <a:pt x="71772" y="196083"/>
                  </a:lnTo>
                  <a:lnTo>
                    <a:pt x="73013" y="207138"/>
                  </a:lnTo>
                  <a:lnTo>
                    <a:pt x="71228" y="211991"/>
                  </a:lnTo>
                  <a:lnTo>
                    <a:pt x="63599" y="220206"/>
                  </a:lnTo>
                  <a:lnTo>
                    <a:pt x="55975" y="224562"/>
                  </a:lnTo>
                  <a:lnTo>
                    <a:pt x="52460" y="225723"/>
                  </a:lnTo>
                  <a:lnTo>
                    <a:pt x="32345" y="222302"/>
                  </a:lnTo>
                  <a:lnTo>
                    <a:pt x="27181" y="219984"/>
                  </a:lnTo>
                  <a:lnTo>
                    <a:pt x="23740" y="217380"/>
                  </a:lnTo>
                  <a:lnTo>
                    <a:pt x="7331" y="199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4" name="SMARTInkShape-7085"/>
            <p:cNvSpPr/>
            <p:nvPr>
              <p:custDataLst>
                <p:tags r:id="rId303"/>
              </p:custDataLst>
            </p:nvPr>
          </p:nvSpPr>
          <p:spPr>
            <a:xfrm>
              <a:off x="4400550" y="6139457"/>
              <a:ext cx="64822" cy="61319"/>
            </a:xfrm>
            <a:custGeom>
              <a:avLst/>
              <a:gdLst/>
              <a:ahLst/>
              <a:cxnLst/>
              <a:rect l="0" t="0" r="0" b="0"/>
              <a:pathLst>
                <a:path w="64822" h="61319">
                  <a:moveTo>
                    <a:pt x="0" y="13693"/>
                  </a:moveTo>
                  <a:lnTo>
                    <a:pt x="0" y="13693"/>
                  </a:lnTo>
                  <a:lnTo>
                    <a:pt x="5057" y="18749"/>
                  </a:lnTo>
                  <a:lnTo>
                    <a:pt x="5488" y="21297"/>
                  </a:lnTo>
                  <a:lnTo>
                    <a:pt x="4716" y="24054"/>
                  </a:lnTo>
                  <a:lnTo>
                    <a:pt x="2096" y="29940"/>
                  </a:lnTo>
                  <a:lnTo>
                    <a:pt x="82" y="49925"/>
                  </a:lnTo>
                  <a:lnTo>
                    <a:pt x="1113" y="49490"/>
                  </a:lnTo>
                  <a:lnTo>
                    <a:pt x="5080" y="46183"/>
                  </a:lnTo>
                  <a:lnTo>
                    <a:pt x="13265" y="33315"/>
                  </a:lnTo>
                  <a:lnTo>
                    <a:pt x="17337" y="21153"/>
                  </a:lnTo>
                  <a:lnTo>
                    <a:pt x="23932" y="14186"/>
                  </a:lnTo>
                  <a:lnTo>
                    <a:pt x="31803" y="7563"/>
                  </a:lnTo>
                  <a:lnTo>
                    <a:pt x="35302" y="1091"/>
                  </a:lnTo>
                  <a:lnTo>
                    <a:pt x="37292" y="0"/>
                  </a:lnTo>
                  <a:lnTo>
                    <a:pt x="39678" y="331"/>
                  </a:lnTo>
                  <a:lnTo>
                    <a:pt x="48093" y="5854"/>
                  </a:lnTo>
                  <a:lnTo>
                    <a:pt x="54183" y="12326"/>
                  </a:lnTo>
                  <a:lnTo>
                    <a:pt x="60417" y="22258"/>
                  </a:lnTo>
                  <a:lnTo>
                    <a:pt x="64821" y="39749"/>
                  </a:lnTo>
                  <a:lnTo>
                    <a:pt x="57150" y="61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5" name="SMARTInkShape-7086"/>
            <p:cNvSpPr/>
            <p:nvPr>
              <p:custDataLst>
                <p:tags r:id="rId304"/>
              </p:custDataLst>
            </p:nvPr>
          </p:nvSpPr>
          <p:spPr>
            <a:xfrm>
              <a:off x="4495800" y="6105525"/>
              <a:ext cx="104776" cy="228601"/>
            </a:xfrm>
            <a:custGeom>
              <a:avLst/>
              <a:gdLst/>
              <a:ahLst/>
              <a:cxnLst/>
              <a:rect l="0" t="0" r="0" b="0"/>
              <a:pathLst>
                <a:path w="104776" h="228601">
                  <a:moveTo>
                    <a:pt x="104775" y="0"/>
                  </a:moveTo>
                  <a:lnTo>
                    <a:pt x="104775" y="0"/>
                  </a:lnTo>
                  <a:lnTo>
                    <a:pt x="80924" y="46644"/>
                  </a:lnTo>
                  <a:lnTo>
                    <a:pt x="59651" y="85531"/>
                  </a:lnTo>
                  <a:lnTo>
                    <a:pt x="40546" y="126778"/>
                  </a:lnTo>
                  <a:lnTo>
                    <a:pt x="17242" y="171839"/>
                  </a:lnTo>
                  <a:lnTo>
                    <a:pt x="3003" y="201226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6" name="SMARTInkShape-7087"/>
            <p:cNvSpPr/>
            <p:nvPr>
              <p:custDataLst>
                <p:tags r:id="rId305"/>
              </p:custDataLst>
            </p:nvPr>
          </p:nvSpPr>
          <p:spPr>
            <a:xfrm>
              <a:off x="4591050" y="6245400"/>
              <a:ext cx="80480" cy="98251"/>
            </a:xfrm>
            <a:custGeom>
              <a:avLst/>
              <a:gdLst/>
              <a:ahLst/>
              <a:cxnLst/>
              <a:rect l="0" t="0" r="0" b="0"/>
              <a:pathLst>
                <a:path w="80480" h="98251">
                  <a:moveTo>
                    <a:pt x="0" y="22050"/>
                  </a:moveTo>
                  <a:lnTo>
                    <a:pt x="0" y="22050"/>
                  </a:lnTo>
                  <a:lnTo>
                    <a:pt x="0" y="27106"/>
                  </a:lnTo>
                  <a:lnTo>
                    <a:pt x="2822" y="32411"/>
                  </a:lnTo>
                  <a:lnTo>
                    <a:pt x="5057" y="35307"/>
                  </a:lnTo>
                  <a:lnTo>
                    <a:pt x="7539" y="44170"/>
                  </a:lnTo>
                  <a:lnTo>
                    <a:pt x="8201" y="49496"/>
                  </a:lnTo>
                  <a:lnTo>
                    <a:pt x="358" y="78138"/>
                  </a:lnTo>
                  <a:lnTo>
                    <a:pt x="22399" y="34392"/>
                  </a:lnTo>
                  <a:lnTo>
                    <a:pt x="49491" y="1675"/>
                  </a:lnTo>
                  <a:lnTo>
                    <a:pt x="54161" y="0"/>
                  </a:lnTo>
                  <a:lnTo>
                    <a:pt x="64993" y="961"/>
                  </a:lnTo>
                  <a:lnTo>
                    <a:pt x="68729" y="2699"/>
                  </a:lnTo>
                  <a:lnTo>
                    <a:pt x="71219" y="4916"/>
                  </a:lnTo>
                  <a:lnTo>
                    <a:pt x="77547" y="18737"/>
                  </a:lnTo>
                  <a:lnTo>
                    <a:pt x="80273" y="26191"/>
                  </a:lnTo>
                  <a:lnTo>
                    <a:pt x="80479" y="42940"/>
                  </a:lnTo>
                  <a:lnTo>
                    <a:pt x="76200" y="98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7" name="SMARTInkShape-7088"/>
            <p:cNvSpPr/>
            <p:nvPr>
              <p:custDataLst>
                <p:tags r:id="rId306"/>
              </p:custDataLst>
            </p:nvPr>
          </p:nvSpPr>
          <p:spPr>
            <a:xfrm>
              <a:off x="4810125" y="5943600"/>
              <a:ext cx="114134" cy="457201"/>
            </a:xfrm>
            <a:custGeom>
              <a:avLst/>
              <a:gdLst/>
              <a:ahLst/>
              <a:cxnLst/>
              <a:rect l="0" t="0" r="0" b="0"/>
              <a:pathLst>
                <a:path w="114134" h="4572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8314" y="5056"/>
                  </a:lnTo>
                  <a:lnTo>
                    <a:pt x="59246" y="40704"/>
                  </a:lnTo>
                  <a:lnTo>
                    <a:pt x="76233" y="62391"/>
                  </a:lnTo>
                  <a:lnTo>
                    <a:pt x="87969" y="102448"/>
                  </a:lnTo>
                  <a:lnTo>
                    <a:pt x="101417" y="150059"/>
                  </a:lnTo>
                  <a:lnTo>
                    <a:pt x="111442" y="190037"/>
                  </a:lnTo>
                  <a:lnTo>
                    <a:pt x="113736" y="233565"/>
                  </a:lnTo>
                  <a:lnTo>
                    <a:pt x="114133" y="280518"/>
                  </a:lnTo>
                  <a:lnTo>
                    <a:pt x="111404" y="316233"/>
                  </a:lnTo>
                  <a:lnTo>
                    <a:pt x="105604" y="352215"/>
                  </a:lnTo>
                  <a:lnTo>
                    <a:pt x="91497" y="397988"/>
                  </a:lnTo>
                  <a:lnTo>
                    <a:pt x="79087" y="421193"/>
                  </a:lnTo>
                  <a:lnTo>
                    <a:pt x="62474" y="439946"/>
                  </a:lnTo>
                  <a:lnTo>
                    <a:pt x="3810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1" name="SMARTInkShape-Group1444"/>
          <p:cNvGrpSpPr/>
          <p:nvPr/>
        </p:nvGrpSpPr>
        <p:grpSpPr>
          <a:xfrm>
            <a:off x="2981325" y="6219825"/>
            <a:ext cx="171451" cy="118669"/>
            <a:chOff x="2981325" y="6219825"/>
            <a:chExt cx="171451" cy="118669"/>
          </a:xfrm>
        </p:grpSpPr>
        <p:sp>
          <p:nvSpPr>
            <p:cNvPr id="1449" name="SMARTInkShape-7089"/>
            <p:cNvSpPr/>
            <p:nvPr>
              <p:custDataLst>
                <p:tags r:id="rId295"/>
              </p:custDataLst>
            </p:nvPr>
          </p:nvSpPr>
          <p:spPr>
            <a:xfrm>
              <a:off x="2981325" y="621982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0"/>
                  </a:moveTo>
                  <a:lnTo>
                    <a:pt x="0" y="0"/>
                  </a:lnTo>
                  <a:lnTo>
                    <a:pt x="18314" y="0"/>
                  </a:lnTo>
                  <a:lnTo>
                    <a:pt x="29659" y="5645"/>
                  </a:lnTo>
                  <a:lnTo>
                    <a:pt x="45124" y="15078"/>
                  </a:lnTo>
                  <a:lnTo>
                    <a:pt x="56038" y="17285"/>
                  </a:lnTo>
                  <a:lnTo>
                    <a:pt x="1238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0" name="SMARTInkShape-7090"/>
            <p:cNvSpPr/>
            <p:nvPr>
              <p:custDataLst>
                <p:tags r:id="rId296"/>
              </p:custDataLst>
            </p:nvPr>
          </p:nvSpPr>
          <p:spPr>
            <a:xfrm>
              <a:off x="2997644" y="6315075"/>
              <a:ext cx="155132" cy="23419"/>
            </a:xfrm>
            <a:custGeom>
              <a:avLst/>
              <a:gdLst/>
              <a:ahLst/>
              <a:cxnLst/>
              <a:rect l="0" t="0" r="0" b="0"/>
              <a:pathLst>
                <a:path w="155132" h="23419">
                  <a:moveTo>
                    <a:pt x="12256" y="0"/>
                  </a:moveTo>
                  <a:lnTo>
                    <a:pt x="12256" y="0"/>
                  </a:lnTo>
                  <a:lnTo>
                    <a:pt x="222" y="13092"/>
                  </a:lnTo>
                  <a:lnTo>
                    <a:pt x="0" y="15078"/>
                  </a:lnTo>
                  <a:lnTo>
                    <a:pt x="910" y="16402"/>
                  </a:lnTo>
                  <a:lnTo>
                    <a:pt x="12305" y="23321"/>
                  </a:lnTo>
                  <a:lnTo>
                    <a:pt x="28858" y="23418"/>
                  </a:lnTo>
                  <a:lnTo>
                    <a:pt x="68922" y="19913"/>
                  </a:lnTo>
                  <a:lnTo>
                    <a:pt x="1551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1" name="SMARTInkShape-Group1445"/>
          <p:cNvGrpSpPr/>
          <p:nvPr/>
        </p:nvGrpSpPr>
        <p:grpSpPr>
          <a:xfrm>
            <a:off x="1466850" y="6048375"/>
            <a:ext cx="1222329" cy="415409"/>
            <a:chOff x="1466850" y="6048375"/>
            <a:chExt cx="1222329" cy="415409"/>
          </a:xfrm>
        </p:grpSpPr>
        <p:sp>
          <p:nvSpPr>
            <p:cNvPr id="1452" name="SMARTInkShape-7091"/>
            <p:cNvSpPr/>
            <p:nvPr>
              <p:custDataLst>
                <p:tags r:id="rId286"/>
              </p:custDataLst>
            </p:nvPr>
          </p:nvSpPr>
          <p:spPr>
            <a:xfrm>
              <a:off x="1466850" y="6112084"/>
              <a:ext cx="152401" cy="351700"/>
            </a:xfrm>
            <a:custGeom>
              <a:avLst/>
              <a:gdLst/>
              <a:ahLst/>
              <a:cxnLst/>
              <a:rect l="0" t="0" r="0" b="0"/>
              <a:pathLst>
                <a:path w="152401" h="351700">
                  <a:moveTo>
                    <a:pt x="0" y="60116"/>
                  </a:moveTo>
                  <a:lnTo>
                    <a:pt x="0" y="60116"/>
                  </a:lnTo>
                  <a:lnTo>
                    <a:pt x="0" y="54628"/>
                  </a:lnTo>
                  <a:lnTo>
                    <a:pt x="0" y="56972"/>
                  </a:lnTo>
                  <a:lnTo>
                    <a:pt x="0" y="41550"/>
                  </a:lnTo>
                  <a:lnTo>
                    <a:pt x="16247" y="82250"/>
                  </a:lnTo>
                  <a:lnTo>
                    <a:pt x="28649" y="125205"/>
                  </a:lnTo>
                  <a:lnTo>
                    <a:pt x="44460" y="169778"/>
                  </a:lnTo>
                  <a:lnTo>
                    <a:pt x="52920" y="207378"/>
                  </a:lnTo>
                  <a:lnTo>
                    <a:pt x="59136" y="252422"/>
                  </a:lnTo>
                  <a:lnTo>
                    <a:pt x="67264" y="289251"/>
                  </a:lnTo>
                  <a:lnTo>
                    <a:pt x="76374" y="318508"/>
                  </a:lnTo>
                  <a:lnTo>
                    <a:pt x="92098" y="347085"/>
                  </a:lnTo>
                  <a:lnTo>
                    <a:pt x="98435" y="351699"/>
                  </a:lnTo>
                  <a:lnTo>
                    <a:pt x="101607" y="349755"/>
                  </a:lnTo>
                  <a:lnTo>
                    <a:pt x="107953" y="339127"/>
                  </a:lnTo>
                  <a:lnTo>
                    <a:pt x="120651" y="299889"/>
                  </a:lnTo>
                  <a:lnTo>
                    <a:pt x="129117" y="266979"/>
                  </a:lnTo>
                  <a:lnTo>
                    <a:pt x="133154" y="221598"/>
                  </a:lnTo>
                  <a:lnTo>
                    <a:pt x="140641" y="176210"/>
                  </a:lnTo>
                  <a:lnTo>
                    <a:pt x="147490" y="136670"/>
                  </a:lnTo>
                  <a:lnTo>
                    <a:pt x="150945" y="97733"/>
                  </a:lnTo>
                  <a:lnTo>
                    <a:pt x="151969" y="52683"/>
                  </a:lnTo>
                  <a:lnTo>
                    <a:pt x="152315" y="8436"/>
                  </a:lnTo>
                  <a:lnTo>
                    <a:pt x="152375" y="0"/>
                  </a:lnTo>
                  <a:lnTo>
                    <a:pt x="152400" y="22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3" name="SMARTInkShape-7092"/>
            <p:cNvSpPr/>
            <p:nvPr>
              <p:custDataLst>
                <p:tags r:id="rId287"/>
              </p:custDataLst>
            </p:nvPr>
          </p:nvSpPr>
          <p:spPr>
            <a:xfrm>
              <a:off x="1659758" y="6274989"/>
              <a:ext cx="121418" cy="141987"/>
            </a:xfrm>
            <a:custGeom>
              <a:avLst/>
              <a:gdLst/>
              <a:ahLst/>
              <a:cxnLst/>
              <a:rect l="0" t="0" r="0" b="0"/>
              <a:pathLst>
                <a:path w="121418" h="141987">
                  <a:moveTo>
                    <a:pt x="83317" y="59136"/>
                  </a:moveTo>
                  <a:lnTo>
                    <a:pt x="83317" y="59136"/>
                  </a:lnTo>
                  <a:lnTo>
                    <a:pt x="82259" y="43926"/>
                  </a:lnTo>
                  <a:lnTo>
                    <a:pt x="78261" y="32621"/>
                  </a:lnTo>
                  <a:lnTo>
                    <a:pt x="57782" y="594"/>
                  </a:lnTo>
                  <a:lnTo>
                    <a:pt x="54652" y="0"/>
                  </a:lnTo>
                  <a:lnTo>
                    <a:pt x="45530" y="4983"/>
                  </a:lnTo>
                  <a:lnTo>
                    <a:pt x="28494" y="19689"/>
                  </a:lnTo>
                  <a:lnTo>
                    <a:pt x="15097" y="42509"/>
                  </a:lnTo>
                  <a:lnTo>
                    <a:pt x="629" y="85208"/>
                  </a:lnTo>
                  <a:lnTo>
                    <a:pt x="0" y="100357"/>
                  </a:lnTo>
                  <a:lnTo>
                    <a:pt x="5596" y="124619"/>
                  </a:lnTo>
                  <a:lnTo>
                    <a:pt x="11027" y="135159"/>
                  </a:lnTo>
                  <a:lnTo>
                    <a:pt x="15016" y="138393"/>
                  </a:lnTo>
                  <a:lnTo>
                    <a:pt x="25091" y="141986"/>
                  </a:lnTo>
                  <a:lnTo>
                    <a:pt x="29683" y="140828"/>
                  </a:lnTo>
                  <a:lnTo>
                    <a:pt x="53075" y="118094"/>
                  </a:lnTo>
                  <a:lnTo>
                    <a:pt x="59293" y="106153"/>
                  </a:lnTo>
                  <a:lnTo>
                    <a:pt x="64173" y="92733"/>
                  </a:lnTo>
                  <a:lnTo>
                    <a:pt x="82446" y="52431"/>
                  </a:lnTo>
                  <a:lnTo>
                    <a:pt x="84203" y="64318"/>
                  </a:lnTo>
                  <a:lnTo>
                    <a:pt x="121417" y="125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4" name="SMARTInkShape-7093"/>
            <p:cNvSpPr/>
            <p:nvPr>
              <p:custDataLst>
                <p:tags r:id="rId288"/>
              </p:custDataLst>
            </p:nvPr>
          </p:nvSpPr>
          <p:spPr>
            <a:xfrm>
              <a:off x="1800225" y="6229350"/>
              <a:ext cx="85726" cy="207360"/>
            </a:xfrm>
            <a:custGeom>
              <a:avLst/>
              <a:gdLst/>
              <a:ahLst/>
              <a:cxnLst/>
              <a:rect l="0" t="0" r="0" b="0"/>
              <a:pathLst>
                <a:path w="85726" h="207360">
                  <a:moveTo>
                    <a:pt x="0" y="85725"/>
                  </a:moveTo>
                  <a:lnTo>
                    <a:pt x="0" y="85725"/>
                  </a:lnTo>
                  <a:lnTo>
                    <a:pt x="0" y="59258"/>
                  </a:lnTo>
                  <a:lnTo>
                    <a:pt x="5644" y="60909"/>
                  </a:lnTo>
                  <a:lnTo>
                    <a:pt x="10113" y="62832"/>
                  </a:lnTo>
                  <a:lnTo>
                    <a:pt x="17900" y="73434"/>
                  </a:lnTo>
                  <a:lnTo>
                    <a:pt x="35177" y="118774"/>
                  </a:lnTo>
                  <a:lnTo>
                    <a:pt x="37523" y="145640"/>
                  </a:lnTo>
                  <a:lnTo>
                    <a:pt x="29848" y="190154"/>
                  </a:lnTo>
                  <a:lnTo>
                    <a:pt x="26319" y="198460"/>
                  </a:lnTo>
                  <a:lnTo>
                    <a:pt x="23896" y="202157"/>
                  </a:lnTo>
                  <a:lnTo>
                    <a:pt x="18381" y="206265"/>
                  </a:lnTo>
                  <a:lnTo>
                    <a:pt x="15429" y="207359"/>
                  </a:lnTo>
                  <a:lnTo>
                    <a:pt x="13461" y="202797"/>
                  </a:lnTo>
                  <a:lnTo>
                    <a:pt x="11749" y="172153"/>
                  </a:lnTo>
                  <a:lnTo>
                    <a:pt x="20117" y="126159"/>
                  </a:lnTo>
                  <a:lnTo>
                    <a:pt x="31961" y="86186"/>
                  </a:lnTo>
                  <a:lnTo>
                    <a:pt x="52096" y="4877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5" name="SMARTInkShape-7094"/>
            <p:cNvSpPr/>
            <p:nvPr>
              <p:custDataLst>
                <p:tags r:id="rId289"/>
              </p:custDataLst>
            </p:nvPr>
          </p:nvSpPr>
          <p:spPr>
            <a:xfrm>
              <a:off x="2019590" y="6100919"/>
              <a:ext cx="94961" cy="318932"/>
            </a:xfrm>
            <a:custGeom>
              <a:avLst/>
              <a:gdLst/>
              <a:ahLst/>
              <a:cxnLst/>
              <a:rect l="0" t="0" r="0" b="0"/>
              <a:pathLst>
                <a:path w="94961" h="318932">
                  <a:moveTo>
                    <a:pt x="85435" y="14131"/>
                  </a:moveTo>
                  <a:lnTo>
                    <a:pt x="85435" y="14131"/>
                  </a:lnTo>
                  <a:lnTo>
                    <a:pt x="72177" y="874"/>
                  </a:lnTo>
                  <a:lnTo>
                    <a:pt x="68130" y="0"/>
                  </a:lnTo>
                  <a:lnTo>
                    <a:pt x="57988" y="1854"/>
                  </a:lnTo>
                  <a:lnTo>
                    <a:pt x="40379" y="13903"/>
                  </a:lnTo>
                  <a:lnTo>
                    <a:pt x="33660" y="22144"/>
                  </a:lnTo>
                  <a:lnTo>
                    <a:pt x="10857" y="68940"/>
                  </a:lnTo>
                  <a:lnTo>
                    <a:pt x="1912" y="116562"/>
                  </a:lnTo>
                  <a:lnTo>
                    <a:pt x="362" y="161956"/>
                  </a:lnTo>
                  <a:lnTo>
                    <a:pt x="0" y="194484"/>
                  </a:lnTo>
                  <a:lnTo>
                    <a:pt x="2618" y="234080"/>
                  </a:lnTo>
                  <a:lnTo>
                    <a:pt x="12985" y="276536"/>
                  </a:lnTo>
                  <a:lnTo>
                    <a:pt x="27162" y="303077"/>
                  </a:lnTo>
                  <a:lnTo>
                    <a:pt x="38722" y="311885"/>
                  </a:lnTo>
                  <a:lnTo>
                    <a:pt x="94960" y="318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6" name="SMARTInkShape-7095"/>
            <p:cNvSpPr/>
            <p:nvPr>
              <p:custDataLst>
                <p:tags r:id="rId290"/>
              </p:custDataLst>
            </p:nvPr>
          </p:nvSpPr>
          <p:spPr>
            <a:xfrm>
              <a:off x="2190750" y="6181725"/>
              <a:ext cx="104776" cy="219076"/>
            </a:xfrm>
            <a:custGeom>
              <a:avLst/>
              <a:gdLst/>
              <a:ahLst/>
              <a:cxnLst/>
              <a:rect l="0" t="0" r="0" b="0"/>
              <a:pathLst>
                <a:path w="104776" h="2190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29659" y="49372"/>
                  </a:lnTo>
                  <a:lnTo>
                    <a:pt x="52863" y="94422"/>
                  </a:lnTo>
                  <a:lnTo>
                    <a:pt x="74760" y="134705"/>
                  </a:lnTo>
                  <a:lnTo>
                    <a:pt x="90105" y="164113"/>
                  </a:lnTo>
                  <a:lnTo>
                    <a:pt x="104775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7" name="SMARTInkShape-7096"/>
            <p:cNvSpPr/>
            <p:nvPr>
              <p:custDataLst>
                <p:tags r:id="rId291"/>
              </p:custDataLst>
            </p:nvPr>
          </p:nvSpPr>
          <p:spPr>
            <a:xfrm>
              <a:off x="2206480" y="6176237"/>
              <a:ext cx="136671" cy="224564"/>
            </a:xfrm>
            <a:custGeom>
              <a:avLst/>
              <a:gdLst/>
              <a:ahLst/>
              <a:cxnLst/>
              <a:rect l="0" t="0" r="0" b="0"/>
              <a:pathLst>
                <a:path w="136671" h="224564">
                  <a:moveTo>
                    <a:pt x="136670" y="5488"/>
                  </a:moveTo>
                  <a:lnTo>
                    <a:pt x="136670" y="5488"/>
                  </a:lnTo>
                  <a:lnTo>
                    <a:pt x="131614" y="432"/>
                  </a:lnTo>
                  <a:lnTo>
                    <a:pt x="129066" y="0"/>
                  </a:lnTo>
                  <a:lnTo>
                    <a:pt x="126309" y="772"/>
                  </a:lnTo>
                  <a:lnTo>
                    <a:pt x="104167" y="14669"/>
                  </a:lnTo>
                  <a:lnTo>
                    <a:pt x="88469" y="31727"/>
                  </a:lnTo>
                  <a:lnTo>
                    <a:pt x="53791" y="77262"/>
                  </a:lnTo>
                  <a:lnTo>
                    <a:pt x="29248" y="124704"/>
                  </a:lnTo>
                  <a:lnTo>
                    <a:pt x="9578" y="165405"/>
                  </a:lnTo>
                  <a:lnTo>
                    <a:pt x="0" y="194334"/>
                  </a:lnTo>
                  <a:lnTo>
                    <a:pt x="3320" y="224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8" name="SMARTInkShape-7097"/>
            <p:cNvSpPr/>
            <p:nvPr>
              <p:custDataLst>
                <p:tags r:id="rId292"/>
              </p:custDataLst>
            </p:nvPr>
          </p:nvSpPr>
          <p:spPr>
            <a:xfrm>
              <a:off x="2333625" y="6354743"/>
              <a:ext cx="66676" cy="71186"/>
            </a:xfrm>
            <a:custGeom>
              <a:avLst/>
              <a:gdLst/>
              <a:ahLst/>
              <a:cxnLst/>
              <a:rect l="0" t="0" r="0" b="0"/>
              <a:pathLst>
                <a:path w="66676" h="71186">
                  <a:moveTo>
                    <a:pt x="0" y="17482"/>
                  </a:moveTo>
                  <a:lnTo>
                    <a:pt x="0" y="17482"/>
                  </a:lnTo>
                  <a:lnTo>
                    <a:pt x="5056" y="17482"/>
                  </a:lnTo>
                  <a:lnTo>
                    <a:pt x="6546" y="18540"/>
                  </a:lnTo>
                  <a:lnTo>
                    <a:pt x="7539" y="20304"/>
                  </a:lnTo>
                  <a:lnTo>
                    <a:pt x="9133" y="30739"/>
                  </a:lnTo>
                  <a:lnTo>
                    <a:pt x="8389" y="50596"/>
                  </a:lnTo>
                  <a:lnTo>
                    <a:pt x="1314" y="71049"/>
                  </a:lnTo>
                  <a:lnTo>
                    <a:pt x="1934" y="71185"/>
                  </a:lnTo>
                  <a:lnTo>
                    <a:pt x="5446" y="68513"/>
                  </a:lnTo>
                  <a:lnTo>
                    <a:pt x="7712" y="63799"/>
                  </a:lnTo>
                  <a:lnTo>
                    <a:pt x="22676" y="16291"/>
                  </a:lnTo>
                  <a:lnTo>
                    <a:pt x="28776" y="6370"/>
                  </a:lnTo>
                  <a:lnTo>
                    <a:pt x="35014" y="1959"/>
                  </a:lnTo>
                  <a:lnTo>
                    <a:pt x="41315" y="0"/>
                  </a:lnTo>
                  <a:lnTo>
                    <a:pt x="44476" y="536"/>
                  </a:lnTo>
                  <a:lnTo>
                    <a:pt x="50812" y="3953"/>
                  </a:lnTo>
                  <a:lnTo>
                    <a:pt x="60328" y="16885"/>
                  </a:lnTo>
                  <a:lnTo>
                    <a:pt x="66675" y="65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9" name="SMARTInkShape-7098"/>
            <p:cNvSpPr/>
            <p:nvPr>
              <p:custDataLst>
                <p:tags r:id="rId293"/>
              </p:custDataLst>
            </p:nvPr>
          </p:nvSpPr>
          <p:spPr>
            <a:xfrm>
              <a:off x="2181225" y="605790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45761" y="10849"/>
                  </a:lnTo>
                  <a:lnTo>
                    <a:pt x="90288" y="2160"/>
                  </a:lnTo>
                  <a:lnTo>
                    <a:pt x="127999" y="64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0" name="SMARTInkShape-7099"/>
            <p:cNvSpPr/>
            <p:nvPr>
              <p:custDataLst>
                <p:tags r:id="rId294"/>
              </p:custDataLst>
            </p:nvPr>
          </p:nvSpPr>
          <p:spPr>
            <a:xfrm>
              <a:off x="2600325" y="6048375"/>
              <a:ext cx="88854" cy="381001"/>
            </a:xfrm>
            <a:custGeom>
              <a:avLst/>
              <a:gdLst/>
              <a:ahLst/>
              <a:cxnLst/>
              <a:rect l="0" t="0" r="0" b="0"/>
              <a:pathLst>
                <a:path w="88854" h="3810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32493" y="48303"/>
                  </a:lnTo>
                  <a:lnTo>
                    <a:pt x="54475" y="78529"/>
                  </a:lnTo>
                  <a:lnTo>
                    <a:pt x="75965" y="126015"/>
                  </a:lnTo>
                  <a:lnTo>
                    <a:pt x="88853" y="172471"/>
                  </a:lnTo>
                  <a:lnTo>
                    <a:pt x="87441" y="217396"/>
                  </a:lnTo>
                  <a:lnTo>
                    <a:pt x="83242" y="256842"/>
                  </a:lnTo>
                  <a:lnTo>
                    <a:pt x="67478" y="300266"/>
                  </a:lnTo>
                  <a:lnTo>
                    <a:pt x="49469" y="340945"/>
                  </a:lnTo>
                  <a:lnTo>
                    <a:pt x="9525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7" name="SMARTInkShape-Group1446"/>
          <p:cNvGrpSpPr/>
          <p:nvPr/>
        </p:nvGrpSpPr>
        <p:grpSpPr>
          <a:xfrm>
            <a:off x="10029825" y="5371641"/>
            <a:ext cx="609601" cy="438531"/>
            <a:chOff x="10029825" y="5371641"/>
            <a:chExt cx="609601" cy="438531"/>
          </a:xfrm>
        </p:grpSpPr>
        <p:sp>
          <p:nvSpPr>
            <p:cNvPr id="1462" name="SMARTInkShape-7100"/>
            <p:cNvSpPr/>
            <p:nvPr>
              <p:custDataLst>
                <p:tags r:id="rId281"/>
              </p:custDataLst>
            </p:nvPr>
          </p:nvSpPr>
          <p:spPr>
            <a:xfrm>
              <a:off x="10344150" y="5371641"/>
              <a:ext cx="285751" cy="225023"/>
            </a:xfrm>
            <a:custGeom>
              <a:avLst/>
              <a:gdLst/>
              <a:ahLst/>
              <a:cxnLst/>
              <a:rect l="0" t="0" r="0" b="0"/>
              <a:pathLst>
                <a:path w="285751" h="225023">
                  <a:moveTo>
                    <a:pt x="0" y="219534"/>
                  </a:moveTo>
                  <a:lnTo>
                    <a:pt x="0" y="219534"/>
                  </a:lnTo>
                  <a:lnTo>
                    <a:pt x="0" y="224590"/>
                  </a:lnTo>
                  <a:lnTo>
                    <a:pt x="1058" y="225022"/>
                  </a:lnTo>
                  <a:lnTo>
                    <a:pt x="5057" y="222678"/>
                  </a:lnTo>
                  <a:lnTo>
                    <a:pt x="40698" y="187225"/>
                  </a:lnTo>
                  <a:lnTo>
                    <a:pt x="70775" y="140973"/>
                  </a:lnTo>
                  <a:lnTo>
                    <a:pt x="92611" y="100259"/>
                  </a:lnTo>
                  <a:lnTo>
                    <a:pt x="118786" y="58009"/>
                  </a:lnTo>
                  <a:lnTo>
                    <a:pt x="123702" y="44028"/>
                  </a:lnTo>
                  <a:lnTo>
                    <a:pt x="138462" y="12004"/>
                  </a:lnTo>
                  <a:lnTo>
                    <a:pt x="139933" y="4981"/>
                  </a:lnTo>
                  <a:lnTo>
                    <a:pt x="139854" y="1357"/>
                  </a:lnTo>
                  <a:lnTo>
                    <a:pt x="138745" y="0"/>
                  </a:lnTo>
                  <a:lnTo>
                    <a:pt x="136947" y="152"/>
                  </a:lnTo>
                  <a:lnTo>
                    <a:pt x="135748" y="1314"/>
                  </a:lnTo>
                  <a:lnTo>
                    <a:pt x="125950" y="34823"/>
                  </a:lnTo>
                  <a:lnTo>
                    <a:pt x="116474" y="80826"/>
                  </a:lnTo>
                  <a:lnTo>
                    <a:pt x="114490" y="127786"/>
                  </a:lnTo>
                  <a:lnTo>
                    <a:pt x="115443" y="143832"/>
                  </a:lnTo>
                  <a:lnTo>
                    <a:pt x="119394" y="158020"/>
                  </a:lnTo>
                  <a:lnTo>
                    <a:pt x="124046" y="162649"/>
                  </a:lnTo>
                  <a:lnTo>
                    <a:pt x="137682" y="167793"/>
                  </a:lnTo>
                  <a:lnTo>
                    <a:pt x="151503" y="167258"/>
                  </a:lnTo>
                  <a:lnTo>
                    <a:pt x="164701" y="162434"/>
                  </a:lnTo>
                  <a:lnTo>
                    <a:pt x="182974" y="147817"/>
                  </a:lnTo>
                  <a:lnTo>
                    <a:pt x="213597" y="102758"/>
                  </a:lnTo>
                  <a:lnTo>
                    <a:pt x="235475" y="56492"/>
                  </a:lnTo>
                  <a:lnTo>
                    <a:pt x="255138" y="13473"/>
                  </a:lnTo>
                  <a:lnTo>
                    <a:pt x="246544" y="38706"/>
                  </a:lnTo>
                  <a:lnTo>
                    <a:pt x="241867" y="53441"/>
                  </a:lnTo>
                  <a:lnTo>
                    <a:pt x="238865" y="94572"/>
                  </a:lnTo>
                  <a:lnTo>
                    <a:pt x="241167" y="123947"/>
                  </a:lnTo>
                  <a:lnTo>
                    <a:pt x="246885" y="141068"/>
                  </a:lnTo>
                  <a:lnTo>
                    <a:pt x="285750" y="181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3" name="SMARTInkShape-7101"/>
            <p:cNvSpPr/>
            <p:nvPr>
              <p:custDataLst>
                <p:tags r:id="rId282"/>
              </p:custDataLst>
            </p:nvPr>
          </p:nvSpPr>
          <p:spPr>
            <a:xfrm>
              <a:off x="10046144" y="5553075"/>
              <a:ext cx="126557" cy="9133"/>
            </a:xfrm>
            <a:custGeom>
              <a:avLst/>
              <a:gdLst/>
              <a:ahLst/>
              <a:cxnLst/>
              <a:rect l="0" t="0" r="0" b="0"/>
              <a:pathLst>
                <a:path w="126557" h="9133">
                  <a:moveTo>
                    <a:pt x="12256" y="0"/>
                  </a:moveTo>
                  <a:lnTo>
                    <a:pt x="12256" y="0"/>
                  </a:lnTo>
                  <a:lnTo>
                    <a:pt x="223" y="6545"/>
                  </a:lnTo>
                  <a:lnTo>
                    <a:pt x="0" y="7539"/>
                  </a:lnTo>
                  <a:lnTo>
                    <a:pt x="910" y="8201"/>
                  </a:lnTo>
                  <a:lnTo>
                    <a:pt x="12305" y="9132"/>
                  </a:lnTo>
                  <a:lnTo>
                    <a:pt x="51383" y="2901"/>
                  </a:lnTo>
                  <a:lnTo>
                    <a:pt x="1265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4" name="SMARTInkShape-7102"/>
            <p:cNvSpPr/>
            <p:nvPr>
              <p:custDataLst>
                <p:tags r:id="rId283"/>
              </p:custDataLst>
            </p:nvPr>
          </p:nvSpPr>
          <p:spPr>
            <a:xfrm>
              <a:off x="10299174" y="5781675"/>
              <a:ext cx="340252" cy="28497"/>
            </a:xfrm>
            <a:custGeom>
              <a:avLst/>
              <a:gdLst/>
              <a:ahLst/>
              <a:cxnLst/>
              <a:rect l="0" t="0" r="0" b="0"/>
              <a:pathLst>
                <a:path w="340252" h="28497">
                  <a:moveTo>
                    <a:pt x="16401" y="0"/>
                  </a:moveTo>
                  <a:lnTo>
                    <a:pt x="16401" y="0"/>
                  </a:lnTo>
                  <a:lnTo>
                    <a:pt x="6289" y="5056"/>
                  </a:lnTo>
                  <a:lnTo>
                    <a:pt x="3310" y="7604"/>
                  </a:lnTo>
                  <a:lnTo>
                    <a:pt x="0" y="13257"/>
                  </a:lnTo>
                  <a:lnTo>
                    <a:pt x="3351" y="15188"/>
                  </a:lnTo>
                  <a:lnTo>
                    <a:pt x="45557" y="18542"/>
                  </a:lnTo>
                  <a:lnTo>
                    <a:pt x="84249" y="25496"/>
                  </a:lnTo>
                  <a:lnTo>
                    <a:pt x="120347" y="27663"/>
                  </a:lnTo>
                  <a:lnTo>
                    <a:pt x="163028" y="28305"/>
                  </a:lnTo>
                  <a:lnTo>
                    <a:pt x="204014" y="28496"/>
                  </a:lnTo>
                  <a:lnTo>
                    <a:pt x="248144" y="27493"/>
                  </a:lnTo>
                  <a:lnTo>
                    <a:pt x="288500" y="20964"/>
                  </a:lnTo>
                  <a:lnTo>
                    <a:pt x="34025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5" name="SMARTInkShape-7103"/>
            <p:cNvSpPr/>
            <p:nvPr>
              <p:custDataLst>
                <p:tags r:id="rId284"/>
              </p:custDataLst>
            </p:nvPr>
          </p:nvSpPr>
          <p:spPr>
            <a:xfrm>
              <a:off x="10212174" y="5715000"/>
              <a:ext cx="360577" cy="28576"/>
            </a:xfrm>
            <a:custGeom>
              <a:avLst/>
              <a:gdLst/>
              <a:ahLst/>
              <a:cxnLst/>
              <a:rect l="0" t="0" r="0" b="0"/>
              <a:pathLst>
                <a:path w="360577" h="28576">
                  <a:moveTo>
                    <a:pt x="27201" y="0"/>
                  </a:moveTo>
                  <a:lnTo>
                    <a:pt x="27201" y="0"/>
                  </a:lnTo>
                  <a:lnTo>
                    <a:pt x="11993" y="6545"/>
                  </a:lnTo>
                  <a:lnTo>
                    <a:pt x="687" y="8201"/>
                  </a:lnTo>
                  <a:lnTo>
                    <a:pt x="0" y="8642"/>
                  </a:lnTo>
                  <a:lnTo>
                    <a:pt x="40003" y="9409"/>
                  </a:lnTo>
                  <a:lnTo>
                    <a:pt x="84174" y="16049"/>
                  </a:lnTo>
                  <a:lnTo>
                    <a:pt x="120165" y="18161"/>
                  </a:lnTo>
                  <a:lnTo>
                    <a:pt x="158698" y="18786"/>
                  </a:lnTo>
                  <a:lnTo>
                    <a:pt x="202100" y="18972"/>
                  </a:lnTo>
                  <a:lnTo>
                    <a:pt x="242241" y="20086"/>
                  </a:lnTo>
                  <a:lnTo>
                    <a:pt x="283062" y="25589"/>
                  </a:lnTo>
                  <a:lnTo>
                    <a:pt x="360576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6" name="SMARTInkShape-7104"/>
            <p:cNvSpPr/>
            <p:nvPr>
              <p:custDataLst>
                <p:tags r:id="rId285"/>
              </p:custDataLst>
            </p:nvPr>
          </p:nvSpPr>
          <p:spPr>
            <a:xfrm>
              <a:off x="10029825" y="547687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18362" y="8467"/>
                  </a:lnTo>
                  <a:lnTo>
                    <a:pt x="55418" y="88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3" name="SMARTInkShape-Group1447"/>
          <p:cNvGrpSpPr/>
          <p:nvPr/>
        </p:nvGrpSpPr>
        <p:grpSpPr>
          <a:xfrm>
            <a:off x="8991600" y="5223821"/>
            <a:ext cx="561976" cy="491180"/>
            <a:chOff x="8991600" y="5223821"/>
            <a:chExt cx="561976" cy="491180"/>
          </a:xfrm>
        </p:grpSpPr>
        <p:sp>
          <p:nvSpPr>
            <p:cNvPr id="1468" name="SMARTInkShape-7105"/>
            <p:cNvSpPr/>
            <p:nvPr>
              <p:custDataLst>
                <p:tags r:id="rId276"/>
              </p:custDataLst>
            </p:nvPr>
          </p:nvSpPr>
          <p:spPr>
            <a:xfrm>
              <a:off x="8991600" y="5226397"/>
              <a:ext cx="109238" cy="171544"/>
            </a:xfrm>
            <a:custGeom>
              <a:avLst/>
              <a:gdLst/>
              <a:ahLst/>
              <a:cxnLst/>
              <a:rect l="0" t="0" r="0" b="0"/>
              <a:pathLst>
                <a:path w="109238" h="171544">
                  <a:moveTo>
                    <a:pt x="0" y="40928"/>
                  </a:moveTo>
                  <a:lnTo>
                    <a:pt x="0" y="40928"/>
                  </a:lnTo>
                  <a:lnTo>
                    <a:pt x="5057" y="86688"/>
                  </a:lnTo>
                  <a:lnTo>
                    <a:pt x="2096" y="131772"/>
                  </a:lnTo>
                  <a:lnTo>
                    <a:pt x="81" y="171543"/>
                  </a:lnTo>
                  <a:lnTo>
                    <a:pt x="5063" y="129209"/>
                  </a:lnTo>
                  <a:lnTo>
                    <a:pt x="13260" y="88722"/>
                  </a:lnTo>
                  <a:lnTo>
                    <a:pt x="22392" y="48269"/>
                  </a:lnTo>
                  <a:lnTo>
                    <a:pt x="31799" y="24641"/>
                  </a:lnTo>
                  <a:lnTo>
                    <a:pt x="40944" y="14993"/>
                  </a:lnTo>
                  <a:lnTo>
                    <a:pt x="59006" y="174"/>
                  </a:lnTo>
                  <a:lnTo>
                    <a:pt x="63678" y="0"/>
                  </a:lnTo>
                  <a:lnTo>
                    <a:pt x="74516" y="5451"/>
                  </a:lnTo>
                  <a:lnTo>
                    <a:pt x="87461" y="20421"/>
                  </a:lnTo>
                  <a:lnTo>
                    <a:pt x="100257" y="50988"/>
                  </a:lnTo>
                  <a:lnTo>
                    <a:pt x="109237" y="90087"/>
                  </a:lnTo>
                  <a:lnTo>
                    <a:pt x="109227" y="108284"/>
                  </a:lnTo>
                  <a:lnTo>
                    <a:pt x="104775" y="164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9" name="SMARTInkShape-7106"/>
            <p:cNvSpPr/>
            <p:nvPr>
              <p:custDataLst>
                <p:tags r:id="rId277"/>
              </p:custDataLst>
            </p:nvPr>
          </p:nvSpPr>
          <p:spPr>
            <a:xfrm>
              <a:off x="9210675" y="53340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0" name="SMARTInkShape-7107"/>
            <p:cNvSpPr/>
            <p:nvPr>
              <p:custDataLst>
                <p:tags r:id="rId278"/>
              </p:custDataLst>
            </p:nvPr>
          </p:nvSpPr>
          <p:spPr>
            <a:xfrm>
              <a:off x="9324975" y="5223821"/>
              <a:ext cx="200026" cy="186380"/>
            </a:xfrm>
            <a:custGeom>
              <a:avLst/>
              <a:gdLst/>
              <a:ahLst/>
              <a:cxnLst/>
              <a:rect l="0" t="0" r="0" b="0"/>
              <a:pathLst>
                <a:path w="200026" h="186380">
                  <a:moveTo>
                    <a:pt x="0" y="186379"/>
                  </a:moveTo>
                  <a:lnTo>
                    <a:pt x="0" y="186379"/>
                  </a:lnTo>
                  <a:lnTo>
                    <a:pt x="32056" y="152206"/>
                  </a:lnTo>
                  <a:lnTo>
                    <a:pt x="50422" y="109442"/>
                  </a:lnTo>
                  <a:lnTo>
                    <a:pt x="68913" y="67504"/>
                  </a:lnTo>
                  <a:lnTo>
                    <a:pt x="88652" y="23995"/>
                  </a:lnTo>
                  <a:lnTo>
                    <a:pt x="94381" y="0"/>
                  </a:lnTo>
                  <a:lnTo>
                    <a:pt x="93613" y="743"/>
                  </a:lnTo>
                  <a:lnTo>
                    <a:pt x="87476" y="14018"/>
                  </a:lnTo>
                  <a:lnTo>
                    <a:pt x="75918" y="52536"/>
                  </a:lnTo>
                  <a:lnTo>
                    <a:pt x="68501" y="91031"/>
                  </a:lnTo>
                  <a:lnTo>
                    <a:pt x="72272" y="114619"/>
                  </a:lnTo>
                  <a:lnTo>
                    <a:pt x="80098" y="125558"/>
                  </a:lnTo>
                  <a:lnTo>
                    <a:pt x="85149" y="129956"/>
                  </a:lnTo>
                  <a:lnTo>
                    <a:pt x="89574" y="131830"/>
                  </a:lnTo>
                  <a:lnTo>
                    <a:pt x="93583" y="132021"/>
                  </a:lnTo>
                  <a:lnTo>
                    <a:pt x="102977" y="128353"/>
                  </a:lnTo>
                  <a:lnTo>
                    <a:pt x="133779" y="107934"/>
                  </a:lnTo>
                  <a:lnTo>
                    <a:pt x="168591" y="61520"/>
                  </a:lnTo>
                  <a:lnTo>
                    <a:pt x="186796" y="21766"/>
                  </a:lnTo>
                  <a:lnTo>
                    <a:pt x="189403" y="11780"/>
                  </a:lnTo>
                  <a:lnTo>
                    <a:pt x="189768" y="11771"/>
                  </a:lnTo>
                  <a:lnTo>
                    <a:pt x="190012" y="12825"/>
                  </a:lnTo>
                  <a:lnTo>
                    <a:pt x="174224" y="54903"/>
                  </a:lnTo>
                  <a:lnTo>
                    <a:pt x="167099" y="82159"/>
                  </a:lnTo>
                  <a:lnTo>
                    <a:pt x="170747" y="109285"/>
                  </a:lnTo>
                  <a:lnTo>
                    <a:pt x="178534" y="130141"/>
                  </a:lnTo>
                  <a:lnTo>
                    <a:pt x="200025" y="157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1" name="SMARTInkShape-7108"/>
            <p:cNvSpPr/>
            <p:nvPr>
              <p:custDataLst>
                <p:tags r:id="rId279"/>
              </p:custDataLst>
            </p:nvPr>
          </p:nvSpPr>
          <p:spPr>
            <a:xfrm>
              <a:off x="9167023" y="5495925"/>
              <a:ext cx="386553" cy="18658"/>
            </a:xfrm>
            <a:custGeom>
              <a:avLst/>
              <a:gdLst/>
              <a:ahLst/>
              <a:cxnLst/>
              <a:rect l="0" t="0" r="0" b="0"/>
              <a:pathLst>
                <a:path w="386553" h="18658">
                  <a:moveTo>
                    <a:pt x="24602" y="9525"/>
                  </a:moveTo>
                  <a:lnTo>
                    <a:pt x="24602" y="9525"/>
                  </a:lnTo>
                  <a:lnTo>
                    <a:pt x="0" y="17726"/>
                  </a:lnTo>
                  <a:lnTo>
                    <a:pt x="12373" y="18657"/>
                  </a:lnTo>
                  <a:lnTo>
                    <a:pt x="51545" y="12426"/>
                  </a:lnTo>
                  <a:lnTo>
                    <a:pt x="85503" y="10385"/>
                  </a:lnTo>
                  <a:lnTo>
                    <a:pt x="120813" y="9908"/>
                  </a:lnTo>
                  <a:lnTo>
                    <a:pt x="167174" y="4582"/>
                  </a:lnTo>
                  <a:lnTo>
                    <a:pt x="207720" y="1358"/>
                  </a:lnTo>
                  <a:lnTo>
                    <a:pt x="246546" y="402"/>
                  </a:lnTo>
                  <a:lnTo>
                    <a:pt x="277761" y="179"/>
                  </a:lnTo>
                  <a:lnTo>
                    <a:pt x="322568" y="54"/>
                  </a:lnTo>
                  <a:lnTo>
                    <a:pt x="3865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2" name="SMARTInkShape-7109"/>
            <p:cNvSpPr/>
            <p:nvPr>
              <p:custDataLst>
                <p:tags r:id="rId280"/>
              </p:custDataLst>
            </p:nvPr>
          </p:nvSpPr>
          <p:spPr>
            <a:xfrm>
              <a:off x="9271862" y="5580869"/>
              <a:ext cx="138839" cy="134132"/>
            </a:xfrm>
            <a:custGeom>
              <a:avLst/>
              <a:gdLst/>
              <a:ahLst/>
              <a:cxnLst/>
              <a:rect l="0" t="0" r="0" b="0"/>
              <a:pathLst>
                <a:path w="138839" h="134132">
                  <a:moveTo>
                    <a:pt x="5488" y="38881"/>
                  </a:moveTo>
                  <a:lnTo>
                    <a:pt x="5488" y="38881"/>
                  </a:lnTo>
                  <a:lnTo>
                    <a:pt x="5488" y="81497"/>
                  </a:lnTo>
                  <a:lnTo>
                    <a:pt x="5488" y="101969"/>
                  </a:lnTo>
                  <a:lnTo>
                    <a:pt x="2666" y="106784"/>
                  </a:lnTo>
                  <a:lnTo>
                    <a:pt x="431" y="109550"/>
                  </a:lnTo>
                  <a:lnTo>
                    <a:pt x="0" y="109277"/>
                  </a:lnTo>
                  <a:lnTo>
                    <a:pt x="5509" y="97722"/>
                  </a:lnTo>
                  <a:lnTo>
                    <a:pt x="31726" y="56899"/>
                  </a:lnTo>
                  <a:lnTo>
                    <a:pt x="60861" y="22149"/>
                  </a:lnTo>
                  <a:lnTo>
                    <a:pt x="83983" y="3702"/>
                  </a:lnTo>
                  <a:lnTo>
                    <a:pt x="91685" y="612"/>
                  </a:lnTo>
                  <a:lnTo>
                    <a:pt x="105887" y="0"/>
                  </a:lnTo>
                  <a:lnTo>
                    <a:pt x="116431" y="3257"/>
                  </a:lnTo>
                  <a:lnTo>
                    <a:pt x="120725" y="5607"/>
                  </a:lnTo>
                  <a:lnTo>
                    <a:pt x="128318" y="19507"/>
                  </a:lnTo>
                  <a:lnTo>
                    <a:pt x="136760" y="52810"/>
                  </a:lnTo>
                  <a:lnTo>
                    <a:pt x="138564" y="98505"/>
                  </a:lnTo>
                  <a:lnTo>
                    <a:pt x="138838" y="134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6" name="SMARTInkShape-Group1448"/>
          <p:cNvGrpSpPr/>
          <p:nvPr/>
        </p:nvGrpSpPr>
        <p:grpSpPr>
          <a:xfrm>
            <a:off x="8430950" y="5325795"/>
            <a:ext cx="151076" cy="112218"/>
            <a:chOff x="8430950" y="5325795"/>
            <a:chExt cx="151076" cy="112218"/>
          </a:xfrm>
        </p:grpSpPr>
        <p:sp>
          <p:nvSpPr>
            <p:cNvPr id="1474" name="SMARTInkShape-7110"/>
            <p:cNvSpPr/>
            <p:nvPr>
              <p:custDataLst>
                <p:tags r:id="rId274"/>
              </p:custDataLst>
            </p:nvPr>
          </p:nvSpPr>
          <p:spPr>
            <a:xfrm>
              <a:off x="8448675" y="5325795"/>
              <a:ext cx="133351" cy="8206"/>
            </a:xfrm>
            <a:custGeom>
              <a:avLst/>
              <a:gdLst/>
              <a:ahLst/>
              <a:cxnLst/>
              <a:rect l="0" t="0" r="0" b="0"/>
              <a:pathLst>
                <a:path w="133351" h="8206">
                  <a:moveTo>
                    <a:pt x="0" y="8205"/>
                  </a:moveTo>
                  <a:lnTo>
                    <a:pt x="0" y="8205"/>
                  </a:lnTo>
                  <a:lnTo>
                    <a:pt x="5056" y="3149"/>
                  </a:lnTo>
                  <a:lnTo>
                    <a:pt x="23370" y="4"/>
                  </a:lnTo>
                  <a:lnTo>
                    <a:pt x="65608" y="0"/>
                  </a:lnTo>
                  <a:lnTo>
                    <a:pt x="133350" y="8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5" name="SMARTInkShape-7111"/>
            <p:cNvSpPr/>
            <p:nvPr>
              <p:custDataLst>
                <p:tags r:id="rId275"/>
              </p:custDataLst>
            </p:nvPr>
          </p:nvSpPr>
          <p:spPr>
            <a:xfrm>
              <a:off x="8430950" y="5419725"/>
              <a:ext cx="151076" cy="18288"/>
            </a:xfrm>
            <a:custGeom>
              <a:avLst/>
              <a:gdLst/>
              <a:ahLst/>
              <a:cxnLst/>
              <a:rect l="0" t="0" r="0" b="0"/>
              <a:pathLst>
                <a:path w="151076" h="18288">
                  <a:moveTo>
                    <a:pt x="8200" y="0"/>
                  </a:moveTo>
                  <a:lnTo>
                    <a:pt x="8200" y="0"/>
                  </a:lnTo>
                  <a:lnTo>
                    <a:pt x="3144" y="5056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2733" y="15188"/>
                  </a:lnTo>
                  <a:lnTo>
                    <a:pt x="32756" y="18287"/>
                  </a:lnTo>
                  <a:lnTo>
                    <a:pt x="64159" y="16001"/>
                  </a:lnTo>
                  <a:lnTo>
                    <a:pt x="108272" y="10804"/>
                  </a:lnTo>
                  <a:lnTo>
                    <a:pt x="1510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9" name="SMARTInkShape-Group1449"/>
          <p:cNvGrpSpPr/>
          <p:nvPr/>
        </p:nvGrpSpPr>
        <p:grpSpPr>
          <a:xfrm>
            <a:off x="7388039" y="5191125"/>
            <a:ext cx="622487" cy="304801"/>
            <a:chOff x="7388039" y="5191125"/>
            <a:chExt cx="622487" cy="304801"/>
          </a:xfrm>
        </p:grpSpPr>
        <p:sp>
          <p:nvSpPr>
            <p:cNvPr id="1477" name="SMARTInkShape-7112"/>
            <p:cNvSpPr/>
            <p:nvPr>
              <p:custDataLst>
                <p:tags r:id="rId272"/>
              </p:custDataLst>
            </p:nvPr>
          </p:nvSpPr>
          <p:spPr>
            <a:xfrm>
              <a:off x="7388039" y="5191125"/>
              <a:ext cx="193862" cy="304801"/>
            </a:xfrm>
            <a:custGeom>
              <a:avLst/>
              <a:gdLst/>
              <a:ahLst/>
              <a:cxnLst/>
              <a:rect l="0" t="0" r="0" b="0"/>
              <a:pathLst>
                <a:path w="193862" h="304801">
                  <a:moveTo>
                    <a:pt x="193861" y="0"/>
                  </a:moveTo>
                  <a:lnTo>
                    <a:pt x="193861" y="0"/>
                  </a:lnTo>
                  <a:lnTo>
                    <a:pt x="184729" y="0"/>
                  </a:lnTo>
                  <a:lnTo>
                    <a:pt x="184452" y="5056"/>
                  </a:lnTo>
                  <a:lnTo>
                    <a:pt x="174257" y="18314"/>
                  </a:lnTo>
                  <a:lnTo>
                    <a:pt x="126771" y="50767"/>
                  </a:lnTo>
                  <a:lnTo>
                    <a:pt x="82511" y="74484"/>
                  </a:lnTo>
                  <a:lnTo>
                    <a:pt x="42043" y="98715"/>
                  </a:lnTo>
                  <a:lnTo>
                    <a:pt x="0" y="127778"/>
                  </a:lnTo>
                  <a:lnTo>
                    <a:pt x="62" y="130694"/>
                  </a:lnTo>
                  <a:lnTo>
                    <a:pt x="2220" y="133695"/>
                  </a:lnTo>
                  <a:lnTo>
                    <a:pt x="20892" y="146118"/>
                  </a:lnTo>
                  <a:lnTo>
                    <a:pt x="51509" y="157705"/>
                  </a:lnTo>
                  <a:lnTo>
                    <a:pt x="73484" y="162791"/>
                  </a:lnTo>
                  <a:lnTo>
                    <a:pt x="96458" y="175705"/>
                  </a:lnTo>
                  <a:lnTo>
                    <a:pt x="102946" y="183219"/>
                  </a:lnTo>
                  <a:lnTo>
                    <a:pt x="102559" y="188821"/>
                  </a:lnTo>
                  <a:lnTo>
                    <a:pt x="96486" y="203512"/>
                  </a:lnTo>
                  <a:lnTo>
                    <a:pt x="86730" y="214980"/>
                  </a:lnTo>
                  <a:lnTo>
                    <a:pt x="43240" y="248126"/>
                  </a:lnTo>
                  <a:lnTo>
                    <a:pt x="25760" y="261195"/>
                  </a:lnTo>
                  <a:lnTo>
                    <a:pt x="21469" y="263031"/>
                  </a:lnTo>
                  <a:lnTo>
                    <a:pt x="13878" y="270714"/>
                  </a:lnTo>
                  <a:lnTo>
                    <a:pt x="10372" y="275726"/>
                  </a:lnTo>
                  <a:lnTo>
                    <a:pt x="9094" y="280126"/>
                  </a:lnTo>
                  <a:lnTo>
                    <a:pt x="9299" y="284117"/>
                  </a:lnTo>
                  <a:lnTo>
                    <a:pt x="10495" y="287837"/>
                  </a:lnTo>
                  <a:lnTo>
                    <a:pt x="23113" y="294791"/>
                  </a:lnTo>
                  <a:lnTo>
                    <a:pt x="54016" y="301834"/>
                  </a:lnTo>
                  <a:lnTo>
                    <a:pt x="92806" y="303921"/>
                  </a:lnTo>
                  <a:lnTo>
                    <a:pt x="133095" y="304625"/>
                  </a:lnTo>
                  <a:lnTo>
                    <a:pt x="174811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8" name="SMARTInkShape-7113"/>
            <p:cNvSpPr/>
            <p:nvPr>
              <p:custDataLst>
                <p:tags r:id="rId273"/>
              </p:custDataLst>
            </p:nvPr>
          </p:nvSpPr>
          <p:spPr>
            <a:xfrm>
              <a:off x="7734300" y="5266218"/>
              <a:ext cx="276226" cy="186487"/>
            </a:xfrm>
            <a:custGeom>
              <a:avLst/>
              <a:gdLst/>
              <a:ahLst/>
              <a:cxnLst/>
              <a:rect l="0" t="0" r="0" b="0"/>
              <a:pathLst>
                <a:path w="276226" h="186487">
                  <a:moveTo>
                    <a:pt x="0" y="172557"/>
                  </a:moveTo>
                  <a:lnTo>
                    <a:pt x="0" y="172557"/>
                  </a:lnTo>
                  <a:lnTo>
                    <a:pt x="8200" y="180758"/>
                  </a:lnTo>
                  <a:lnTo>
                    <a:pt x="9701" y="180141"/>
                  </a:lnTo>
                  <a:lnTo>
                    <a:pt x="36937" y="154601"/>
                  </a:lnTo>
                  <a:lnTo>
                    <a:pt x="59664" y="123267"/>
                  </a:lnTo>
                  <a:lnTo>
                    <a:pt x="72620" y="92148"/>
                  </a:lnTo>
                  <a:lnTo>
                    <a:pt x="83424" y="50349"/>
                  </a:lnTo>
                  <a:lnTo>
                    <a:pt x="85635" y="14262"/>
                  </a:lnTo>
                  <a:lnTo>
                    <a:pt x="82898" y="58342"/>
                  </a:lnTo>
                  <a:lnTo>
                    <a:pt x="78184" y="92501"/>
                  </a:lnTo>
                  <a:lnTo>
                    <a:pt x="76591" y="136282"/>
                  </a:lnTo>
                  <a:lnTo>
                    <a:pt x="81373" y="163573"/>
                  </a:lnTo>
                  <a:lnTo>
                    <a:pt x="86613" y="173856"/>
                  </a:lnTo>
                  <a:lnTo>
                    <a:pt x="98336" y="182465"/>
                  </a:lnTo>
                  <a:lnTo>
                    <a:pt x="103658" y="185513"/>
                  </a:lnTo>
                  <a:lnTo>
                    <a:pt x="108263" y="186486"/>
                  </a:lnTo>
                  <a:lnTo>
                    <a:pt x="112392" y="186077"/>
                  </a:lnTo>
                  <a:lnTo>
                    <a:pt x="116203" y="184744"/>
                  </a:lnTo>
                  <a:lnTo>
                    <a:pt x="144614" y="160857"/>
                  </a:lnTo>
                  <a:lnTo>
                    <a:pt x="173175" y="119436"/>
                  </a:lnTo>
                  <a:lnTo>
                    <a:pt x="193584" y="79200"/>
                  </a:lnTo>
                  <a:lnTo>
                    <a:pt x="206083" y="42403"/>
                  </a:lnTo>
                  <a:lnTo>
                    <a:pt x="209348" y="0"/>
                  </a:lnTo>
                  <a:lnTo>
                    <a:pt x="216084" y="36385"/>
                  </a:lnTo>
                  <a:lnTo>
                    <a:pt x="221307" y="83766"/>
                  </a:lnTo>
                  <a:lnTo>
                    <a:pt x="232216" y="119269"/>
                  </a:lnTo>
                  <a:lnTo>
                    <a:pt x="276225" y="163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3" name="SMARTInkShape-Group1450"/>
          <p:cNvGrpSpPr/>
          <p:nvPr/>
        </p:nvGrpSpPr>
        <p:grpSpPr>
          <a:xfrm>
            <a:off x="6840275" y="5172075"/>
            <a:ext cx="198701" cy="406304"/>
            <a:chOff x="6840275" y="5172075"/>
            <a:chExt cx="198701" cy="406304"/>
          </a:xfrm>
        </p:grpSpPr>
        <p:sp>
          <p:nvSpPr>
            <p:cNvPr id="1480" name="SMARTInkShape-7114"/>
            <p:cNvSpPr/>
            <p:nvPr>
              <p:custDataLst>
                <p:tags r:id="rId269"/>
              </p:custDataLst>
            </p:nvPr>
          </p:nvSpPr>
          <p:spPr>
            <a:xfrm>
              <a:off x="6943725" y="5172075"/>
              <a:ext cx="9526" cy="219076"/>
            </a:xfrm>
            <a:custGeom>
              <a:avLst/>
              <a:gdLst/>
              <a:ahLst/>
              <a:cxnLst/>
              <a:rect l="0" t="0" r="0" b="0"/>
              <a:pathLst>
                <a:path w="9526" h="219076">
                  <a:moveTo>
                    <a:pt x="9525" y="0"/>
                  </a:moveTo>
                  <a:lnTo>
                    <a:pt x="9525" y="0"/>
                  </a:lnTo>
                  <a:lnTo>
                    <a:pt x="9525" y="47559"/>
                  </a:lnTo>
                  <a:lnTo>
                    <a:pt x="6703" y="81826"/>
                  </a:lnTo>
                  <a:lnTo>
                    <a:pt x="883" y="129073"/>
                  </a:lnTo>
                  <a:lnTo>
                    <a:pt x="116" y="175146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1" name="SMARTInkShape-7115"/>
            <p:cNvSpPr/>
            <p:nvPr>
              <p:custDataLst>
                <p:tags r:id="rId270"/>
              </p:custDataLst>
            </p:nvPr>
          </p:nvSpPr>
          <p:spPr>
            <a:xfrm>
              <a:off x="6840275" y="5410200"/>
              <a:ext cx="198701" cy="7540"/>
            </a:xfrm>
            <a:custGeom>
              <a:avLst/>
              <a:gdLst/>
              <a:ahLst/>
              <a:cxnLst/>
              <a:rect l="0" t="0" r="0" b="0"/>
              <a:pathLst>
                <a:path w="198701" h="7540">
                  <a:moveTo>
                    <a:pt x="8200" y="0"/>
                  </a:moveTo>
                  <a:lnTo>
                    <a:pt x="8200" y="0"/>
                  </a:lnTo>
                  <a:lnTo>
                    <a:pt x="0" y="0"/>
                  </a:lnTo>
                  <a:lnTo>
                    <a:pt x="40294" y="7539"/>
                  </a:lnTo>
                  <a:lnTo>
                    <a:pt x="78740" y="6113"/>
                  </a:lnTo>
                  <a:lnTo>
                    <a:pt x="120823" y="1812"/>
                  </a:lnTo>
                  <a:lnTo>
                    <a:pt x="167912" y="358"/>
                  </a:lnTo>
                  <a:lnTo>
                    <a:pt x="198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2" name="SMARTInkShape-7116"/>
            <p:cNvSpPr/>
            <p:nvPr>
              <p:custDataLst>
                <p:tags r:id="rId271"/>
              </p:custDataLst>
            </p:nvPr>
          </p:nvSpPr>
          <p:spPr>
            <a:xfrm>
              <a:off x="6896226" y="5502426"/>
              <a:ext cx="114175" cy="75953"/>
            </a:xfrm>
            <a:custGeom>
              <a:avLst/>
              <a:gdLst/>
              <a:ahLst/>
              <a:cxnLst/>
              <a:rect l="0" t="0" r="0" b="0"/>
              <a:pathLst>
                <a:path w="114175" h="75953">
                  <a:moveTo>
                    <a:pt x="18924" y="3024"/>
                  </a:moveTo>
                  <a:lnTo>
                    <a:pt x="18924" y="3024"/>
                  </a:lnTo>
                  <a:lnTo>
                    <a:pt x="13868" y="8080"/>
                  </a:lnTo>
                  <a:lnTo>
                    <a:pt x="11386" y="13385"/>
                  </a:lnTo>
                  <a:lnTo>
                    <a:pt x="10724" y="16281"/>
                  </a:lnTo>
                  <a:lnTo>
                    <a:pt x="3115" y="29593"/>
                  </a:lnTo>
                  <a:lnTo>
                    <a:pt x="0" y="68017"/>
                  </a:lnTo>
                  <a:lnTo>
                    <a:pt x="1017" y="71753"/>
                  </a:lnTo>
                  <a:lnTo>
                    <a:pt x="2752" y="74243"/>
                  </a:lnTo>
                  <a:lnTo>
                    <a:pt x="4967" y="75904"/>
                  </a:lnTo>
                  <a:lnTo>
                    <a:pt x="6445" y="75952"/>
                  </a:lnTo>
                  <a:lnTo>
                    <a:pt x="7429" y="74925"/>
                  </a:lnTo>
                  <a:lnTo>
                    <a:pt x="17802" y="48632"/>
                  </a:lnTo>
                  <a:lnTo>
                    <a:pt x="45012" y="15877"/>
                  </a:lnTo>
                  <a:lnTo>
                    <a:pt x="63578" y="1776"/>
                  </a:lnTo>
                  <a:lnTo>
                    <a:pt x="68802" y="75"/>
                  </a:lnTo>
                  <a:lnTo>
                    <a:pt x="73342" y="0"/>
                  </a:lnTo>
                  <a:lnTo>
                    <a:pt x="77428" y="1007"/>
                  </a:lnTo>
                  <a:lnTo>
                    <a:pt x="84789" y="7773"/>
                  </a:lnTo>
                  <a:lnTo>
                    <a:pt x="106854" y="35399"/>
                  </a:lnTo>
                  <a:lnTo>
                    <a:pt x="114174" y="69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4" name="SMARTInkShape-Group1451"/>
          <p:cNvGrpSpPr/>
          <p:nvPr/>
        </p:nvGrpSpPr>
        <p:grpSpPr>
          <a:xfrm>
            <a:off x="6023837" y="5056465"/>
            <a:ext cx="338864" cy="447118"/>
            <a:chOff x="6023837" y="5056465"/>
            <a:chExt cx="338864" cy="447118"/>
          </a:xfrm>
        </p:grpSpPr>
        <p:sp>
          <p:nvSpPr>
            <p:cNvPr id="1484" name="SMARTInkShape-7117"/>
            <p:cNvSpPr/>
            <p:nvPr>
              <p:custDataLst>
                <p:tags r:id="rId259"/>
              </p:custDataLst>
            </p:nvPr>
          </p:nvSpPr>
          <p:spPr>
            <a:xfrm>
              <a:off x="6143625" y="536257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1058" y="12035"/>
                  </a:lnTo>
                  <a:lnTo>
                    <a:pt x="2822" y="12255"/>
                  </a:lnTo>
                  <a:lnTo>
                    <a:pt x="8662" y="10739"/>
                  </a:lnTo>
                  <a:lnTo>
                    <a:pt x="25967" y="10943"/>
                  </a:lnTo>
                  <a:lnTo>
                    <a:pt x="68669" y="17135"/>
                  </a:lnTo>
                  <a:lnTo>
                    <a:pt x="133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5" name="SMARTInkShape-7118"/>
            <p:cNvSpPr/>
            <p:nvPr>
              <p:custDataLst>
                <p:tags r:id="rId260"/>
              </p:custDataLst>
            </p:nvPr>
          </p:nvSpPr>
          <p:spPr>
            <a:xfrm>
              <a:off x="6114481" y="5467350"/>
              <a:ext cx="210120" cy="36233"/>
            </a:xfrm>
            <a:custGeom>
              <a:avLst/>
              <a:gdLst/>
              <a:ahLst/>
              <a:cxnLst/>
              <a:rect l="0" t="0" r="0" b="0"/>
              <a:pathLst>
                <a:path w="210120" h="36233">
                  <a:moveTo>
                    <a:pt x="19619" y="0"/>
                  </a:moveTo>
                  <a:lnTo>
                    <a:pt x="19619" y="0"/>
                  </a:lnTo>
                  <a:lnTo>
                    <a:pt x="10957" y="7604"/>
                  </a:lnTo>
                  <a:lnTo>
                    <a:pt x="1305" y="13257"/>
                  </a:lnTo>
                  <a:lnTo>
                    <a:pt x="0" y="16247"/>
                  </a:lnTo>
                  <a:lnTo>
                    <a:pt x="1249" y="19298"/>
                  </a:lnTo>
                  <a:lnTo>
                    <a:pt x="4197" y="22390"/>
                  </a:lnTo>
                  <a:lnTo>
                    <a:pt x="23516" y="31798"/>
                  </a:lnTo>
                  <a:lnTo>
                    <a:pt x="44292" y="36232"/>
                  </a:lnTo>
                  <a:lnTo>
                    <a:pt x="84080" y="32490"/>
                  </a:lnTo>
                  <a:lnTo>
                    <a:pt x="131028" y="29736"/>
                  </a:lnTo>
                  <a:lnTo>
                    <a:pt x="178033" y="22258"/>
                  </a:lnTo>
                  <a:lnTo>
                    <a:pt x="21011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6" name="SMARTInkShape-7119"/>
            <p:cNvSpPr/>
            <p:nvPr>
              <p:custDataLst>
                <p:tags r:id="rId261"/>
              </p:custDataLst>
            </p:nvPr>
          </p:nvSpPr>
          <p:spPr>
            <a:xfrm>
              <a:off x="6038850" y="5181992"/>
              <a:ext cx="9526" cy="66284"/>
            </a:xfrm>
            <a:custGeom>
              <a:avLst/>
              <a:gdLst/>
              <a:ahLst/>
              <a:cxnLst/>
              <a:rect l="0" t="0" r="0" b="0"/>
              <a:pathLst>
                <a:path w="9526" h="66284">
                  <a:moveTo>
                    <a:pt x="0" y="9133"/>
                  </a:moveTo>
                  <a:lnTo>
                    <a:pt x="0" y="9133"/>
                  </a:lnTo>
                  <a:lnTo>
                    <a:pt x="5056" y="4077"/>
                  </a:lnTo>
                  <a:lnTo>
                    <a:pt x="5488" y="2588"/>
                  </a:lnTo>
                  <a:lnTo>
                    <a:pt x="4716" y="1594"/>
                  </a:lnTo>
                  <a:lnTo>
                    <a:pt x="931" y="0"/>
                  </a:lnTo>
                  <a:lnTo>
                    <a:pt x="414" y="2605"/>
                  </a:lnTo>
                  <a:lnTo>
                    <a:pt x="276" y="4781"/>
                  </a:lnTo>
                  <a:lnTo>
                    <a:pt x="9525" y="66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7" name="SMARTInkShape-7120"/>
            <p:cNvSpPr/>
            <p:nvPr>
              <p:custDataLst>
                <p:tags r:id="rId262"/>
              </p:custDataLst>
            </p:nvPr>
          </p:nvSpPr>
          <p:spPr>
            <a:xfrm>
              <a:off x="6023837" y="5086350"/>
              <a:ext cx="15014" cy="9526"/>
            </a:xfrm>
            <a:custGeom>
              <a:avLst/>
              <a:gdLst/>
              <a:ahLst/>
              <a:cxnLst/>
              <a:rect l="0" t="0" r="0" b="0"/>
              <a:pathLst>
                <a:path w="15014" h="9526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2344" y="0"/>
                  </a:lnTo>
                  <a:lnTo>
                    <a:pt x="1501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8" name="SMARTInkShape-7121"/>
            <p:cNvSpPr/>
            <p:nvPr>
              <p:custDataLst>
                <p:tags r:id="rId263"/>
              </p:custDataLst>
            </p:nvPr>
          </p:nvSpPr>
          <p:spPr>
            <a:xfrm>
              <a:off x="6096000" y="52197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9" name="SMARTInkShape-7122"/>
            <p:cNvSpPr/>
            <p:nvPr>
              <p:custDataLst>
                <p:tags r:id="rId264"/>
              </p:custDataLst>
            </p:nvPr>
          </p:nvSpPr>
          <p:spPr>
            <a:xfrm>
              <a:off x="6143625" y="5166587"/>
              <a:ext cx="19051" cy="53114"/>
            </a:xfrm>
            <a:custGeom>
              <a:avLst/>
              <a:gdLst/>
              <a:ahLst/>
              <a:cxnLst/>
              <a:rect l="0" t="0" r="0" b="0"/>
              <a:pathLst>
                <a:path w="19051" h="53114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6545" y="0"/>
                  </a:lnTo>
                  <a:lnTo>
                    <a:pt x="7539" y="772"/>
                  </a:lnTo>
                  <a:lnTo>
                    <a:pt x="15994" y="27059"/>
                  </a:lnTo>
                  <a:lnTo>
                    <a:pt x="19050" y="53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0" name="SMARTInkShape-7123"/>
            <p:cNvSpPr/>
            <p:nvPr>
              <p:custDataLst>
                <p:tags r:id="rId265"/>
              </p:custDataLst>
            </p:nvPr>
          </p:nvSpPr>
          <p:spPr>
            <a:xfrm>
              <a:off x="6138137" y="5098916"/>
              <a:ext cx="15014" cy="25535"/>
            </a:xfrm>
            <a:custGeom>
              <a:avLst/>
              <a:gdLst/>
              <a:ahLst/>
              <a:cxnLst/>
              <a:rect l="0" t="0" r="0" b="0"/>
              <a:pathLst>
                <a:path w="15014" h="25535">
                  <a:moveTo>
                    <a:pt x="5488" y="25534"/>
                  </a:moveTo>
                  <a:lnTo>
                    <a:pt x="5488" y="25534"/>
                  </a:lnTo>
                  <a:lnTo>
                    <a:pt x="5488" y="20478"/>
                  </a:lnTo>
                  <a:lnTo>
                    <a:pt x="0" y="3800"/>
                  </a:lnTo>
                  <a:lnTo>
                    <a:pt x="772" y="1519"/>
                  </a:lnTo>
                  <a:lnTo>
                    <a:pt x="2344" y="0"/>
                  </a:lnTo>
                  <a:lnTo>
                    <a:pt x="4450" y="44"/>
                  </a:lnTo>
                  <a:lnTo>
                    <a:pt x="15013" y="6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1" name="SMARTInkShape-7124"/>
            <p:cNvSpPr/>
            <p:nvPr>
              <p:custDataLst>
                <p:tags r:id="rId266"/>
              </p:custDataLst>
            </p:nvPr>
          </p:nvSpPr>
          <p:spPr>
            <a:xfrm>
              <a:off x="6181725" y="52101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4469" y="0"/>
                  </a:lnTo>
                  <a:lnTo>
                    <a:pt x="2980" y="1058"/>
                  </a:lnTo>
                  <a:lnTo>
                    <a:pt x="1986" y="282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2" name="SMARTInkShape-7125"/>
            <p:cNvSpPr/>
            <p:nvPr>
              <p:custDataLst>
                <p:tags r:id="rId267"/>
              </p:custDataLst>
            </p:nvPr>
          </p:nvSpPr>
          <p:spPr>
            <a:xfrm>
              <a:off x="6239072" y="5056465"/>
              <a:ext cx="94604" cy="204382"/>
            </a:xfrm>
            <a:custGeom>
              <a:avLst/>
              <a:gdLst/>
              <a:ahLst/>
              <a:cxnLst/>
              <a:rect l="0" t="0" r="0" b="0"/>
              <a:pathLst>
                <a:path w="94604" h="204382">
                  <a:moveTo>
                    <a:pt x="56953" y="163235"/>
                  </a:moveTo>
                  <a:lnTo>
                    <a:pt x="56953" y="163235"/>
                  </a:lnTo>
                  <a:lnTo>
                    <a:pt x="55895" y="148025"/>
                  </a:lnTo>
                  <a:lnTo>
                    <a:pt x="47252" y="120878"/>
                  </a:lnTo>
                  <a:lnTo>
                    <a:pt x="45194" y="119122"/>
                  </a:lnTo>
                  <a:lnTo>
                    <a:pt x="40085" y="117171"/>
                  </a:lnTo>
                  <a:lnTo>
                    <a:pt x="34287" y="116303"/>
                  </a:lnTo>
                  <a:lnTo>
                    <a:pt x="20016" y="120873"/>
                  </a:lnTo>
                  <a:lnTo>
                    <a:pt x="11255" y="131707"/>
                  </a:lnTo>
                  <a:lnTo>
                    <a:pt x="3197" y="150013"/>
                  </a:lnTo>
                  <a:lnTo>
                    <a:pt x="250" y="176703"/>
                  </a:lnTo>
                  <a:lnTo>
                    <a:pt x="0" y="188976"/>
                  </a:lnTo>
                  <a:lnTo>
                    <a:pt x="2052" y="194154"/>
                  </a:lnTo>
                  <a:lnTo>
                    <a:pt x="9974" y="202730"/>
                  </a:lnTo>
                  <a:lnTo>
                    <a:pt x="15050" y="204381"/>
                  </a:lnTo>
                  <a:lnTo>
                    <a:pt x="26336" y="203395"/>
                  </a:lnTo>
                  <a:lnTo>
                    <a:pt x="44589" y="191832"/>
                  </a:lnTo>
                  <a:lnTo>
                    <a:pt x="51458" y="183706"/>
                  </a:lnTo>
                  <a:lnTo>
                    <a:pt x="74371" y="139815"/>
                  </a:lnTo>
                  <a:lnTo>
                    <a:pt x="83324" y="102634"/>
                  </a:lnTo>
                  <a:lnTo>
                    <a:pt x="89931" y="66375"/>
                  </a:lnTo>
                  <a:lnTo>
                    <a:pt x="93536" y="27174"/>
                  </a:lnTo>
                  <a:lnTo>
                    <a:pt x="94603" y="3916"/>
                  </a:lnTo>
                  <a:lnTo>
                    <a:pt x="93695" y="931"/>
                  </a:lnTo>
                  <a:lnTo>
                    <a:pt x="92031" y="0"/>
                  </a:lnTo>
                  <a:lnTo>
                    <a:pt x="89863" y="436"/>
                  </a:lnTo>
                  <a:lnTo>
                    <a:pt x="84633" y="6566"/>
                  </a:lnTo>
                  <a:lnTo>
                    <a:pt x="72651" y="32805"/>
                  </a:lnTo>
                  <a:lnTo>
                    <a:pt x="67292" y="70355"/>
                  </a:lnTo>
                  <a:lnTo>
                    <a:pt x="66638" y="111610"/>
                  </a:lnTo>
                  <a:lnTo>
                    <a:pt x="66478" y="134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3" name="SMARTInkShape-7126"/>
            <p:cNvSpPr/>
            <p:nvPr>
              <p:custDataLst>
                <p:tags r:id="rId268"/>
              </p:custDataLst>
            </p:nvPr>
          </p:nvSpPr>
          <p:spPr>
            <a:xfrm>
              <a:off x="6353175" y="52482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4" name="SMARTInkShape-Group1452"/>
          <p:cNvGrpSpPr/>
          <p:nvPr/>
        </p:nvGrpSpPr>
        <p:grpSpPr>
          <a:xfrm>
            <a:off x="4356452" y="5126005"/>
            <a:ext cx="1285859" cy="387167"/>
            <a:chOff x="4356452" y="5126005"/>
            <a:chExt cx="1285859" cy="387167"/>
          </a:xfrm>
        </p:grpSpPr>
        <p:sp>
          <p:nvSpPr>
            <p:cNvPr id="1495" name="SMARTInkShape-7127"/>
            <p:cNvSpPr/>
            <p:nvPr>
              <p:custDataLst>
                <p:tags r:id="rId250"/>
              </p:custDataLst>
            </p:nvPr>
          </p:nvSpPr>
          <p:spPr>
            <a:xfrm>
              <a:off x="4356452" y="5191241"/>
              <a:ext cx="253649" cy="321931"/>
            </a:xfrm>
            <a:custGeom>
              <a:avLst/>
              <a:gdLst/>
              <a:ahLst/>
              <a:cxnLst/>
              <a:rect l="0" t="0" r="0" b="0"/>
              <a:pathLst>
                <a:path w="253649" h="321931">
                  <a:moveTo>
                    <a:pt x="177448" y="9409"/>
                  </a:moveTo>
                  <a:lnTo>
                    <a:pt x="177448" y="9409"/>
                  </a:lnTo>
                  <a:lnTo>
                    <a:pt x="182505" y="9409"/>
                  </a:lnTo>
                  <a:lnTo>
                    <a:pt x="187809" y="6587"/>
                  </a:lnTo>
                  <a:lnTo>
                    <a:pt x="196348" y="0"/>
                  </a:lnTo>
                  <a:lnTo>
                    <a:pt x="191397" y="10031"/>
                  </a:lnTo>
                  <a:lnTo>
                    <a:pt x="183295" y="17800"/>
                  </a:lnTo>
                  <a:lnTo>
                    <a:pt x="140458" y="55048"/>
                  </a:lnTo>
                  <a:lnTo>
                    <a:pt x="97135" y="86014"/>
                  </a:lnTo>
                  <a:lnTo>
                    <a:pt x="53082" y="114656"/>
                  </a:lnTo>
                  <a:lnTo>
                    <a:pt x="8375" y="145404"/>
                  </a:lnTo>
                  <a:lnTo>
                    <a:pt x="1763" y="152050"/>
                  </a:lnTo>
                  <a:lnTo>
                    <a:pt x="0" y="155302"/>
                  </a:lnTo>
                  <a:lnTo>
                    <a:pt x="941" y="158530"/>
                  </a:lnTo>
                  <a:lnTo>
                    <a:pt x="7631" y="164936"/>
                  </a:lnTo>
                  <a:lnTo>
                    <a:pt x="50927" y="171129"/>
                  </a:lnTo>
                  <a:lnTo>
                    <a:pt x="98521" y="181445"/>
                  </a:lnTo>
                  <a:lnTo>
                    <a:pt x="139851" y="191324"/>
                  </a:lnTo>
                  <a:lnTo>
                    <a:pt x="149449" y="199974"/>
                  </a:lnTo>
                  <a:lnTo>
                    <a:pt x="150315" y="206301"/>
                  </a:lnTo>
                  <a:lnTo>
                    <a:pt x="145634" y="221801"/>
                  </a:lnTo>
                  <a:lnTo>
                    <a:pt x="133675" y="236451"/>
                  </a:lnTo>
                  <a:lnTo>
                    <a:pt x="86547" y="268496"/>
                  </a:lnTo>
                  <a:lnTo>
                    <a:pt x="46211" y="293280"/>
                  </a:lnTo>
                  <a:lnTo>
                    <a:pt x="13648" y="308740"/>
                  </a:lnTo>
                  <a:lnTo>
                    <a:pt x="3209" y="317643"/>
                  </a:lnTo>
                  <a:lnTo>
                    <a:pt x="5197" y="319674"/>
                  </a:lnTo>
                  <a:lnTo>
                    <a:pt x="18695" y="321930"/>
                  </a:lnTo>
                  <a:lnTo>
                    <a:pt x="55150" y="318142"/>
                  </a:lnTo>
                  <a:lnTo>
                    <a:pt x="89353" y="310319"/>
                  </a:lnTo>
                  <a:lnTo>
                    <a:pt x="134765" y="301297"/>
                  </a:lnTo>
                  <a:lnTo>
                    <a:pt x="178324" y="296978"/>
                  </a:lnTo>
                  <a:lnTo>
                    <a:pt x="253648" y="285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6" name="SMARTInkShape-7128"/>
            <p:cNvSpPr/>
            <p:nvPr>
              <p:custDataLst>
                <p:tags r:id="rId251"/>
              </p:custDataLst>
            </p:nvPr>
          </p:nvSpPr>
          <p:spPr>
            <a:xfrm>
              <a:off x="4810252" y="5181750"/>
              <a:ext cx="142749" cy="270064"/>
            </a:xfrm>
            <a:custGeom>
              <a:avLst/>
              <a:gdLst/>
              <a:ahLst/>
              <a:cxnLst/>
              <a:rect l="0" t="0" r="0" b="0"/>
              <a:pathLst>
                <a:path w="142749" h="270064">
                  <a:moveTo>
                    <a:pt x="133223" y="18900"/>
                  </a:moveTo>
                  <a:lnTo>
                    <a:pt x="133223" y="18900"/>
                  </a:lnTo>
                  <a:lnTo>
                    <a:pt x="138279" y="13844"/>
                  </a:lnTo>
                  <a:lnTo>
                    <a:pt x="140762" y="8539"/>
                  </a:lnTo>
                  <a:lnTo>
                    <a:pt x="142356" y="1567"/>
                  </a:lnTo>
                  <a:lnTo>
                    <a:pt x="141428" y="995"/>
                  </a:lnTo>
                  <a:lnTo>
                    <a:pt x="124400" y="0"/>
                  </a:lnTo>
                  <a:lnTo>
                    <a:pt x="83499" y="13122"/>
                  </a:lnTo>
                  <a:lnTo>
                    <a:pt x="51634" y="34795"/>
                  </a:lnTo>
                  <a:lnTo>
                    <a:pt x="38611" y="47129"/>
                  </a:lnTo>
                  <a:lnTo>
                    <a:pt x="26403" y="69243"/>
                  </a:lnTo>
                  <a:lnTo>
                    <a:pt x="20400" y="111708"/>
                  </a:lnTo>
                  <a:lnTo>
                    <a:pt x="16393" y="151767"/>
                  </a:lnTo>
                  <a:lnTo>
                    <a:pt x="9261" y="193265"/>
                  </a:lnTo>
                  <a:lnTo>
                    <a:pt x="1318" y="238358"/>
                  </a:lnTo>
                  <a:lnTo>
                    <a:pt x="0" y="268644"/>
                  </a:lnTo>
                  <a:lnTo>
                    <a:pt x="3132" y="270063"/>
                  </a:lnTo>
                  <a:lnTo>
                    <a:pt x="44713" y="267222"/>
                  </a:lnTo>
                  <a:lnTo>
                    <a:pt x="59666" y="264027"/>
                  </a:lnTo>
                  <a:lnTo>
                    <a:pt x="105716" y="247278"/>
                  </a:lnTo>
                  <a:lnTo>
                    <a:pt x="142748" y="22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7" name="SMARTInkShape-7129"/>
            <p:cNvSpPr/>
            <p:nvPr>
              <p:custDataLst>
                <p:tags r:id="rId252"/>
              </p:custDataLst>
            </p:nvPr>
          </p:nvSpPr>
          <p:spPr>
            <a:xfrm>
              <a:off x="4796878" y="5334000"/>
              <a:ext cx="108498" cy="38101"/>
            </a:xfrm>
            <a:custGeom>
              <a:avLst/>
              <a:gdLst/>
              <a:ahLst/>
              <a:cxnLst/>
              <a:rect l="0" t="0" r="0" b="0"/>
              <a:pathLst>
                <a:path w="108498" h="38101">
                  <a:moveTo>
                    <a:pt x="22772" y="38100"/>
                  </a:moveTo>
                  <a:lnTo>
                    <a:pt x="22772" y="38100"/>
                  </a:lnTo>
                  <a:lnTo>
                    <a:pt x="1313" y="38100"/>
                  </a:lnTo>
                  <a:lnTo>
                    <a:pt x="0" y="37042"/>
                  </a:lnTo>
                  <a:lnTo>
                    <a:pt x="182" y="35278"/>
                  </a:lnTo>
                  <a:lnTo>
                    <a:pt x="1362" y="33044"/>
                  </a:lnTo>
                  <a:lnTo>
                    <a:pt x="18192" y="24843"/>
                  </a:lnTo>
                  <a:lnTo>
                    <a:pt x="57811" y="13648"/>
                  </a:lnTo>
                  <a:lnTo>
                    <a:pt x="1084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8" name="SMARTInkShape-7130"/>
            <p:cNvSpPr/>
            <p:nvPr>
              <p:custDataLst>
                <p:tags r:id="rId253"/>
              </p:custDataLst>
            </p:nvPr>
          </p:nvSpPr>
          <p:spPr>
            <a:xfrm>
              <a:off x="5040605" y="5166926"/>
              <a:ext cx="198146" cy="307809"/>
            </a:xfrm>
            <a:custGeom>
              <a:avLst/>
              <a:gdLst/>
              <a:ahLst/>
              <a:cxnLst/>
              <a:rect l="0" t="0" r="0" b="0"/>
              <a:pathLst>
                <a:path w="198146" h="307809">
                  <a:moveTo>
                    <a:pt x="198145" y="24199"/>
                  </a:moveTo>
                  <a:lnTo>
                    <a:pt x="198145" y="24199"/>
                  </a:lnTo>
                  <a:lnTo>
                    <a:pt x="184888" y="10942"/>
                  </a:lnTo>
                  <a:lnTo>
                    <a:pt x="176025" y="7724"/>
                  </a:lnTo>
                  <a:lnTo>
                    <a:pt x="133848" y="0"/>
                  </a:lnTo>
                  <a:lnTo>
                    <a:pt x="110890" y="4211"/>
                  </a:lnTo>
                  <a:lnTo>
                    <a:pt x="90683" y="13221"/>
                  </a:lnTo>
                  <a:lnTo>
                    <a:pt x="73406" y="27766"/>
                  </a:lnTo>
                  <a:lnTo>
                    <a:pt x="60873" y="51114"/>
                  </a:lnTo>
                  <a:lnTo>
                    <a:pt x="56377" y="85019"/>
                  </a:lnTo>
                  <a:lnTo>
                    <a:pt x="54540" y="124535"/>
                  </a:lnTo>
                  <a:lnTo>
                    <a:pt x="47763" y="162465"/>
                  </a:lnTo>
                  <a:lnTo>
                    <a:pt x="32893" y="209035"/>
                  </a:lnTo>
                  <a:lnTo>
                    <a:pt x="13981" y="252549"/>
                  </a:lnTo>
                  <a:lnTo>
                    <a:pt x="940" y="286476"/>
                  </a:lnTo>
                  <a:lnTo>
                    <a:pt x="0" y="291124"/>
                  </a:lnTo>
                  <a:lnTo>
                    <a:pt x="432" y="295282"/>
                  </a:lnTo>
                  <a:lnTo>
                    <a:pt x="3734" y="302726"/>
                  </a:lnTo>
                  <a:lnTo>
                    <a:pt x="8214" y="305133"/>
                  </a:lnTo>
                  <a:lnTo>
                    <a:pt x="21655" y="307808"/>
                  </a:lnTo>
                  <a:lnTo>
                    <a:pt x="35391" y="306176"/>
                  </a:lnTo>
                  <a:lnTo>
                    <a:pt x="60669" y="302128"/>
                  </a:lnTo>
                  <a:lnTo>
                    <a:pt x="79895" y="300123"/>
                  </a:lnTo>
                  <a:lnTo>
                    <a:pt x="131470" y="281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9" name="SMARTInkShape-7131"/>
            <p:cNvSpPr/>
            <p:nvPr>
              <p:custDataLst>
                <p:tags r:id="rId254"/>
              </p:custDataLst>
            </p:nvPr>
          </p:nvSpPr>
          <p:spPr>
            <a:xfrm>
              <a:off x="5224169" y="5276850"/>
              <a:ext cx="147932" cy="137882"/>
            </a:xfrm>
            <a:custGeom>
              <a:avLst/>
              <a:gdLst/>
              <a:ahLst/>
              <a:cxnLst/>
              <a:rect l="0" t="0" r="0" b="0"/>
              <a:pathLst>
                <a:path w="147932" h="137882">
                  <a:moveTo>
                    <a:pt x="5056" y="0"/>
                  </a:moveTo>
                  <a:lnTo>
                    <a:pt x="5056" y="0"/>
                  </a:lnTo>
                  <a:lnTo>
                    <a:pt x="0" y="0"/>
                  </a:lnTo>
                  <a:lnTo>
                    <a:pt x="6968" y="0"/>
                  </a:lnTo>
                  <a:lnTo>
                    <a:pt x="16842" y="5645"/>
                  </a:lnTo>
                  <a:lnTo>
                    <a:pt x="60419" y="41419"/>
                  </a:lnTo>
                  <a:lnTo>
                    <a:pt x="92662" y="84046"/>
                  </a:lnTo>
                  <a:lnTo>
                    <a:pt x="127686" y="131181"/>
                  </a:lnTo>
                  <a:lnTo>
                    <a:pt x="132936" y="136970"/>
                  </a:lnTo>
                  <a:lnTo>
                    <a:pt x="135818" y="137881"/>
                  </a:lnTo>
                  <a:lnTo>
                    <a:pt x="14793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0" name="SMARTInkShape-7132"/>
            <p:cNvSpPr/>
            <p:nvPr>
              <p:custDataLst>
                <p:tags r:id="rId255"/>
              </p:custDataLst>
            </p:nvPr>
          </p:nvSpPr>
          <p:spPr>
            <a:xfrm>
              <a:off x="5248275" y="5226823"/>
              <a:ext cx="161926" cy="202428"/>
            </a:xfrm>
            <a:custGeom>
              <a:avLst/>
              <a:gdLst/>
              <a:ahLst/>
              <a:cxnLst/>
              <a:rect l="0" t="0" r="0" b="0"/>
              <a:pathLst>
                <a:path w="161926" h="202428">
                  <a:moveTo>
                    <a:pt x="161925" y="30977"/>
                  </a:moveTo>
                  <a:lnTo>
                    <a:pt x="161925" y="30977"/>
                  </a:lnTo>
                  <a:lnTo>
                    <a:pt x="161925" y="385"/>
                  </a:lnTo>
                  <a:lnTo>
                    <a:pt x="160867" y="0"/>
                  </a:lnTo>
                  <a:lnTo>
                    <a:pt x="126277" y="42910"/>
                  </a:lnTo>
                  <a:lnTo>
                    <a:pt x="83781" y="86518"/>
                  </a:lnTo>
                  <a:lnTo>
                    <a:pt x="48205" y="128002"/>
                  </a:lnTo>
                  <a:lnTo>
                    <a:pt x="17009" y="171968"/>
                  </a:lnTo>
                  <a:lnTo>
                    <a:pt x="5510" y="187287"/>
                  </a:lnTo>
                  <a:lnTo>
                    <a:pt x="0" y="202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1" name="SMARTInkShape-7133"/>
            <p:cNvSpPr/>
            <p:nvPr>
              <p:custDataLst>
                <p:tags r:id="rId256"/>
              </p:custDataLst>
            </p:nvPr>
          </p:nvSpPr>
          <p:spPr>
            <a:xfrm>
              <a:off x="5410200" y="538162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8467" y="21755"/>
                  </a:lnTo>
                  <a:lnTo>
                    <a:pt x="883" y="65771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2" name="SMARTInkShape-7134"/>
            <p:cNvSpPr/>
            <p:nvPr>
              <p:custDataLst>
                <p:tags r:id="rId257"/>
              </p:custDataLst>
            </p:nvPr>
          </p:nvSpPr>
          <p:spPr>
            <a:xfrm>
              <a:off x="5448300" y="53244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3" name="SMARTInkShape-7135"/>
            <p:cNvSpPr/>
            <p:nvPr>
              <p:custDataLst>
                <p:tags r:id="rId258"/>
              </p:custDataLst>
            </p:nvPr>
          </p:nvSpPr>
          <p:spPr>
            <a:xfrm>
              <a:off x="5524500" y="5126005"/>
              <a:ext cx="117811" cy="379446"/>
            </a:xfrm>
            <a:custGeom>
              <a:avLst/>
              <a:gdLst/>
              <a:ahLst/>
              <a:cxnLst/>
              <a:rect l="0" t="0" r="0" b="0"/>
              <a:pathLst>
                <a:path w="117811" h="379446">
                  <a:moveTo>
                    <a:pt x="0" y="27020"/>
                  </a:moveTo>
                  <a:lnTo>
                    <a:pt x="0" y="27020"/>
                  </a:lnTo>
                  <a:lnTo>
                    <a:pt x="0" y="16907"/>
                  </a:lnTo>
                  <a:lnTo>
                    <a:pt x="1058" y="13928"/>
                  </a:lnTo>
                  <a:lnTo>
                    <a:pt x="2822" y="11942"/>
                  </a:lnTo>
                  <a:lnTo>
                    <a:pt x="18363" y="1947"/>
                  </a:lnTo>
                  <a:lnTo>
                    <a:pt x="32502" y="0"/>
                  </a:lnTo>
                  <a:lnTo>
                    <a:pt x="76717" y="9011"/>
                  </a:lnTo>
                  <a:lnTo>
                    <a:pt x="99284" y="17804"/>
                  </a:lnTo>
                  <a:lnTo>
                    <a:pt x="108685" y="25040"/>
                  </a:lnTo>
                  <a:lnTo>
                    <a:pt x="116391" y="35313"/>
                  </a:lnTo>
                  <a:lnTo>
                    <a:pt x="117810" y="41015"/>
                  </a:lnTo>
                  <a:lnTo>
                    <a:pt x="116565" y="52996"/>
                  </a:lnTo>
                  <a:lnTo>
                    <a:pt x="106299" y="98772"/>
                  </a:lnTo>
                  <a:lnTo>
                    <a:pt x="96707" y="146233"/>
                  </a:lnTo>
                  <a:lnTo>
                    <a:pt x="95682" y="181464"/>
                  </a:lnTo>
                  <a:lnTo>
                    <a:pt x="95378" y="220360"/>
                  </a:lnTo>
                  <a:lnTo>
                    <a:pt x="101822" y="262767"/>
                  </a:lnTo>
                  <a:lnTo>
                    <a:pt x="104386" y="304395"/>
                  </a:lnTo>
                  <a:lnTo>
                    <a:pt x="112942" y="350383"/>
                  </a:lnTo>
                  <a:lnTo>
                    <a:pt x="113897" y="362486"/>
                  </a:lnTo>
                  <a:lnTo>
                    <a:pt x="110857" y="366022"/>
                  </a:lnTo>
                  <a:lnTo>
                    <a:pt x="99011" y="372774"/>
                  </a:lnTo>
                  <a:lnTo>
                    <a:pt x="47625" y="379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9" name="SMARTInkShape-Group1453"/>
          <p:cNvGrpSpPr/>
          <p:nvPr/>
        </p:nvGrpSpPr>
        <p:grpSpPr>
          <a:xfrm>
            <a:off x="3134117" y="5124603"/>
            <a:ext cx="347997" cy="179953"/>
            <a:chOff x="3134117" y="5124603"/>
            <a:chExt cx="347997" cy="179953"/>
          </a:xfrm>
        </p:grpSpPr>
        <p:sp>
          <p:nvSpPr>
            <p:cNvPr id="1505" name="SMARTInkShape-7136"/>
            <p:cNvSpPr/>
            <p:nvPr>
              <p:custDataLst>
                <p:tags r:id="rId246"/>
              </p:custDataLst>
            </p:nvPr>
          </p:nvSpPr>
          <p:spPr>
            <a:xfrm>
              <a:off x="3134117" y="5144824"/>
              <a:ext cx="94859" cy="159732"/>
            </a:xfrm>
            <a:custGeom>
              <a:avLst/>
              <a:gdLst/>
              <a:ahLst/>
              <a:cxnLst/>
              <a:rect l="0" t="0" r="0" b="0"/>
              <a:pathLst>
                <a:path w="94859" h="159732">
                  <a:moveTo>
                    <a:pt x="9133" y="8201"/>
                  </a:moveTo>
                  <a:lnTo>
                    <a:pt x="9133" y="8201"/>
                  </a:lnTo>
                  <a:lnTo>
                    <a:pt x="9133" y="0"/>
                  </a:lnTo>
                  <a:lnTo>
                    <a:pt x="9133" y="42560"/>
                  </a:lnTo>
                  <a:lnTo>
                    <a:pt x="8075" y="88052"/>
                  </a:lnTo>
                  <a:lnTo>
                    <a:pt x="932" y="132716"/>
                  </a:lnTo>
                  <a:lnTo>
                    <a:pt x="0" y="150693"/>
                  </a:lnTo>
                  <a:lnTo>
                    <a:pt x="928" y="153996"/>
                  </a:lnTo>
                  <a:lnTo>
                    <a:pt x="2605" y="156198"/>
                  </a:lnTo>
                  <a:lnTo>
                    <a:pt x="7290" y="158644"/>
                  </a:lnTo>
                  <a:lnTo>
                    <a:pt x="12900" y="159731"/>
                  </a:lnTo>
                  <a:lnTo>
                    <a:pt x="59851" y="148808"/>
                  </a:lnTo>
                  <a:lnTo>
                    <a:pt x="94858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6" name="SMARTInkShape-7137"/>
            <p:cNvSpPr/>
            <p:nvPr>
              <p:custDataLst>
                <p:tags r:id="rId247"/>
              </p:custDataLst>
            </p:nvPr>
          </p:nvSpPr>
          <p:spPr>
            <a:xfrm>
              <a:off x="3259452" y="5173792"/>
              <a:ext cx="53658" cy="96449"/>
            </a:xfrm>
            <a:custGeom>
              <a:avLst/>
              <a:gdLst/>
              <a:ahLst/>
              <a:cxnLst/>
              <a:rect l="0" t="0" r="0" b="0"/>
              <a:pathLst>
                <a:path w="53658" h="96449">
                  <a:moveTo>
                    <a:pt x="45723" y="17333"/>
                  </a:moveTo>
                  <a:lnTo>
                    <a:pt x="45723" y="17333"/>
                  </a:lnTo>
                  <a:lnTo>
                    <a:pt x="45723" y="4076"/>
                  </a:lnTo>
                  <a:lnTo>
                    <a:pt x="43606" y="2145"/>
                  </a:lnTo>
                  <a:lnTo>
                    <a:pt x="35610" y="0"/>
                  </a:lnTo>
                  <a:lnTo>
                    <a:pt x="31573" y="486"/>
                  </a:lnTo>
                  <a:lnTo>
                    <a:pt x="24264" y="3849"/>
                  </a:lnTo>
                  <a:lnTo>
                    <a:pt x="14200" y="16747"/>
                  </a:lnTo>
                  <a:lnTo>
                    <a:pt x="2376" y="46615"/>
                  </a:lnTo>
                  <a:lnTo>
                    <a:pt x="0" y="60687"/>
                  </a:lnTo>
                  <a:lnTo>
                    <a:pt x="1766" y="73996"/>
                  </a:lnTo>
                  <a:lnTo>
                    <a:pt x="8709" y="90566"/>
                  </a:lnTo>
                  <a:lnTo>
                    <a:pt x="11522" y="94730"/>
                  </a:lnTo>
                  <a:lnTo>
                    <a:pt x="15514" y="96448"/>
                  </a:lnTo>
                  <a:lnTo>
                    <a:pt x="25594" y="95534"/>
                  </a:lnTo>
                  <a:lnTo>
                    <a:pt x="43169" y="84013"/>
                  </a:lnTo>
                  <a:lnTo>
                    <a:pt x="49880" y="73074"/>
                  </a:lnTo>
                  <a:lnTo>
                    <a:pt x="53657" y="52193"/>
                  </a:lnTo>
                  <a:lnTo>
                    <a:pt x="53483" y="36000"/>
                  </a:lnTo>
                  <a:lnTo>
                    <a:pt x="47434" y="16044"/>
                  </a:lnTo>
                  <a:lnTo>
                    <a:pt x="41898" y="6882"/>
                  </a:lnTo>
                  <a:lnTo>
                    <a:pt x="38939" y="5074"/>
                  </a:lnTo>
                  <a:lnTo>
                    <a:pt x="35909" y="4926"/>
                  </a:lnTo>
                  <a:lnTo>
                    <a:pt x="32830" y="5887"/>
                  </a:lnTo>
                  <a:lnTo>
                    <a:pt x="30778" y="7586"/>
                  </a:lnTo>
                  <a:lnTo>
                    <a:pt x="26673" y="17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7" name="SMARTInkShape-7138"/>
            <p:cNvSpPr/>
            <p:nvPr>
              <p:custDataLst>
                <p:tags r:id="rId248"/>
              </p:custDataLst>
            </p:nvPr>
          </p:nvSpPr>
          <p:spPr>
            <a:xfrm>
              <a:off x="3390902" y="5124603"/>
              <a:ext cx="91212" cy="175758"/>
            </a:xfrm>
            <a:custGeom>
              <a:avLst/>
              <a:gdLst/>
              <a:ahLst/>
              <a:cxnLst/>
              <a:rect l="0" t="0" r="0" b="0"/>
              <a:pathLst>
                <a:path w="91212" h="175758">
                  <a:moveTo>
                    <a:pt x="85723" y="28422"/>
                  </a:moveTo>
                  <a:lnTo>
                    <a:pt x="85723" y="28422"/>
                  </a:lnTo>
                  <a:lnTo>
                    <a:pt x="85723" y="23366"/>
                  </a:lnTo>
                  <a:lnTo>
                    <a:pt x="86781" y="21877"/>
                  </a:lnTo>
                  <a:lnTo>
                    <a:pt x="88545" y="20883"/>
                  </a:lnTo>
                  <a:lnTo>
                    <a:pt x="90780" y="20221"/>
                  </a:lnTo>
                  <a:lnTo>
                    <a:pt x="91211" y="18721"/>
                  </a:lnTo>
                  <a:lnTo>
                    <a:pt x="86655" y="5756"/>
                  </a:lnTo>
                  <a:lnTo>
                    <a:pt x="85286" y="3786"/>
                  </a:lnTo>
                  <a:lnTo>
                    <a:pt x="83315" y="2472"/>
                  </a:lnTo>
                  <a:lnTo>
                    <a:pt x="77244" y="1014"/>
                  </a:lnTo>
                  <a:lnTo>
                    <a:pt x="55156" y="0"/>
                  </a:lnTo>
                  <a:lnTo>
                    <a:pt x="39742" y="4949"/>
                  </a:lnTo>
                  <a:lnTo>
                    <a:pt x="22116" y="17161"/>
                  </a:lnTo>
                  <a:lnTo>
                    <a:pt x="11240" y="27298"/>
                  </a:lnTo>
                  <a:lnTo>
                    <a:pt x="4994" y="38859"/>
                  </a:lnTo>
                  <a:lnTo>
                    <a:pt x="656" y="69817"/>
                  </a:lnTo>
                  <a:lnTo>
                    <a:pt x="56" y="114354"/>
                  </a:lnTo>
                  <a:lnTo>
                    <a:pt x="3" y="159591"/>
                  </a:lnTo>
                  <a:lnTo>
                    <a:pt x="0" y="166094"/>
                  </a:lnTo>
                  <a:lnTo>
                    <a:pt x="2116" y="168887"/>
                  </a:lnTo>
                  <a:lnTo>
                    <a:pt x="10111" y="174812"/>
                  </a:lnTo>
                  <a:lnTo>
                    <a:pt x="15207" y="175757"/>
                  </a:lnTo>
                  <a:lnTo>
                    <a:pt x="57295" y="168829"/>
                  </a:lnTo>
                  <a:lnTo>
                    <a:pt x="76198" y="161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8" name="SMARTInkShape-7139"/>
            <p:cNvSpPr/>
            <p:nvPr>
              <p:custDataLst>
                <p:tags r:id="rId249"/>
              </p:custDataLst>
            </p:nvPr>
          </p:nvSpPr>
          <p:spPr>
            <a:xfrm>
              <a:off x="3374498" y="5219700"/>
              <a:ext cx="92603" cy="28576"/>
            </a:xfrm>
            <a:custGeom>
              <a:avLst/>
              <a:gdLst/>
              <a:ahLst/>
              <a:cxnLst/>
              <a:rect l="0" t="0" r="0" b="0"/>
              <a:pathLst>
                <a:path w="92603" h="28576">
                  <a:moveTo>
                    <a:pt x="16402" y="28575"/>
                  </a:moveTo>
                  <a:lnTo>
                    <a:pt x="16402" y="28575"/>
                  </a:lnTo>
                  <a:lnTo>
                    <a:pt x="0" y="20374"/>
                  </a:lnTo>
                  <a:lnTo>
                    <a:pt x="175" y="18874"/>
                  </a:lnTo>
                  <a:lnTo>
                    <a:pt x="3193" y="14386"/>
                  </a:lnTo>
                  <a:lnTo>
                    <a:pt x="10884" y="11685"/>
                  </a:lnTo>
                  <a:lnTo>
                    <a:pt x="52868" y="2175"/>
                  </a:lnTo>
                  <a:lnTo>
                    <a:pt x="926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4" name="SMARTInkShape-Group1454"/>
          <p:cNvGrpSpPr/>
          <p:nvPr/>
        </p:nvGrpSpPr>
        <p:grpSpPr>
          <a:xfrm>
            <a:off x="3754174" y="5238750"/>
            <a:ext cx="321203" cy="416251"/>
            <a:chOff x="3754174" y="5238750"/>
            <a:chExt cx="321203" cy="416251"/>
          </a:xfrm>
        </p:grpSpPr>
        <p:sp>
          <p:nvSpPr>
            <p:cNvPr id="1510" name="SMARTInkShape-7140"/>
            <p:cNvSpPr/>
            <p:nvPr>
              <p:custDataLst>
                <p:tags r:id="rId242"/>
              </p:custDataLst>
            </p:nvPr>
          </p:nvSpPr>
          <p:spPr>
            <a:xfrm>
              <a:off x="3857625" y="5238750"/>
              <a:ext cx="9526" cy="161926"/>
            </a:xfrm>
            <a:custGeom>
              <a:avLst/>
              <a:gdLst/>
              <a:ahLst/>
              <a:cxnLst/>
              <a:rect l="0" t="0" r="0" b="0"/>
              <a:pathLst>
                <a:path w="9526" h="161926">
                  <a:moveTo>
                    <a:pt x="0" y="0"/>
                  </a:moveTo>
                  <a:lnTo>
                    <a:pt x="0" y="0"/>
                  </a:lnTo>
                  <a:lnTo>
                    <a:pt x="0" y="40020"/>
                  </a:lnTo>
                  <a:lnTo>
                    <a:pt x="0" y="81636"/>
                  </a:lnTo>
                  <a:lnTo>
                    <a:pt x="1058" y="128505"/>
                  </a:lnTo>
                  <a:lnTo>
                    <a:pt x="952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1" name="SMARTInkShape-7141"/>
            <p:cNvSpPr/>
            <p:nvPr>
              <p:custDataLst>
                <p:tags r:id="rId243"/>
              </p:custDataLst>
            </p:nvPr>
          </p:nvSpPr>
          <p:spPr>
            <a:xfrm>
              <a:off x="3754174" y="5448300"/>
              <a:ext cx="198702" cy="28183"/>
            </a:xfrm>
            <a:custGeom>
              <a:avLst/>
              <a:gdLst/>
              <a:ahLst/>
              <a:cxnLst/>
              <a:rect l="0" t="0" r="0" b="0"/>
              <a:pathLst>
                <a:path w="198702" h="28183">
                  <a:moveTo>
                    <a:pt x="8201" y="19050"/>
                  </a:moveTo>
                  <a:lnTo>
                    <a:pt x="8201" y="19050"/>
                  </a:lnTo>
                  <a:lnTo>
                    <a:pt x="0" y="27251"/>
                  </a:lnTo>
                  <a:lnTo>
                    <a:pt x="617" y="27692"/>
                  </a:lnTo>
                  <a:lnTo>
                    <a:pt x="4125" y="28182"/>
                  </a:lnTo>
                  <a:lnTo>
                    <a:pt x="42559" y="20340"/>
                  </a:lnTo>
                  <a:lnTo>
                    <a:pt x="90168" y="11700"/>
                  </a:lnTo>
                  <a:lnTo>
                    <a:pt x="129737" y="3938"/>
                  </a:lnTo>
                  <a:lnTo>
                    <a:pt x="170271" y="1167"/>
                  </a:lnTo>
                  <a:lnTo>
                    <a:pt x="198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2" name="SMARTInkShape-7142"/>
            <p:cNvSpPr/>
            <p:nvPr>
              <p:custDataLst>
                <p:tags r:id="rId244"/>
              </p:custDataLst>
            </p:nvPr>
          </p:nvSpPr>
          <p:spPr>
            <a:xfrm>
              <a:off x="3810037" y="5545517"/>
              <a:ext cx="114264" cy="109484"/>
            </a:xfrm>
            <a:custGeom>
              <a:avLst/>
              <a:gdLst/>
              <a:ahLst/>
              <a:cxnLst/>
              <a:rect l="0" t="0" r="0" b="0"/>
              <a:pathLst>
                <a:path w="114264" h="109484">
                  <a:moveTo>
                    <a:pt x="19013" y="7558"/>
                  </a:moveTo>
                  <a:lnTo>
                    <a:pt x="19013" y="7558"/>
                  </a:lnTo>
                  <a:lnTo>
                    <a:pt x="13956" y="7558"/>
                  </a:lnTo>
                  <a:lnTo>
                    <a:pt x="13525" y="8616"/>
                  </a:lnTo>
                  <a:lnTo>
                    <a:pt x="17615" y="17919"/>
                  </a:lnTo>
                  <a:lnTo>
                    <a:pt x="18081" y="20815"/>
                  </a:lnTo>
                  <a:lnTo>
                    <a:pt x="10730" y="60815"/>
                  </a:lnTo>
                  <a:lnTo>
                    <a:pt x="600" y="108058"/>
                  </a:lnTo>
                  <a:lnTo>
                    <a:pt x="387" y="109483"/>
                  </a:lnTo>
                  <a:lnTo>
                    <a:pt x="246" y="109375"/>
                  </a:lnTo>
                  <a:lnTo>
                    <a:pt x="0" y="88712"/>
                  </a:lnTo>
                  <a:lnTo>
                    <a:pt x="13224" y="43933"/>
                  </a:lnTo>
                  <a:lnTo>
                    <a:pt x="17298" y="26686"/>
                  </a:lnTo>
                  <a:lnTo>
                    <a:pt x="23895" y="18528"/>
                  </a:lnTo>
                  <a:lnTo>
                    <a:pt x="45378" y="4667"/>
                  </a:lnTo>
                  <a:lnTo>
                    <a:pt x="68805" y="0"/>
                  </a:lnTo>
                  <a:lnTo>
                    <a:pt x="75491" y="1461"/>
                  </a:lnTo>
                  <a:lnTo>
                    <a:pt x="85742" y="8729"/>
                  </a:lnTo>
                  <a:lnTo>
                    <a:pt x="102520" y="24721"/>
                  </a:lnTo>
                  <a:lnTo>
                    <a:pt x="109044" y="36705"/>
                  </a:lnTo>
                  <a:lnTo>
                    <a:pt x="113232" y="66703"/>
                  </a:lnTo>
                  <a:lnTo>
                    <a:pt x="114263" y="102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3" name="SMARTInkShape-7143"/>
            <p:cNvSpPr/>
            <p:nvPr>
              <p:custDataLst>
                <p:tags r:id="rId245"/>
              </p:custDataLst>
            </p:nvPr>
          </p:nvSpPr>
          <p:spPr>
            <a:xfrm>
              <a:off x="4067175" y="5421049"/>
              <a:ext cx="8202" cy="8202"/>
            </a:xfrm>
            <a:custGeom>
              <a:avLst/>
              <a:gdLst/>
              <a:ahLst/>
              <a:cxnLst/>
              <a:rect l="0" t="0" r="0" b="0"/>
              <a:pathLst>
                <a:path w="8202" h="8202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7" name="SMARTInkShape-Group1455"/>
          <p:cNvGrpSpPr/>
          <p:nvPr/>
        </p:nvGrpSpPr>
        <p:grpSpPr>
          <a:xfrm>
            <a:off x="3295650" y="5419725"/>
            <a:ext cx="161926" cy="93927"/>
            <a:chOff x="3295650" y="5419725"/>
            <a:chExt cx="161926" cy="93927"/>
          </a:xfrm>
        </p:grpSpPr>
        <p:sp>
          <p:nvSpPr>
            <p:cNvPr id="1515" name="SMARTInkShape-7144"/>
            <p:cNvSpPr/>
            <p:nvPr>
              <p:custDataLst>
                <p:tags r:id="rId240"/>
              </p:custDataLst>
            </p:nvPr>
          </p:nvSpPr>
          <p:spPr>
            <a:xfrm>
              <a:off x="3295650" y="5419725"/>
              <a:ext cx="133351" cy="1"/>
            </a:xfrm>
            <a:custGeom>
              <a:avLst/>
              <a:gdLst/>
              <a:ahLst/>
              <a:cxnLst/>
              <a:rect l="0" t="0" r="0" b="0"/>
              <a:pathLst>
                <a:path w="133351" h="1">
                  <a:moveTo>
                    <a:pt x="0" y="0"/>
                  </a:moveTo>
                  <a:lnTo>
                    <a:pt x="0" y="0"/>
                  </a:lnTo>
                  <a:lnTo>
                    <a:pt x="40719" y="0"/>
                  </a:lnTo>
                  <a:lnTo>
                    <a:pt x="79539" y="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6" name="SMARTInkShape-7145"/>
            <p:cNvSpPr/>
            <p:nvPr>
              <p:custDataLst>
                <p:tags r:id="rId241"/>
              </p:custDataLst>
            </p:nvPr>
          </p:nvSpPr>
          <p:spPr>
            <a:xfrm>
              <a:off x="3305175" y="5495925"/>
              <a:ext cx="152401" cy="17727"/>
            </a:xfrm>
            <a:custGeom>
              <a:avLst/>
              <a:gdLst/>
              <a:ahLst/>
              <a:cxnLst/>
              <a:rect l="0" t="0" r="0" b="0"/>
              <a:pathLst>
                <a:path w="152401" h="17727">
                  <a:moveTo>
                    <a:pt x="0" y="9525"/>
                  </a:moveTo>
                  <a:lnTo>
                    <a:pt x="0" y="9525"/>
                  </a:lnTo>
                  <a:lnTo>
                    <a:pt x="5057" y="14581"/>
                  </a:lnTo>
                  <a:lnTo>
                    <a:pt x="10361" y="17064"/>
                  </a:lnTo>
                  <a:lnTo>
                    <a:pt x="13257" y="17726"/>
                  </a:lnTo>
                  <a:lnTo>
                    <a:pt x="59732" y="1133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6" name="SMARTInkShape-Group1456"/>
          <p:cNvGrpSpPr/>
          <p:nvPr/>
        </p:nvGrpSpPr>
        <p:grpSpPr>
          <a:xfrm>
            <a:off x="8726224" y="3982204"/>
            <a:ext cx="1949321" cy="713622"/>
            <a:chOff x="8726224" y="3982204"/>
            <a:chExt cx="1949321" cy="713622"/>
          </a:xfrm>
        </p:grpSpPr>
        <p:sp>
          <p:nvSpPr>
            <p:cNvPr id="1518" name="SMARTInkShape-7146"/>
            <p:cNvSpPr/>
            <p:nvPr>
              <p:custDataLst>
                <p:tags r:id="rId222"/>
              </p:custDataLst>
            </p:nvPr>
          </p:nvSpPr>
          <p:spPr>
            <a:xfrm>
              <a:off x="8726224" y="4476750"/>
              <a:ext cx="179652" cy="14132"/>
            </a:xfrm>
            <a:custGeom>
              <a:avLst/>
              <a:gdLst/>
              <a:ahLst/>
              <a:cxnLst/>
              <a:rect l="0" t="0" r="0" b="0"/>
              <a:pathLst>
                <a:path w="179652" h="14132">
                  <a:moveTo>
                    <a:pt x="8201" y="0"/>
                  </a:moveTo>
                  <a:lnTo>
                    <a:pt x="8201" y="0"/>
                  </a:lnTo>
                  <a:lnTo>
                    <a:pt x="3144" y="5057"/>
                  </a:lnTo>
                  <a:lnTo>
                    <a:pt x="661" y="10361"/>
                  </a:lnTo>
                  <a:lnTo>
                    <a:pt x="0" y="13257"/>
                  </a:lnTo>
                  <a:lnTo>
                    <a:pt x="2732" y="14131"/>
                  </a:lnTo>
                  <a:lnTo>
                    <a:pt x="44364" y="7065"/>
                  </a:lnTo>
                  <a:lnTo>
                    <a:pt x="66608" y="4198"/>
                  </a:lnTo>
                  <a:lnTo>
                    <a:pt x="112716" y="8159"/>
                  </a:lnTo>
                  <a:lnTo>
                    <a:pt x="156726" y="9345"/>
                  </a:lnTo>
                  <a:lnTo>
                    <a:pt x="17965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9" name="SMARTInkShape-7147"/>
            <p:cNvSpPr/>
            <p:nvPr>
              <p:custDataLst>
                <p:tags r:id="rId223"/>
              </p:custDataLst>
            </p:nvPr>
          </p:nvSpPr>
          <p:spPr>
            <a:xfrm>
              <a:off x="8810625" y="4219575"/>
              <a:ext cx="19041" cy="180976"/>
            </a:xfrm>
            <a:custGeom>
              <a:avLst/>
              <a:gdLst/>
              <a:ahLst/>
              <a:cxnLst/>
              <a:rect l="0" t="0" r="0" b="0"/>
              <a:pathLst>
                <a:path w="19041" h="180976">
                  <a:moveTo>
                    <a:pt x="9525" y="0"/>
                  </a:moveTo>
                  <a:lnTo>
                    <a:pt x="9525" y="0"/>
                  </a:lnTo>
                  <a:lnTo>
                    <a:pt x="17726" y="0"/>
                  </a:lnTo>
                  <a:lnTo>
                    <a:pt x="18169" y="1058"/>
                  </a:lnTo>
                  <a:lnTo>
                    <a:pt x="18998" y="47560"/>
                  </a:lnTo>
                  <a:lnTo>
                    <a:pt x="19040" y="90768"/>
                  </a:lnTo>
                  <a:lnTo>
                    <a:pt x="11509" y="134746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0" name="SMARTInkShape-7148"/>
            <p:cNvSpPr/>
            <p:nvPr>
              <p:custDataLst>
                <p:tags r:id="rId224"/>
              </p:custDataLst>
            </p:nvPr>
          </p:nvSpPr>
          <p:spPr>
            <a:xfrm>
              <a:off x="9830191" y="4457700"/>
              <a:ext cx="9135" cy="9526"/>
            </a:xfrm>
            <a:custGeom>
              <a:avLst/>
              <a:gdLst/>
              <a:ahLst/>
              <a:cxnLst/>
              <a:rect l="0" t="0" r="0" b="0"/>
              <a:pathLst>
                <a:path w="9135" h="9526">
                  <a:moveTo>
                    <a:pt x="9134" y="9525"/>
                  </a:moveTo>
                  <a:lnTo>
                    <a:pt x="9134" y="9525"/>
                  </a:lnTo>
                  <a:lnTo>
                    <a:pt x="4077" y="9525"/>
                  </a:lnTo>
                  <a:lnTo>
                    <a:pt x="2588" y="8467"/>
                  </a:lnTo>
                  <a:lnTo>
                    <a:pt x="1596" y="6703"/>
                  </a:lnTo>
                  <a:lnTo>
                    <a:pt x="0" y="1324"/>
                  </a:lnTo>
                  <a:lnTo>
                    <a:pt x="929" y="883"/>
                  </a:lnTo>
                  <a:lnTo>
                    <a:pt x="91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1" name="SMARTInkShape-7149"/>
            <p:cNvSpPr/>
            <p:nvPr>
              <p:custDataLst>
                <p:tags r:id="rId225"/>
              </p:custDataLst>
            </p:nvPr>
          </p:nvSpPr>
          <p:spPr>
            <a:xfrm>
              <a:off x="9907323" y="4600575"/>
              <a:ext cx="55828" cy="9526"/>
            </a:xfrm>
            <a:custGeom>
              <a:avLst/>
              <a:gdLst/>
              <a:ahLst/>
              <a:cxnLst/>
              <a:rect l="0" t="0" r="0" b="0"/>
              <a:pathLst>
                <a:path w="55828" h="9526">
                  <a:moveTo>
                    <a:pt x="8202" y="9525"/>
                  </a:moveTo>
                  <a:lnTo>
                    <a:pt x="8202" y="9525"/>
                  </a:lnTo>
                  <a:lnTo>
                    <a:pt x="0" y="9525"/>
                  </a:lnTo>
                  <a:lnTo>
                    <a:pt x="31814" y="8467"/>
                  </a:lnTo>
                  <a:lnTo>
                    <a:pt x="558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2" name="SMARTInkShape-7150"/>
            <p:cNvSpPr/>
            <p:nvPr>
              <p:custDataLst>
                <p:tags r:id="rId226"/>
              </p:custDataLst>
            </p:nvPr>
          </p:nvSpPr>
          <p:spPr>
            <a:xfrm>
              <a:off x="9886950" y="455295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0"/>
                  </a:moveTo>
                  <a:lnTo>
                    <a:pt x="0" y="0"/>
                  </a:lnTo>
                  <a:lnTo>
                    <a:pt x="10112" y="5056"/>
                  </a:lnTo>
                  <a:lnTo>
                    <a:pt x="53116" y="9263"/>
                  </a:lnTo>
                  <a:lnTo>
                    <a:pt x="857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3" name="SMARTInkShape-7151"/>
            <p:cNvSpPr/>
            <p:nvPr>
              <p:custDataLst>
                <p:tags r:id="rId227"/>
              </p:custDataLst>
            </p:nvPr>
          </p:nvSpPr>
          <p:spPr>
            <a:xfrm>
              <a:off x="9827878" y="4133850"/>
              <a:ext cx="238966" cy="295081"/>
            </a:xfrm>
            <a:custGeom>
              <a:avLst/>
              <a:gdLst/>
              <a:ahLst/>
              <a:cxnLst/>
              <a:rect l="0" t="0" r="0" b="0"/>
              <a:pathLst>
                <a:path w="238966" h="295081">
                  <a:moveTo>
                    <a:pt x="220997" y="0"/>
                  </a:moveTo>
                  <a:lnTo>
                    <a:pt x="220997" y="0"/>
                  </a:lnTo>
                  <a:lnTo>
                    <a:pt x="235126" y="0"/>
                  </a:lnTo>
                  <a:lnTo>
                    <a:pt x="233275" y="0"/>
                  </a:lnTo>
                  <a:lnTo>
                    <a:pt x="238965" y="0"/>
                  </a:lnTo>
                  <a:lnTo>
                    <a:pt x="218494" y="21459"/>
                  </a:lnTo>
                  <a:lnTo>
                    <a:pt x="176235" y="45463"/>
                  </a:lnTo>
                  <a:lnTo>
                    <a:pt x="153407" y="59449"/>
                  </a:lnTo>
                  <a:lnTo>
                    <a:pt x="132767" y="66651"/>
                  </a:lnTo>
                  <a:lnTo>
                    <a:pt x="86380" y="98115"/>
                  </a:lnTo>
                  <a:lnTo>
                    <a:pt x="81791" y="107459"/>
                  </a:lnTo>
                  <a:lnTo>
                    <a:pt x="80568" y="112914"/>
                  </a:lnTo>
                  <a:lnTo>
                    <a:pt x="82929" y="117609"/>
                  </a:lnTo>
                  <a:lnTo>
                    <a:pt x="94016" y="125649"/>
                  </a:lnTo>
                  <a:lnTo>
                    <a:pt x="136111" y="142697"/>
                  </a:lnTo>
                  <a:lnTo>
                    <a:pt x="158451" y="152347"/>
                  </a:lnTo>
                  <a:lnTo>
                    <a:pt x="166741" y="158727"/>
                  </a:lnTo>
                  <a:lnTo>
                    <a:pt x="170424" y="165090"/>
                  </a:lnTo>
                  <a:lnTo>
                    <a:pt x="167441" y="184735"/>
                  </a:lnTo>
                  <a:lnTo>
                    <a:pt x="156978" y="198874"/>
                  </a:lnTo>
                  <a:lnTo>
                    <a:pt x="129447" y="220140"/>
                  </a:lnTo>
                  <a:lnTo>
                    <a:pt x="88417" y="235592"/>
                  </a:lnTo>
                  <a:lnTo>
                    <a:pt x="42369" y="255107"/>
                  </a:lnTo>
                  <a:lnTo>
                    <a:pt x="3801" y="268505"/>
                  </a:lnTo>
                  <a:lnTo>
                    <a:pt x="0" y="271078"/>
                  </a:lnTo>
                  <a:lnTo>
                    <a:pt x="641" y="273852"/>
                  </a:lnTo>
                  <a:lnTo>
                    <a:pt x="9819" y="279757"/>
                  </a:lnTo>
                  <a:lnTo>
                    <a:pt x="50586" y="287783"/>
                  </a:lnTo>
                  <a:lnTo>
                    <a:pt x="97965" y="293795"/>
                  </a:lnTo>
                  <a:lnTo>
                    <a:pt x="130333" y="294617"/>
                  </a:lnTo>
                  <a:lnTo>
                    <a:pt x="175788" y="295080"/>
                  </a:lnTo>
                  <a:lnTo>
                    <a:pt x="230522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4" name="SMARTInkShape-7152"/>
            <p:cNvSpPr/>
            <p:nvPr>
              <p:custDataLst>
                <p:tags r:id="rId228"/>
              </p:custDataLst>
            </p:nvPr>
          </p:nvSpPr>
          <p:spPr>
            <a:xfrm>
              <a:off x="10248900" y="4182799"/>
              <a:ext cx="142876" cy="208227"/>
            </a:xfrm>
            <a:custGeom>
              <a:avLst/>
              <a:gdLst/>
              <a:ahLst/>
              <a:cxnLst/>
              <a:rect l="0" t="0" r="0" b="0"/>
              <a:pathLst>
                <a:path w="142876" h="208227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5"/>
                  </a:lnTo>
                  <a:lnTo>
                    <a:pt x="2824" y="662"/>
                  </a:lnTo>
                  <a:lnTo>
                    <a:pt x="5057" y="0"/>
                  </a:lnTo>
                  <a:lnTo>
                    <a:pt x="7606" y="1675"/>
                  </a:lnTo>
                  <a:lnTo>
                    <a:pt x="45055" y="48547"/>
                  </a:lnTo>
                  <a:lnTo>
                    <a:pt x="79458" y="95447"/>
                  </a:lnTo>
                  <a:lnTo>
                    <a:pt x="107339" y="138872"/>
                  </a:lnTo>
                  <a:lnTo>
                    <a:pt x="131846" y="184315"/>
                  </a:lnTo>
                  <a:lnTo>
                    <a:pt x="142875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5" name="SMARTInkShape-7153"/>
            <p:cNvSpPr/>
            <p:nvPr>
              <p:custDataLst>
                <p:tags r:id="rId229"/>
              </p:custDataLst>
            </p:nvPr>
          </p:nvSpPr>
          <p:spPr>
            <a:xfrm>
              <a:off x="8772640" y="4585300"/>
              <a:ext cx="114186" cy="110526"/>
            </a:xfrm>
            <a:custGeom>
              <a:avLst/>
              <a:gdLst/>
              <a:ahLst/>
              <a:cxnLst/>
              <a:rect l="0" t="0" r="0" b="0"/>
              <a:pathLst>
                <a:path w="114186" h="110526">
                  <a:moveTo>
                    <a:pt x="9410" y="5750"/>
                  </a:moveTo>
                  <a:lnTo>
                    <a:pt x="9410" y="5750"/>
                  </a:lnTo>
                  <a:lnTo>
                    <a:pt x="4353" y="10806"/>
                  </a:lnTo>
                  <a:lnTo>
                    <a:pt x="3922" y="12295"/>
                  </a:lnTo>
                  <a:lnTo>
                    <a:pt x="4693" y="13289"/>
                  </a:lnTo>
                  <a:lnTo>
                    <a:pt x="6265" y="13951"/>
                  </a:lnTo>
                  <a:lnTo>
                    <a:pt x="8012" y="20331"/>
                  </a:lnTo>
                  <a:lnTo>
                    <a:pt x="8167" y="49808"/>
                  </a:lnTo>
                  <a:lnTo>
                    <a:pt x="751" y="94864"/>
                  </a:lnTo>
                  <a:lnTo>
                    <a:pt x="0" y="108254"/>
                  </a:lnTo>
                  <a:lnTo>
                    <a:pt x="14059" y="87263"/>
                  </a:lnTo>
                  <a:lnTo>
                    <a:pt x="29173" y="47047"/>
                  </a:lnTo>
                  <a:lnTo>
                    <a:pt x="54790" y="9973"/>
                  </a:lnTo>
                  <a:lnTo>
                    <a:pt x="64151" y="2335"/>
                  </a:lnTo>
                  <a:lnTo>
                    <a:pt x="68129" y="299"/>
                  </a:lnTo>
                  <a:lnTo>
                    <a:pt x="71840" y="0"/>
                  </a:lnTo>
                  <a:lnTo>
                    <a:pt x="78783" y="2489"/>
                  </a:lnTo>
                  <a:lnTo>
                    <a:pt x="93700" y="19953"/>
                  </a:lnTo>
                  <a:lnTo>
                    <a:pt x="99789" y="33582"/>
                  </a:lnTo>
                  <a:lnTo>
                    <a:pt x="111772" y="77076"/>
                  </a:lnTo>
                  <a:lnTo>
                    <a:pt x="114185" y="11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6" name="SMARTInkShape-7154"/>
            <p:cNvSpPr/>
            <p:nvPr>
              <p:custDataLst>
                <p:tags r:id="rId230"/>
              </p:custDataLst>
            </p:nvPr>
          </p:nvSpPr>
          <p:spPr>
            <a:xfrm>
              <a:off x="10277475" y="4173667"/>
              <a:ext cx="142876" cy="226884"/>
            </a:xfrm>
            <a:custGeom>
              <a:avLst/>
              <a:gdLst/>
              <a:ahLst/>
              <a:cxnLst/>
              <a:rect l="0" t="0" r="0" b="0"/>
              <a:pathLst>
                <a:path w="142876" h="226884">
                  <a:moveTo>
                    <a:pt x="142875" y="17333"/>
                  </a:moveTo>
                  <a:lnTo>
                    <a:pt x="142875" y="17333"/>
                  </a:lnTo>
                  <a:lnTo>
                    <a:pt x="142875" y="4076"/>
                  </a:lnTo>
                  <a:lnTo>
                    <a:pt x="141817" y="2145"/>
                  </a:lnTo>
                  <a:lnTo>
                    <a:pt x="140051" y="858"/>
                  </a:lnTo>
                  <a:lnTo>
                    <a:pt x="137818" y="0"/>
                  </a:lnTo>
                  <a:lnTo>
                    <a:pt x="135269" y="486"/>
                  </a:lnTo>
                  <a:lnTo>
                    <a:pt x="129618" y="3848"/>
                  </a:lnTo>
                  <a:lnTo>
                    <a:pt x="92995" y="41532"/>
                  </a:lnTo>
                  <a:lnTo>
                    <a:pt x="69406" y="80557"/>
                  </a:lnTo>
                  <a:lnTo>
                    <a:pt x="45581" y="123640"/>
                  </a:lnTo>
                  <a:lnTo>
                    <a:pt x="23210" y="163389"/>
                  </a:lnTo>
                  <a:lnTo>
                    <a:pt x="6480" y="208252"/>
                  </a:lnTo>
                  <a:lnTo>
                    <a:pt x="0" y="226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7" name="SMARTInkShape-7155"/>
            <p:cNvSpPr/>
            <p:nvPr>
              <p:custDataLst>
                <p:tags r:id="rId231"/>
              </p:custDataLst>
            </p:nvPr>
          </p:nvSpPr>
          <p:spPr>
            <a:xfrm>
              <a:off x="9186218" y="4152957"/>
              <a:ext cx="188351" cy="340053"/>
            </a:xfrm>
            <a:custGeom>
              <a:avLst/>
              <a:gdLst/>
              <a:ahLst/>
              <a:cxnLst/>
              <a:rect l="0" t="0" r="0" b="0"/>
              <a:pathLst>
                <a:path w="188351" h="340053">
                  <a:moveTo>
                    <a:pt x="157807" y="28518"/>
                  </a:moveTo>
                  <a:lnTo>
                    <a:pt x="157807" y="28518"/>
                  </a:lnTo>
                  <a:lnTo>
                    <a:pt x="171064" y="15261"/>
                  </a:lnTo>
                  <a:lnTo>
                    <a:pt x="179927" y="12043"/>
                  </a:lnTo>
                  <a:lnTo>
                    <a:pt x="185253" y="11185"/>
                  </a:lnTo>
                  <a:lnTo>
                    <a:pt x="187746" y="9554"/>
                  </a:lnTo>
                  <a:lnTo>
                    <a:pt x="188350" y="7409"/>
                  </a:lnTo>
                  <a:lnTo>
                    <a:pt x="187694" y="4920"/>
                  </a:lnTo>
                  <a:lnTo>
                    <a:pt x="185139" y="3261"/>
                  </a:lnTo>
                  <a:lnTo>
                    <a:pt x="165040" y="380"/>
                  </a:lnTo>
                  <a:lnTo>
                    <a:pt x="122960" y="0"/>
                  </a:lnTo>
                  <a:lnTo>
                    <a:pt x="108453" y="1027"/>
                  </a:lnTo>
                  <a:lnTo>
                    <a:pt x="87327" y="8614"/>
                  </a:lnTo>
                  <a:lnTo>
                    <a:pt x="70390" y="18260"/>
                  </a:lnTo>
                  <a:lnTo>
                    <a:pt x="57925" y="32426"/>
                  </a:lnTo>
                  <a:lnTo>
                    <a:pt x="29695" y="75650"/>
                  </a:lnTo>
                  <a:lnTo>
                    <a:pt x="20436" y="116615"/>
                  </a:lnTo>
                  <a:lnTo>
                    <a:pt x="15658" y="161017"/>
                  </a:lnTo>
                  <a:lnTo>
                    <a:pt x="12324" y="199716"/>
                  </a:lnTo>
                  <a:lnTo>
                    <a:pt x="6774" y="240605"/>
                  </a:lnTo>
                  <a:lnTo>
                    <a:pt x="2765" y="286027"/>
                  </a:lnTo>
                  <a:lnTo>
                    <a:pt x="0" y="303833"/>
                  </a:lnTo>
                  <a:lnTo>
                    <a:pt x="2298" y="318803"/>
                  </a:lnTo>
                  <a:lnTo>
                    <a:pt x="9541" y="334073"/>
                  </a:lnTo>
                  <a:lnTo>
                    <a:pt x="23825" y="338946"/>
                  </a:lnTo>
                  <a:lnTo>
                    <a:pt x="43226" y="340052"/>
                  </a:lnTo>
                  <a:lnTo>
                    <a:pt x="81552" y="334962"/>
                  </a:lnTo>
                  <a:lnTo>
                    <a:pt x="91097" y="334414"/>
                  </a:lnTo>
                  <a:lnTo>
                    <a:pt x="129232" y="314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8" name="SMARTInkShape-7156"/>
            <p:cNvSpPr/>
            <p:nvPr>
              <p:custDataLst>
                <p:tags r:id="rId232"/>
              </p:custDataLst>
            </p:nvPr>
          </p:nvSpPr>
          <p:spPr>
            <a:xfrm>
              <a:off x="10458450" y="437197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9525" y="13257"/>
                  </a:lnTo>
                  <a:lnTo>
                    <a:pt x="6701" y="19298"/>
                  </a:lnTo>
                  <a:lnTo>
                    <a:pt x="2979" y="2551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9" name="SMARTInkShape-7157"/>
            <p:cNvSpPr/>
            <p:nvPr>
              <p:custDataLst>
                <p:tags r:id="rId233"/>
              </p:custDataLst>
            </p:nvPr>
          </p:nvSpPr>
          <p:spPr>
            <a:xfrm>
              <a:off x="10067925" y="453390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8" y="13183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0" name="SMARTInkShape-7158"/>
            <p:cNvSpPr/>
            <p:nvPr>
              <p:custDataLst>
                <p:tags r:id="rId234"/>
              </p:custDataLst>
            </p:nvPr>
          </p:nvSpPr>
          <p:spPr>
            <a:xfrm>
              <a:off x="9877426" y="3982204"/>
              <a:ext cx="85725" cy="94497"/>
            </a:xfrm>
            <a:custGeom>
              <a:avLst/>
              <a:gdLst/>
              <a:ahLst/>
              <a:cxnLst/>
              <a:rect l="0" t="0" r="0" b="0"/>
              <a:pathLst>
                <a:path w="85725" h="94497">
                  <a:moveTo>
                    <a:pt x="9524" y="8771"/>
                  </a:moveTo>
                  <a:lnTo>
                    <a:pt x="9524" y="8771"/>
                  </a:lnTo>
                  <a:lnTo>
                    <a:pt x="4467" y="8771"/>
                  </a:lnTo>
                  <a:lnTo>
                    <a:pt x="2978" y="7713"/>
                  </a:lnTo>
                  <a:lnTo>
                    <a:pt x="1986" y="5949"/>
                  </a:lnTo>
                  <a:lnTo>
                    <a:pt x="1322" y="3715"/>
                  </a:lnTo>
                  <a:lnTo>
                    <a:pt x="882" y="4342"/>
                  </a:lnTo>
                  <a:lnTo>
                    <a:pt x="34" y="49199"/>
                  </a:lnTo>
                  <a:lnTo>
                    <a:pt x="0" y="91952"/>
                  </a:lnTo>
                  <a:lnTo>
                    <a:pt x="1057" y="78785"/>
                  </a:lnTo>
                  <a:lnTo>
                    <a:pt x="15186" y="36886"/>
                  </a:lnTo>
                  <a:lnTo>
                    <a:pt x="18963" y="16984"/>
                  </a:lnTo>
                  <a:lnTo>
                    <a:pt x="27100" y="1791"/>
                  </a:lnTo>
                  <a:lnTo>
                    <a:pt x="33563" y="377"/>
                  </a:lnTo>
                  <a:lnTo>
                    <a:pt x="38250" y="0"/>
                  </a:lnTo>
                  <a:lnTo>
                    <a:pt x="42434" y="2923"/>
                  </a:lnTo>
                  <a:lnTo>
                    <a:pt x="68810" y="40425"/>
                  </a:lnTo>
                  <a:lnTo>
                    <a:pt x="85724" y="94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1" name="SMARTInkShape-7159"/>
            <p:cNvSpPr/>
            <p:nvPr>
              <p:custDataLst>
                <p:tags r:id="rId235"/>
              </p:custDataLst>
            </p:nvPr>
          </p:nvSpPr>
          <p:spPr>
            <a:xfrm>
              <a:off x="9477931" y="4105439"/>
              <a:ext cx="216805" cy="417303"/>
            </a:xfrm>
            <a:custGeom>
              <a:avLst/>
              <a:gdLst/>
              <a:ahLst/>
              <a:cxnLst/>
              <a:rect l="0" t="0" r="0" b="0"/>
              <a:pathLst>
                <a:path w="216805" h="417303">
                  <a:moveTo>
                    <a:pt x="199469" y="37936"/>
                  </a:moveTo>
                  <a:lnTo>
                    <a:pt x="199469" y="37936"/>
                  </a:lnTo>
                  <a:lnTo>
                    <a:pt x="204526" y="37936"/>
                  </a:lnTo>
                  <a:lnTo>
                    <a:pt x="209830" y="35114"/>
                  </a:lnTo>
                  <a:lnTo>
                    <a:pt x="212726" y="32880"/>
                  </a:lnTo>
                  <a:lnTo>
                    <a:pt x="215945" y="27575"/>
                  </a:lnTo>
                  <a:lnTo>
                    <a:pt x="216804" y="24679"/>
                  </a:lnTo>
                  <a:lnTo>
                    <a:pt x="215257" y="21689"/>
                  </a:lnTo>
                  <a:lnTo>
                    <a:pt x="196910" y="6137"/>
                  </a:lnTo>
                  <a:lnTo>
                    <a:pt x="184574" y="2636"/>
                  </a:lnTo>
                  <a:lnTo>
                    <a:pt x="142670" y="205"/>
                  </a:lnTo>
                  <a:lnTo>
                    <a:pt x="128011" y="0"/>
                  </a:lnTo>
                  <a:lnTo>
                    <a:pt x="114441" y="5553"/>
                  </a:lnTo>
                  <a:lnTo>
                    <a:pt x="101353" y="16135"/>
                  </a:lnTo>
                  <a:lnTo>
                    <a:pt x="83144" y="39943"/>
                  </a:lnTo>
                  <a:lnTo>
                    <a:pt x="66974" y="82077"/>
                  </a:lnTo>
                  <a:lnTo>
                    <a:pt x="58644" y="125560"/>
                  </a:lnTo>
                  <a:lnTo>
                    <a:pt x="52145" y="162912"/>
                  </a:lnTo>
                  <a:lnTo>
                    <a:pt x="48073" y="203302"/>
                  </a:lnTo>
                  <a:lnTo>
                    <a:pt x="46309" y="244037"/>
                  </a:lnTo>
                  <a:lnTo>
                    <a:pt x="39551" y="286446"/>
                  </a:lnTo>
                  <a:lnTo>
                    <a:pt x="24690" y="333533"/>
                  </a:lnTo>
                  <a:lnTo>
                    <a:pt x="8948" y="375234"/>
                  </a:lnTo>
                  <a:lnTo>
                    <a:pt x="3668" y="385755"/>
                  </a:lnTo>
                  <a:lnTo>
                    <a:pt x="0" y="405877"/>
                  </a:lnTo>
                  <a:lnTo>
                    <a:pt x="19834" y="413420"/>
                  </a:lnTo>
                  <a:lnTo>
                    <a:pt x="47467" y="417302"/>
                  </a:lnTo>
                  <a:lnTo>
                    <a:pt x="93910" y="411009"/>
                  </a:lnTo>
                  <a:lnTo>
                    <a:pt x="134444" y="403652"/>
                  </a:lnTo>
                  <a:lnTo>
                    <a:pt x="170894" y="399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2" name="SMARTInkShape-7160"/>
            <p:cNvSpPr/>
            <p:nvPr>
              <p:custDataLst>
                <p:tags r:id="rId236"/>
              </p:custDataLst>
            </p:nvPr>
          </p:nvSpPr>
          <p:spPr>
            <a:xfrm>
              <a:off x="10545498" y="4057717"/>
              <a:ext cx="130047" cy="455968"/>
            </a:xfrm>
            <a:custGeom>
              <a:avLst/>
              <a:gdLst/>
              <a:ahLst/>
              <a:cxnLst/>
              <a:rect l="0" t="0" r="0" b="0"/>
              <a:pathLst>
                <a:path w="130047" h="455968">
                  <a:moveTo>
                    <a:pt x="8202" y="18983"/>
                  </a:moveTo>
                  <a:lnTo>
                    <a:pt x="8202" y="18983"/>
                  </a:lnTo>
                  <a:lnTo>
                    <a:pt x="3145" y="13927"/>
                  </a:lnTo>
                  <a:lnTo>
                    <a:pt x="664" y="8622"/>
                  </a:lnTo>
                  <a:lnTo>
                    <a:pt x="0" y="5726"/>
                  </a:lnTo>
                  <a:lnTo>
                    <a:pt x="618" y="3795"/>
                  </a:lnTo>
                  <a:lnTo>
                    <a:pt x="2088" y="2508"/>
                  </a:lnTo>
                  <a:lnTo>
                    <a:pt x="4126" y="1650"/>
                  </a:lnTo>
                  <a:lnTo>
                    <a:pt x="44743" y="0"/>
                  </a:lnTo>
                  <a:lnTo>
                    <a:pt x="74415" y="2775"/>
                  </a:lnTo>
                  <a:lnTo>
                    <a:pt x="97670" y="10300"/>
                  </a:lnTo>
                  <a:lnTo>
                    <a:pt x="107232" y="17241"/>
                  </a:lnTo>
                  <a:lnTo>
                    <a:pt x="118567" y="34106"/>
                  </a:lnTo>
                  <a:lnTo>
                    <a:pt x="130046" y="66757"/>
                  </a:lnTo>
                  <a:lnTo>
                    <a:pt x="125089" y="104698"/>
                  </a:lnTo>
                  <a:lnTo>
                    <a:pt x="120191" y="147314"/>
                  </a:lnTo>
                  <a:lnTo>
                    <a:pt x="104289" y="186855"/>
                  </a:lnTo>
                  <a:lnTo>
                    <a:pt x="94915" y="228885"/>
                  </a:lnTo>
                  <a:lnTo>
                    <a:pt x="86930" y="264503"/>
                  </a:lnTo>
                  <a:lnTo>
                    <a:pt x="76673" y="311926"/>
                  </a:lnTo>
                  <a:lnTo>
                    <a:pt x="75231" y="350800"/>
                  </a:lnTo>
                  <a:lnTo>
                    <a:pt x="77769" y="390150"/>
                  </a:lnTo>
                  <a:lnTo>
                    <a:pt x="83091" y="423440"/>
                  </a:lnTo>
                  <a:lnTo>
                    <a:pt x="78957" y="443857"/>
                  </a:lnTo>
                  <a:lnTo>
                    <a:pt x="76539" y="448282"/>
                  </a:lnTo>
                  <a:lnTo>
                    <a:pt x="73869" y="451233"/>
                  </a:lnTo>
                  <a:lnTo>
                    <a:pt x="71028" y="453200"/>
                  </a:lnTo>
                  <a:lnTo>
                    <a:pt x="56922" y="455967"/>
                  </a:lnTo>
                  <a:lnTo>
                    <a:pt x="51265" y="453181"/>
                  </a:lnTo>
                  <a:lnTo>
                    <a:pt x="35307" y="436206"/>
                  </a:lnTo>
                  <a:lnTo>
                    <a:pt x="27252" y="419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3" name="SMARTInkShape-7161"/>
            <p:cNvSpPr/>
            <p:nvPr>
              <p:custDataLst>
                <p:tags r:id="rId237"/>
              </p:custDataLst>
            </p:nvPr>
          </p:nvSpPr>
          <p:spPr>
            <a:xfrm>
              <a:off x="9173899" y="4324350"/>
              <a:ext cx="151077" cy="38101"/>
            </a:xfrm>
            <a:custGeom>
              <a:avLst/>
              <a:gdLst/>
              <a:ahLst/>
              <a:cxnLst/>
              <a:rect l="0" t="0" r="0" b="0"/>
              <a:pathLst>
                <a:path w="151077" h="38101">
                  <a:moveTo>
                    <a:pt x="8201" y="38100"/>
                  </a:moveTo>
                  <a:lnTo>
                    <a:pt x="8201" y="38100"/>
                  </a:lnTo>
                  <a:lnTo>
                    <a:pt x="3144" y="38100"/>
                  </a:lnTo>
                  <a:lnTo>
                    <a:pt x="1655" y="37042"/>
                  </a:lnTo>
                  <a:lnTo>
                    <a:pt x="661" y="35278"/>
                  </a:lnTo>
                  <a:lnTo>
                    <a:pt x="0" y="33043"/>
                  </a:lnTo>
                  <a:lnTo>
                    <a:pt x="616" y="30496"/>
                  </a:lnTo>
                  <a:lnTo>
                    <a:pt x="4125" y="24843"/>
                  </a:lnTo>
                  <a:lnTo>
                    <a:pt x="45417" y="19136"/>
                  </a:lnTo>
                  <a:lnTo>
                    <a:pt x="86020" y="12844"/>
                  </a:lnTo>
                  <a:lnTo>
                    <a:pt x="132448" y="4906"/>
                  </a:lnTo>
                  <a:lnTo>
                    <a:pt x="151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4" name="SMARTInkShape-7162"/>
            <p:cNvSpPr/>
            <p:nvPr>
              <p:custDataLst>
                <p:tags r:id="rId238"/>
              </p:custDataLst>
            </p:nvPr>
          </p:nvSpPr>
          <p:spPr>
            <a:xfrm>
              <a:off x="10467975" y="425767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5" name="SMARTInkShape-7163"/>
            <p:cNvSpPr/>
            <p:nvPr>
              <p:custDataLst>
                <p:tags r:id="rId239"/>
              </p:custDataLst>
            </p:nvPr>
          </p:nvSpPr>
          <p:spPr>
            <a:xfrm>
              <a:off x="9848850" y="4543425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1058" y="15188"/>
                  </a:lnTo>
                  <a:lnTo>
                    <a:pt x="2824" y="16475"/>
                  </a:lnTo>
                  <a:lnTo>
                    <a:pt x="5057" y="17334"/>
                  </a:lnTo>
                  <a:lnTo>
                    <a:pt x="7538" y="26754"/>
                  </a:lnTo>
                  <a:lnTo>
                    <a:pt x="9702" y="39407"/>
                  </a:lnTo>
                  <a:lnTo>
                    <a:pt x="16890" y="58976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9" name="SMARTInkShape-Group1457"/>
          <p:cNvGrpSpPr/>
          <p:nvPr/>
        </p:nvGrpSpPr>
        <p:grpSpPr>
          <a:xfrm>
            <a:off x="8193608" y="4381500"/>
            <a:ext cx="169343" cy="114301"/>
            <a:chOff x="8193608" y="4381500"/>
            <a:chExt cx="169343" cy="114301"/>
          </a:xfrm>
        </p:grpSpPr>
        <p:sp>
          <p:nvSpPr>
            <p:cNvPr id="1537" name="SMARTInkShape-7164"/>
            <p:cNvSpPr/>
            <p:nvPr>
              <p:custDataLst>
                <p:tags r:id="rId220"/>
              </p:custDataLst>
            </p:nvPr>
          </p:nvSpPr>
          <p:spPr>
            <a:xfrm>
              <a:off x="8193608" y="4381500"/>
              <a:ext cx="140768" cy="23681"/>
            </a:xfrm>
            <a:custGeom>
              <a:avLst/>
              <a:gdLst/>
              <a:ahLst/>
              <a:cxnLst/>
              <a:rect l="0" t="0" r="0" b="0"/>
              <a:pathLst>
                <a:path w="140768" h="23681">
                  <a:moveTo>
                    <a:pt x="26467" y="0"/>
                  </a:moveTo>
                  <a:lnTo>
                    <a:pt x="26467" y="0"/>
                  </a:lnTo>
                  <a:lnTo>
                    <a:pt x="8567" y="7539"/>
                  </a:lnTo>
                  <a:lnTo>
                    <a:pt x="5009" y="8201"/>
                  </a:lnTo>
                  <a:lnTo>
                    <a:pt x="2636" y="9701"/>
                  </a:lnTo>
                  <a:lnTo>
                    <a:pt x="1055" y="11759"/>
                  </a:lnTo>
                  <a:lnTo>
                    <a:pt x="0" y="14189"/>
                  </a:lnTo>
                  <a:lnTo>
                    <a:pt x="1414" y="15810"/>
                  </a:lnTo>
                  <a:lnTo>
                    <a:pt x="29649" y="23680"/>
                  </a:lnTo>
                  <a:lnTo>
                    <a:pt x="73859" y="21062"/>
                  </a:lnTo>
                  <a:lnTo>
                    <a:pt x="14076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8" name="SMARTInkShape-7165"/>
            <p:cNvSpPr/>
            <p:nvPr>
              <p:custDataLst>
                <p:tags r:id="rId221"/>
              </p:custDataLst>
            </p:nvPr>
          </p:nvSpPr>
          <p:spPr>
            <a:xfrm>
              <a:off x="8214588" y="4467225"/>
              <a:ext cx="148363" cy="28576"/>
            </a:xfrm>
            <a:custGeom>
              <a:avLst/>
              <a:gdLst/>
              <a:ahLst/>
              <a:cxnLst/>
              <a:rect l="0" t="0" r="0" b="0"/>
              <a:pathLst>
                <a:path w="148363" h="28576">
                  <a:moveTo>
                    <a:pt x="5487" y="28575"/>
                  </a:moveTo>
                  <a:lnTo>
                    <a:pt x="5487" y="28575"/>
                  </a:lnTo>
                  <a:lnTo>
                    <a:pt x="0" y="28575"/>
                  </a:lnTo>
                  <a:lnTo>
                    <a:pt x="2342" y="28575"/>
                  </a:lnTo>
                  <a:lnTo>
                    <a:pt x="38979" y="18214"/>
                  </a:lnTo>
                  <a:lnTo>
                    <a:pt x="85833" y="6185"/>
                  </a:lnTo>
                  <a:lnTo>
                    <a:pt x="131620" y="1222"/>
                  </a:lnTo>
                  <a:lnTo>
                    <a:pt x="1483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6" name="SMARTInkShape-Group1458"/>
          <p:cNvGrpSpPr/>
          <p:nvPr/>
        </p:nvGrpSpPr>
        <p:grpSpPr>
          <a:xfrm>
            <a:off x="6943725" y="4134243"/>
            <a:ext cx="1064684" cy="454311"/>
            <a:chOff x="6943725" y="4134243"/>
            <a:chExt cx="1064684" cy="454311"/>
          </a:xfrm>
        </p:grpSpPr>
        <p:sp>
          <p:nvSpPr>
            <p:cNvPr id="1540" name="SMARTInkShape-7166"/>
            <p:cNvSpPr/>
            <p:nvPr>
              <p:custDataLst>
                <p:tags r:id="rId214"/>
              </p:custDataLst>
            </p:nvPr>
          </p:nvSpPr>
          <p:spPr>
            <a:xfrm>
              <a:off x="6943725" y="438150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3"/>
                  </a:lnTo>
                  <a:lnTo>
                    <a:pt x="48905" y="15710"/>
                  </a:lnTo>
                  <a:lnTo>
                    <a:pt x="90408" y="968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1" name="SMARTInkShape-7167"/>
            <p:cNvSpPr/>
            <p:nvPr>
              <p:custDataLst>
                <p:tags r:id="rId215"/>
              </p:custDataLst>
            </p:nvPr>
          </p:nvSpPr>
          <p:spPr>
            <a:xfrm>
              <a:off x="7250395" y="4134243"/>
              <a:ext cx="222693" cy="398395"/>
            </a:xfrm>
            <a:custGeom>
              <a:avLst/>
              <a:gdLst/>
              <a:ahLst/>
              <a:cxnLst/>
              <a:rect l="0" t="0" r="0" b="0"/>
              <a:pathLst>
                <a:path w="222693" h="398395">
                  <a:moveTo>
                    <a:pt x="217205" y="9132"/>
                  </a:moveTo>
                  <a:lnTo>
                    <a:pt x="217205" y="9132"/>
                  </a:lnTo>
                  <a:lnTo>
                    <a:pt x="222261" y="9132"/>
                  </a:lnTo>
                  <a:lnTo>
                    <a:pt x="222692" y="8074"/>
                  </a:lnTo>
                  <a:lnTo>
                    <a:pt x="220350" y="4076"/>
                  </a:lnTo>
                  <a:lnTo>
                    <a:pt x="218243" y="2586"/>
                  </a:lnTo>
                  <a:lnTo>
                    <a:pt x="213080" y="931"/>
                  </a:lnTo>
                  <a:lnTo>
                    <a:pt x="204224" y="0"/>
                  </a:lnTo>
                  <a:lnTo>
                    <a:pt x="162060" y="12899"/>
                  </a:lnTo>
                  <a:lnTo>
                    <a:pt x="120233" y="31082"/>
                  </a:lnTo>
                  <a:lnTo>
                    <a:pt x="93628" y="49098"/>
                  </a:lnTo>
                  <a:lnTo>
                    <a:pt x="81694" y="69657"/>
                  </a:lnTo>
                  <a:lnTo>
                    <a:pt x="68181" y="111595"/>
                  </a:lnTo>
                  <a:lnTo>
                    <a:pt x="55320" y="154372"/>
                  </a:lnTo>
                  <a:lnTo>
                    <a:pt x="47644" y="193161"/>
                  </a:lnTo>
                  <a:lnTo>
                    <a:pt x="39583" y="235357"/>
                  </a:lnTo>
                  <a:lnTo>
                    <a:pt x="34070" y="278185"/>
                  </a:lnTo>
                  <a:lnTo>
                    <a:pt x="26065" y="306162"/>
                  </a:lnTo>
                  <a:lnTo>
                    <a:pt x="7598" y="353022"/>
                  </a:lnTo>
                  <a:lnTo>
                    <a:pt x="0" y="385271"/>
                  </a:lnTo>
                  <a:lnTo>
                    <a:pt x="435" y="390067"/>
                  </a:lnTo>
                  <a:lnTo>
                    <a:pt x="1783" y="393262"/>
                  </a:lnTo>
                  <a:lnTo>
                    <a:pt x="3741" y="395395"/>
                  </a:lnTo>
                  <a:lnTo>
                    <a:pt x="21664" y="398394"/>
                  </a:lnTo>
                  <a:lnTo>
                    <a:pt x="50679" y="398350"/>
                  </a:lnTo>
                  <a:lnTo>
                    <a:pt x="94980" y="389246"/>
                  </a:lnTo>
                  <a:lnTo>
                    <a:pt x="160055" y="371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2" name="SMARTInkShape-7168"/>
            <p:cNvSpPr/>
            <p:nvPr>
              <p:custDataLst>
                <p:tags r:id="rId216"/>
              </p:custDataLst>
            </p:nvPr>
          </p:nvSpPr>
          <p:spPr>
            <a:xfrm>
              <a:off x="7574512" y="4207319"/>
              <a:ext cx="112164" cy="240003"/>
            </a:xfrm>
            <a:custGeom>
              <a:avLst/>
              <a:gdLst/>
              <a:ahLst/>
              <a:cxnLst/>
              <a:rect l="0" t="0" r="0" b="0"/>
              <a:pathLst>
                <a:path w="112164" h="240003">
                  <a:moveTo>
                    <a:pt x="112163" y="12256"/>
                  </a:moveTo>
                  <a:lnTo>
                    <a:pt x="112163" y="12256"/>
                  </a:lnTo>
                  <a:lnTo>
                    <a:pt x="112163" y="2143"/>
                  </a:lnTo>
                  <a:lnTo>
                    <a:pt x="111105" y="222"/>
                  </a:lnTo>
                  <a:lnTo>
                    <a:pt x="109341" y="0"/>
                  </a:lnTo>
                  <a:lnTo>
                    <a:pt x="103501" y="1518"/>
                  </a:lnTo>
                  <a:lnTo>
                    <a:pt x="64919" y="3682"/>
                  </a:lnTo>
                  <a:lnTo>
                    <a:pt x="48541" y="11362"/>
                  </a:lnTo>
                  <a:lnTo>
                    <a:pt x="26637" y="26573"/>
                  </a:lnTo>
                  <a:lnTo>
                    <a:pt x="5076" y="56919"/>
                  </a:lnTo>
                  <a:lnTo>
                    <a:pt x="0" y="80875"/>
                  </a:lnTo>
                  <a:lnTo>
                    <a:pt x="4457" y="98845"/>
                  </a:lnTo>
                  <a:lnTo>
                    <a:pt x="14552" y="117415"/>
                  </a:lnTo>
                  <a:lnTo>
                    <a:pt x="50899" y="164707"/>
                  </a:lnTo>
                  <a:lnTo>
                    <a:pt x="74936" y="196220"/>
                  </a:lnTo>
                  <a:lnTo>
                    <a:pt x="79742" y="213610"/>
                  </a:lnTo>
                  <a:lnTo>
                    <a:pt x="79057" y="226277"/>
                  </a:lnTo>
                  <a:lnTo>
                    <a:pt x="77392" y="231137"/>
                  </a:lnTo>
                  <a:lnTo>
                    <a:pt x="73108" y="234376"/>
                  </a:lnTo>
                  <a:lnTo>
                    <a:pt x="49062" y="239576"/>
                  </a:lnTo>
                  <a:lnTo>
                    <a:pt x="44696" y="240002"/>
                  </a:lnTo>
                  <a:lnTo>
                    <a:pt x="28437" y="235547"/>
                  </a:lnTo>
                  <a:lnTo>
                    <a:pt x="7155" y="225618"/>
                  </a:lnTo>
                  <a:lnTo>
                    <a:pt x="6175" y="224347"/>
                  </a:lnTo>
                  <a:lnTo>
                    <a:pt x="6580" y="223500"/>
                  </a:lnTo>
                  <a:lnTo>
                    <a:pt x="16913" y="221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3" name="SMARTInkShape-7169"/>
            <p:cNvSpPr/>
            <p:nvPr>
              <p:custDataLst>
                <p:tags r:id="rId217"/>
              </p:custDataLst>
            </p:nvPr>
          </p:nvSpPr>
          <p:spPr>
            <a:xfrm>
              <a:off x="7735625" y="4430301"/>
              <a:ext cx="72503" cy="84550"/>
            </a:xfrm>
            <a:custGeom>
              <a:avLst/>
              <a:gdLst/>
              <a:ahLst/>
              <a:cxnLst/>
              <a:rect l="0" t="0" r="0" b="0"/>
              <a:pathLst>
                <a:path w="72503" h="84550">
                  <a:moveTo>
                    <a:pt x="8200" y="17874"/>
                  </a:moveTo>
                  <a:lnTo>
                    <a:pt x="8200" y="17874"/>
                  </a:lnTo>
                  <a:lnTo>
                    <a:pt x="8200" y="8741"/>
                  </a:lnTo>
                  <a:lnTo>
                    <a:pt x="7142" y="41471"/>
                  </a:lnTo>
                  <a:lnTo>
                    <a:pt x="0" y="61916"/>
                  </a:lnTo>
                  <a:lnTo>
                    <a:pt x="616" y="62052"/>
                  </a:lnTo>
                  <a:lnTo>
                    <a:pt x="4124" y="59380"/>
                  </a:lnTo>
                  <a:lnTo>
                    <a:pt x="6388" y="54666"/>
                  </a:lnTo>
                  <a:lnTo>
                    <a:pt x="12899" y="32903"/>
                  </a:lnTo>
                  <a:lnTo>
                    <a:pt x="33703" y="2792"/>
                  </a:lnTo>
                  <a:lnTo>
                    <a:pt x="41055" y="587"/>
                  </a:lnTo>
                  <a:lnTo>
                    <a:pt x="45978" y="0"/>
                  </a:lnTo>
                  <a:lnTo>
                    <a:pt x="50318" y="1725"/>
                  </a:lnTo>
                  <a:lnTo>
                    <a:pt x="68218" y="20386"/>
                  </a:lnTo>
                  <a:lnTo>
                    <a:pt x="71916" y="35571"/>
                  </a:lnTo>
                  <a:lnTo>
                    <a:pt x="72502" y="53256"/>
                  </a:lnTo>
                  <a:lnTo>
                    <a:pt x="65350" y="84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4" name="SMARTInkShape-7170"/>
            <p:cNvSpPr/>
            <p:nvPr>
              <p:custDataLst>
                <p:tags r:id="rId218"/>
              </p:custDataLst>
            </p:nvPr>
          </p:nvSpPr>
          <p:spPr>
            <a:xfrm>
              <a:off x="7858125" y="4135875"/>
              <a:ext cx="150284" cy="452679"/>
            </a:xfrm>
            <a:custGeom>
              <a:avLst/>
              <a:gdLst/>
              <a:ahLst/>
              <a:cxnLst/>
              <a:rect l="0" t="0" r="0" b="0"/>
              <a:pathLst>
                <a:path w="150284" h="452679">
                  <a:moveTo>
                    <a:pt x="28575" y="26550"/>
                  </a:moveTo>
                  <a:lnTo>
                    <a:pt x="28575" y="26550"/>
                  </a:lnTo>
                  <a:lnTo>
                    <a:pt x="23519" y="26550"/>
                  </a:lnTo>
                  <a:lnTo>
                    <a:pt x="22030" y="25492"/>
                  </a:lnTo>
                  <a:lnTo>
                    <a:pt x="21037" y="23728"/>
                  </a:lnTo>
                  <a:lnTo>
                    <a:pt x="20375" y="21494"/>
                  </a:lnTo>
                  <a:lnTo>
                    <a:pt x="20991" y="20004"/>
                  </a:lnTo>
                  <a:lnTo>
                    <a:pt x="22461" y="19011"/>
                  </a:lnTo>
                  <a:lnTo>
                    <a:pt x="62933" y="8940"/>
                  </a:lnTo>
                  <a:lnTo>
                    <a:pt x="110253" y="150"/>
                  </a:lnTo>
                  <a:lnTo>
                    <a:pt x="124143" y="0"/>
                  </a:lnTo>
                  <a:lnTo>
                    <a:pt x="145255" y="6303"/>
                  </a:lnTo>
                  <a:lnTo>
                    <a:pt x="147638" y="9877"/>
                  </a:lnTo>
                  <a:lnTo>
                    <a:pt x="150283" y="22315"/>
                  </a:lnTo>
                  <a:lnTo>
                    <a:pt x="144014" y="69583"/>
                  </a:lnTo>
                  <a:lnTo>
                    <a:pt x="142042" y="112387"/>
                  </a:lnTo>
                  <a:lnTo>
                    <a:pt x="135337" y="152289"/>
                  </a:lnTo>
                  <a:lnTo>
                    <a:pt x="126412" y="194811"/>
                  </a:lnTo>
                  <a:lnTo>
                    <a:pt x="124592" y="237977"/>
                  </a:lnTo>
                  <a:lnTo>
                    <a:pt x="124052" y="281459"/>
                  </a:lnTo>
                  <a:lnTo>
                    <a:pt x="123870" y="323964"/>
                  </a:lnTo>
                  <a:lnTo>
                    <a:pt x="123834" y="366893"/>
                  </a:lnTo>
                  <a:lnTo>
                    <a:pt x="123826" y="411682"/>
                  </a:lnTo>
                  <a:lnTo>
                    <a:pt x="120651" y="418771"/>
                  </a:lnTo>
                  <a:lnTo>
                    <a:pt x="108655" y="432293"/>
                  </a:lnTo>
                  <a:lnTo>
                    <a:pt x="78996" y="446749"/>
                  </a:lnTo>
                  <a:lnTo>
                    <a:pt x="48454" y="452678"/>
                  </a:lnTo>
                  <a:lnTo>
                    <a:pt x="0" y="445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5" name="SMARTInkShape-7171"/>
            <p:cNvSpPr/>
            <p:nvPr>
              <p:custDataLst>
                <p:tags r:id="rId219"/>
              </p:custDataLst>
            </p:nvPr>
          </p:nvSpPr>
          <p:spPr>
            <a:xfrm>
              <a:off x="6945051" y="4202000"/>
              <a:ext cx="168408" cy="330448"/>
            </a:xfrm>
            <a:custGeom>
              <a:avLst/>
              <a:gdLst/>
              <a:ahLst/>
              <a:cxnLst/>
              <a:rect l="0" t="0" r="0" b="0"/>
              <a:pathLst>
                <a:path w="168408" h="330448">
                  <a:moveTo>
                    <a:pt x="151074" y="27100"/>
                  </a:moveTo>
                  <a:lnTo>
                    <a:pt x="151074" y="27100"/>
                  </a:lnTo>
                  <a:lnTo>
                    <a:pt x="168407" y="9767"/>
                  </a:lnTo>
                  <a:lnTo>
                    <a:pt x="167921" y="8136"/>
                  </a:lnTo>
                  <a:lnTo>
                    <a:pt x="164558" y="3502"/>
                  </a:lnTo>
                  <a:lnTo>
                    <a:pt x="159537" y="737"/>
                  </a:lnTo>
                  <a:lnTo>
                    <a:pt x="156716" y="0"/>
                  </a:lnTo>
                  <a:lnTo>
                    <a:pt x="130434" y="6420"/>
                  </a:lnTo>
                  <a:lnTo>
                    <a:pt x="85400" y="23002"/>
                  </a:lnTo>
                  <a:lnTo>
                    <a:pt x="74966" y="25279"/>
                  </a:lnTo>
                  <a:lnTo>
                    <a:pt x="34668" y="50546"/>
                  </a:lnTo>
                  <a:lnTo>
                    <a:pt x="29020" y="55431"/>
                  </a:lnTo>
                  <a:lnTo>
                    <a:pt x="16015" y="82532"/>
                  </a:lnTo>
                  <a:lnTo>
                    <a:pt x="9228" y="124110"/>
                  </a:lnTo>
                  <a:lnTo>
                    <a:pt x="8403" y="170910"/>
                  </a:lnTo>
                  <a:lnTo>
                    <a:pt x="8240" y="218020"/>
                  </a:lnTo>
                  <a:lnTo>
                    <a:pt x="7153" y="258765"/>
                  </a:lnTo>
                  <a:lnTo>
                    <a:pt x="0" y="301886"/>
                  </a:lnTo>
                  <a:lnTo>
                    <a:pt x="2085" y="310799"/>
                  </a:lnTo>
                  <a:lnTo>
                    <a:pt x="5482" y="318288"/>
                  </a:lnTo>
                  <a:lnTo>
                    <a:pt x="6991" y="325145"/>
                  </a:lnTo>
                  <a:lnTo>
                    <a:pt x="9511" y="327397"/>
                  </a:lnTo>
                  <a:lnTo>
                    <a:pt x="17954" y="329899"/>
                  </a:lnTo>
                  <a:lnTo>
                    <a:pt x="54772" y="330447"/>
                  </a:lnTo>
                  <a:lnTo>
                    <a:pt x="97673" y="322165"/>
                  </a:lnTo>
                  <a:lnTo>
                    <a:pt x="132024" y="303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0" name="SMARTInkShape-Group1459"/>
          <p:cNvGrpSpPr/>
          <p:nvPr/>
        </p:nvGrpSpPr>
        <p:grpSpPr>
          <a:xfrm>
            <a:off x="6429375" y="4248543"/>
            <a:ext cx="219076" cy="504433"/>
            <a:chOff x="6429375" y="4248543"/>
            <a:chExt cx="219076" cy="504433"/>
          </a:xfrm>
        </p:grpSpPr>
        <p:sp>
          <p:nvSpPr>
            <p:cNvPr id="1547" name="SMARTInkShape-7172"/>
            <p:cNvSpPr/>
            <p:nvPr>
              <p:custDataLst>
                <p:tags r:id="rId211"/>
              </p:custDataLst>
            </p:nvPr>
          </p:nvSpPr>
          <p:spPr>
            <a:xfrm>
              <a:off x="6562725" y="4248543"/>
              <a:ext cx="28576" cy="180583"/>
            </a:xfrm>
            <a:custGeom>
              <a:avLst/>
              <a:gdLst/>
              <a:ahLst/>
              <a:cxnLst/>
              <a:rect l="0" t="0" r="0" b="0"/>
              <a:pathLst>
                <a:path w="28576" h="180583">
                  <a:moveTo>
                    <a:pt x="0" y="9132"/>
                  </a:moveTo>
                  <a:lnTo>
                    <a:pt x="0" y="9132"/>
                  </a:lnTo>
                  <a:lnTo>
                    <a:pt x="9132" y="0"/>
                  </a:lnTo>
                  <a:lnTo>
                    <a:pt x="9502" y="46274"/>
                  </a:lnTo>
                  <a:lnTo>
                    <a:pt x="9520" y="87966"/>
                  </a:lnTo>
                  <a:lnTo>
                    <a:pt x="9524" y="124212"/>
                  </a:lnTo>
                  <a:lnTo>
                    <a:pt x="11641" y="147062"/>
                  </a:lnTo>
                  <a:lnTo>
                    <a:pt x="28575" y="180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8" name="SMARTInkShape-7173"/>
            <p:cNvSpPr/>
            <p:nvPr>
              <p:custDataLst>
                <p:tags r:id="rId212"/>
              </p:custDataLst>
            </p:nvPr>
          </p:nvSpPr>
          <p:spPr>
            <a:xfrm>
              <a:off x="6429375" y="4505325"/>
              <a:ext cx="219076" cy="23657"/>
            </a:xfrm>
            <a:custGeom>
              <a:avLst/>
              <a:gdLst/>
              <a:ahLst/>
              <a:cxnLst/>
              <a:rect l="0" t="0" r="0" b="0"/>
              <a:pathLst>
                <a:path w="219076" h="23657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2822" y="19886"/>
                  </a:lnTo>
                  <a:lnTo>
                    <a:pt x="5056" y="22782"/>
                  </a:lnTo>
                  <a:lnTo>
                    <a:pt x="9721" y="23656"/>
                  </a:lnTo>
                  <a:lnTo>
                    <a:pt x="53961" y="14810"/>
                  </a:lnTo>
                  <a:lnTo>
                    <a:pt x="94893" y="6034"/>
                  </a:lnTo>
                  <a:lnTo>
                    <a:pt x="136494" y="1192"/>
                  </a:lnTo>
                  <a:lnTo>
                    <a:pt x="183909" y="236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9" name="SMARTInkShape-7174"/>
            <p:cNvSpPr/>
            <p:nvPr>
              <p:custDataLst>
                <p:tags r:id="rId213"/>
              </p:custDataLst>
            </p:nvPr>
          </p:nvSpPr>
          <p:spPr>
            <a:xfrm>
              <a:off x="6496558" y="4626226"/>
              <a:ext cx="136829" cy="126750"/>
            </a:xfrm>
            <a:custGeom>
              <a:avLst/>
              <a:gdLst/>
              <a:ahLst/>
              <a:cxnLst/>
              <a:rect l="0" t="0" r="0" b="0"/>
              <a:pathLst>
                <a:path w="136829" h="126750">
                  <a:moveTo>
                    <a:pt x="18542" y="2924"/>
                  </a:moveTo>
                  <a:lnTo>
                    <a:pt x="18542" y="2924"/>
                  </a:lnTo>
                  <a:lnTo>
                    <a:pt x="10938" y="11586"/>
                  </a:lnTo>
                  <a:lnTo>
                    <a:pt x="3354" y="26775"/>
                  </a:lnTo>
                  <a:lnTo>
                    <a:pt x="0" y="62170"/>
                  </a:lnTo>
                  <a:lnTo>
                    <a:pt x="8165" y="108508"/>
                  </a:lnTo>
                  <a:lnTo>
                    <a:pt x="8905" y="116076"/>
                  </a:lnTo>
                  <a:lnTo>
                    <a:pt x="19363" y="75628"/>
                  </a:lnTo>
                  <a:lnTo>
                    <a:pt x="31405" y="37747"/>
                  </a:lnTo>
                  <a:lnTo>
                    <a:pt x="45871" y="16534"/>
                  </a:lnTo>
                  <a:lnTo>
                    <a:pt x="63563" y="1900"/>
                  </a:lnTo>
                  <a:lnTo>
                    <a:pt x="68665" y="125"/>
                  </a:lnTo>
                  <a:lnTo>
                    <a:pt x="73124" y="0"/>
                  </a:lnTo>
                  <a:lnTo>
                    <a:pt x="92941" y="7403"/>
                  </a:lnTo>
                  <a:lnTo>
                    <a:pt x="111024" y="21067"/>
                  </a:lnTo>
                  <a:lnTo>
                    <a:pt x="117854" y="29685"/>
                  </a:lnTo>
                  <a:lnTo>
                    <a:pt x="136255" y="71932"/>
                  </a:lnTo>
                  <a:lnTo>
                    <a:pt x="136828" y="84042"/>
                  </a:lnTo>
                  <a:lnTo>
                    <a:pt x="133367" y="110463"/>
                  </a:lnTo>
                  <a:lnTo>
                    <a:pt x="132842" y="126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3" name="SMARTInkShape-Group1460"/>
          <p:cNvGrpSpPr/>
          <p:nvPr/>
        </p:nvGrpSpPr>
        <p:grpSpPr>
          <a:xfrm>
            <a:off x="5861912" y="4429125"/>
            <a:ext cx="148364" cy="133351"/>
            <a:chOff x="5861912" y="4429125"/>
            <a:chExt cx="148364" cy="133351"/>
          </a:xfrm>
        </p:grpSpPr>
        <p:sp>
          <p:nvSpPr>
            <p:cNvPr id="1551" name="SMARTInkShape-7175"/>
            <p:cNvSpPr/>
            <p:nvPr>
              <p:custDataLst>
                <p:tags r:id="rId209"/>
              </p:custDataLst>
            </p:nvPr>
          </p:nvSpPr>
          <p:spPr>
            <a:xfrm>
              <a:off x="5876925" y="442912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44829" y="4468"/>
                  </a:lnTo>
                  <a:lnTo>
                    <a:pt x="90660" y="88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2" name="SMARTInkShape-7176"/>
            <p:cNvSpPr/>
            <p:nvPr>
              <p:custDataLst>
                <p:tags r:id="rId210"/>
              </p:custDataLst>
            </p:nvPr>
          </p:nvSpPr>
          <p:spPr>
            <a:xfrm>
              <a:off x="5861912" y="4543425"/>
              <a:ext cx="148364" cy="19051"/>
            </a:xfrm>
            <a:custGeom>
              <a:avLst/>
              <a:gdLst/>
              <a:ahLst/>
              <a:cxnLst/>
              <a:rect l="0" t="0" r="0" b="0"/>
              <a:pathLst>
                <a:path w="148364" h="19051">
                  <a:moveTo>
                    <a:pt x="5488" y="0"/>
                  </a:moveTo>
                  <a:lnTo>
                    <a:pt x="5488" y="0"/>
                  </a:lnTo>
                  <a:lnTo>
                    <a:pt x="432" y="5056"/>
                  </a:lnTo>
                  <a:lnTo>
                    <a:pt x="0" y="7604"/>
                  </a:lnTo>
                  <a:lnTo>
                    <a:pt x="772" y="10361"/>
                  </a:lnTo>
                  <a:lnTo>
                    <a:pt x="2344" y="13257"/>
                  </a:lnTo>
                  <a:lnTo>
                    <a:pt x="15379" y="16475"/>
                  </a:lnTo>
                  <a:lnTo>
                    <a:pt x="53185" y="18542"/>
                  </a:lnTo>
                  <a:lnTo>
                    <a:pt x="96715" y="18950"/>
                  </a:lnTo>
                  <a:lnTo>
                    <a:pt x="14836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9" name="SMARTInkShape-Group1461"/>
          <p:cNvGrpSpPr/>
          <p:nvPr/>
        </p:nvGrpSpPr>
        <p:grpSpPr>
          <a:xfrm>
            <a:off x="4664320" y="4153663"/>
            <a:ext cx="806444" cy="479970"/>
            <a:chOff x="4664320" y="4153663"/>
            <a:chExt cx="806444" cy="479970"/>
          </a:xfrm>
        </p:grpSpPr>
        <p:sp>
          <p:nvSpPr>
            <p:cNvPr id="1554" name="SMARTInkShape-7177"/>
            <p:cNvSpPr/>
            <p:nvPr>
              <p:custDataLst>
                <p:tags r:id="rId204"/>
              </p:custDataLst>
            </p:nvPr>
          </p:nvSpPr>
          <p:spPr>
            <a:xfrm>
              <a:off x="4664320" y="4278210"/>
              <a:ext cx="93262" cy="189016"/>
            </a:xfrm>
            <a:custGeom>
              <a:avLst/>
              <a:gdLst/>
              <a:ahLst/>
              <a:cxnLst/>
              <a:rect l="0" t="0" r="0" b="0"/>
              <a:pathLst>
                <a:path w="93262" h="189016">
                  <a:moveTo>
                    <a:pt x="79130" y="36615"/>
                  </a:moveTo>
                  <a:lnTo>
                    <a:pt x="79130" y="36615"/>
                  </a:lnTo>
                  <a:lnTo>
                    <a:pt x="92387" y="23358"/>
                  </a:lnTo>
                  <a:lnTo>
                    <a:pt x="93261" y="20368"/>
                  </a:lnTo>
                  <a:lnTo>
                    <a:pt x="92783" y="17317"/>
                  </a:lnTo>
                  <a:lnTo>
                    <a:pt x="89470" y="9872"/>
                  </a:lnTo>
                  <a:lnTo>
                    <a:pt x="83840" y="3527"/>
                  </a:lnTo>
                  <a:lnTo>
                    <a:pt x="75579" y="743"/>
                  </a:lnTo>
                  <a:lnTo>
                    <a:pt x="70413" y="0"/>
                  </a:lnTo>
                  <a:lnTo>
                    <a:pt x="61850" y="1997"/>
                  </a:lnTo>
                  <a:lnTo>
                    <a:pt x="16500" y="26000"/>
                  </a:lnTo>
                  <a:lnTo>
                    <a:pt x="1894" y="48639"/>
                  </a:lnTo>
                  <a:lnTo>
                    <a:pt x="0" y="63479"/>
                  </a:lnTo>
                  <a:lnTo>
                    <a:pt x="2687" y="76071"/>
                  </a:lnTo>
                  <a:lnTo>
                    <a:pt x="7408" y="85195"/>
                  </a:lnTo>
                  <a:lnTo>
                    <a:pt x="25608" y="105164"/>
                  </a:lnTo>
                  <a:lnTo>
                    <a:pt x="70964" y="142993"/>
                  </a:lnTo>
                  <a:lnTo>
                    <a:pt x="77768" y="150684"/>
                  </a:lnTo>
                  <a:lnTo>
                    <a:pt x="83111" y="159985"/>
                  </a:lnTo>
                  <a:lnTo>
                    <a:pt x="83901" y="164370"/>
                  </a:lnTo>
                  <a:lnTo>
                    <a:pt x="83369" y="168352"/>
                  </a:lnTo>
                  <a:lnTo>
                    <a:pt x="81956" y="172064"/>
                  </a:lnTo>
                  <a:lnTo>
                    <a:pt x="74742" y="179012"/>
                  </a:lnTo>
                  <a:lnTo>
                    <a:pt x="69855" y="182346"/>
                  </a:lnTo>
                  <a:lnTo>
                    <a:pt x="47807" y="187040"/>
                  </a:lnTo>
                  <a:lnTo>
                    <a:pt x="5463" y="188963"/>
                  </a:lnTo>
                  <a:lnTo>
                    <a:pt x="12455" y="189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5" name="SMARTInkShape-7178"/>
            <p:cNvSpPr/>
            <p:nvPr>
              <p:custDataLst>
                <p:tags r:id="rId205"/>
              </p:custDataLst>
            </p:nvPr>
          </p:nvSpPr>
          <p:spPr>
            <a:xfrm>
              <a:off x="4791075" y="4433838"/>
              <a:ext cx="38101" cy="61963"/>
            </a:xfrm>
            <a:custGeom>
              <a:avLst/>
              <a:gdLst/>
              <a:ahLst/>
              <a:cxnLst/>
              <a:rect l="0" t="0" r="0" b="0"/>
              <a:pathLst>
                <a:path w="38101" h="61963">
                  <a:moveTo>
                    <a:pt x="0" y="14337"/>
                  </a:moveTo>
                  <a:lnTo>
                    <a:pt x="0" y="14337"/>
                  </a:lnTo>
                  <a:lnTo>
                    <a:pt x="0" y="5204"/>
                  </a:lnTo>
                  <a:lnTo>
                    <a:pt x="0" y="42336"/>
                  </a:lnTo>
                  <a:lnTo>
                    <a:pt x="1058" y="27590"/>
                  </a:lnTo>
                  <a:lnTo>
                    <a:pt x="8201" y="8229"/>
                  </a:lnTo>
                  <a:lnTo>
                    <a:pt x="14189" y="768"/>
                  </a:lnTo>
                  <a:lnTo>
                    <a:pt x="16868" y="0"/>
                  </a:lnTo>
                  <a:lnTo>
                    <a:pt x="19712" y="544"/>
                  </a:lnTo>
                  <a:lnTo>
                    <a:pt x="28771" y="6370"/>
                  </a:lnTo>
                  <a:lnTo>
                    <a:pt x="31881" y="9026"/>
                  </a:lnTo>
                  <a:lnTo>
                    <a:pt x="35336" y="14799"/>
                  </a:lnTo>
                  <a:lnTo>
                    <a:pt x="36872" y="23009"/>
                  </a:lnTo>
                  <a:lnTo>
                    <a:pt x="38100" y="61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6" name="SMARTInkShape-7179"/>
            <p:cNvSpPr/>
            <p:nvPr>
              <p:custDataLst>
                <p:tags r:id="rId206"/>
              </p:custDataLst>
            </p:nvPr>
          </p:nvSpPr>
          <p:spPr>
            <a:xfrm>
              <a:off x="4892254" y="4324350"/>
              <a:ext cx="175047" cy="295276"/>
            </a:xfrm>
            <a:custGeom>
              <a:avLst/>
              <a:gdLst/>
              <a:ahLst/>
              <a:cxnLst/>
              <a:rect l="0" t="0" r="0" b="0"/>
              <a:pathLst>
                <a:path w="175047" h="295276">
                  <a:moveTo>
                    <a:pt x="175046" y="0"/>
                  </a:moveTo>
                  <a:lnTo>
                    <a:pt x="175046" y="0"/>
                  </a:lnTo>
                  <a:lnTo>
                    <a:pt x="169990" y="0"/>
                  </a:lnTo>
                  <a:lnTo>
                    <a:pt x="164685" y="5645"/>
                  </a:lnTo>
                  <a:lnTo>
                    <a:pt x="136036" y="48957"/>
                  </a:lnTo>
                  <a:lnTo>
                    <a:pt x="110564" y="96484"/>
                  </a:lnTo>
                  <a:lnTo>
                    <a:pt x="88206" y="132540"/>
                  </a:lnTo>
                  <a:lnTo>
                    <a:pt x="67707" y="173092"/>
                  </a:lnTo>
                  <a:lnTo>
                    <a:pt x="38994" y="213010"/>
                  </a:lnTo>
                  <a:lnTo>
                    <a:pt x="13176" y="255977"/>
                  </a:lnTo>
                  <a:lnTo>
                    <a:pt x="0" y="285317"/>
                  </a:lnTo>
                  <a:lnTo>
                    <a:pt x="3596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7" name="SMARTInkShape-7180"/>
            <p:cNvSpPr/>
            <p:nvPr>
              <p:custDataLst>
                <p:tags r:id="rId207"/>
              </p:custDataLst>
            </p:nvPr>
          </p:nvSpPr>
          <p:spPr>
            <a:xfrm>
              <a:off x="5038759" y="4499553"/>
              <a:ext cx="112106" cy="120073"/>
            </a:xfrm>
            <a:custGeom>
              <a:avLst/>
              <a:gdLst/>
              <a:ahLst/>
              <a:cxnLst/>
              <a:rect l="0" t="0" r="0" b="0"/>
              <a:pathLst>
                <a:path w="112106" h="120073">
                  <a:moveTo>
                    <a:pt x="9491" y="34347"/>
                  </a:moveTo>
                  <a:lnTo>
                    <a:pt x="9491" y="34347"/>
                  </a:lnTo>
                  <a:lnTo>
                    <a:pt x="8433" y="52710"/>
                  </a:lnTo>
                  <a:lnTo>
                    <a:pt x="358" y="88846"/>
                  </a:lnTo>
                  <a:lnTo>
                    <a:pt x="0" y="64749"/>
                  </a:lnTo>
                  <a:lnTo>
                    <a:pt x="5032" y="46648"/>
                  </a:lnTo>
                  <a:lnTo>
                    <a:pt x="29626" y="15244"/>
                  </a:lnTo>
                  <a:lnTo>
                    <a:pt x="41723" y="4690"/>
                  </a:lnTo>
                  <a:lnTo>
                    <a:pt x="54155" y="0"/>
                  </a:lnTo>
                  <a:lnTo>
                    <a:pt x="78111" y="2415"/>
                  </a:lnTo>
                  <a:lnTo>
                    <a:pt x="90436" y="9925"/>
                  </a:lnTo>
                  <a:lnTo>
                    <a:pt x="106972" y="31992"/>
                  </a:lnTo>
                  <a:lnTo>
                    <a:pt x="112105" y="55522"/>
                  </a:lnTo>
                  <a:lnTo>
                    <a:pt x="105875" y="100621"/>
                  </a:lnTo>
                  <a:lnTo>
                    <a:pt x="95216" y="120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8" name="SMARTInkShape-7181"/>
            <p:cNvSpPr/>
            <p:nvPr>
              <p:custDataLst>
                <p:tags r:id="rId208"/>
              </p:custDataLst>
            </p:nvPr>
          </p:nvSpPr>
          <p:spPr>
            <a:xfrm>
              <a:off x="5314950" y="4153663"/>
              <a:ext cx="155814" cy="479970"/>
            </a:xfrm>
            <a:custGeom>
              <a:avLst/>
              <a:gdLst/>
              <a:ahLst/>
              <a:cxnLst/>
              <a:rect l="0" t="0" r="0" b="0"/>
              <a:pathLst>
                <a:path w="155814" h="479970">
                  <a:moveTo>
                    <a:pt x="0" y="18287"/>
                  </a:moveTo>
                  <a:lnTo>
                    <a:pt x="0" y="18287"/>
                  </a:lnTo>
                  <a:lnTo>
                    <a:pt x="5056" y="18287"/>
                  </a:lnTo>
                  <a:lnTo>
                    <a:pt x="44932" y="3099"/>
                  </a:lnTo>
                  <a:lnTo>
                    <a:pt x="89388" y="0"/>
                  </a:lnTo>
                  <a:lnTo>
                    <a:pt x="115385" y="2285"/>
                  </a:lnTo>
                  <a:lnTo>
                    <a:pt x="137552" y="9665"/>
                  </a:lnTo>
                  <a:lnTo>
                    <a:pt x="146860" y="16572"/>
                  </a:lnTo>
                  <a:lnTo>
                    <a:pt x="154524" y="26697"/>
                  </a:lnTo>
                  <a:lnTo>
                    <a:pt x="155813" y="41075"/>
                  </a:lnTo>
                  <a:lnTo>
                    <a:pt x="151791" y="87571"/>
                  </a:lnTo>
                  <a:lnTo>
                    <a:pt x="145987" y="127833"/>
                  </a:lnTo>
                  <a:lnTo>
                    <a:pt x="143797" y="165986"/>
                  </a:lnTo>
                  <a:lnTo>
                    <a:pt x="143058" y="213503"/>
                  </a:lnTo>
                  <a:lnTo>
                    <a:pt x="142929" y="257809"/>
                  </a:lnTo>
                  <a:lnTo>
                    <a:pt x="142885" y="305019"/>
                  </a:lnTo>
                  <a:lnTo>
                    <a:pt x="142878" y="343016"/>
                  </a:lnTo>
                  <a:lnTo>
                    <a:pt x="142875" y="388054"/>
                  </a:lnTo>
                  <a:lnTo>
                    <a:pt x="142875" y="432106"/>
                  </a:lnTo>
                  <a:lnTo>
                    <a:pt x="145697" y="443154"/>
                  </a:lnTo>
                  <a:lnTo>
                    <a:pt x="150414" y="455323"/>
                  </a:lnTo>
                  <a:lnTo>
                    <a:pt x="151076" y="458869"/>
                  </a:lnTo>
                  <a:lnTo>
                    <a:pt x="150459" y="461232"/>
                  </a:lnTo>
                  <a:lnTo>
                    <a:pt x="148988" y="462810"/>
                  </a:lnTo>
                  <a:lnTo>
                    <a:pt x="141863" y="467850"/>
                  </a:lnTo>
                  <a:lnTo>
                    <a:pt x="124918" y="479035"/>
                  </a:lnTo>
                  <a:lnTo>
                    <a:pt x="119262" y="479969"/>
                  </a:lnTo>
                  <a:lnTo>
                    <a:pt x="85725" y="475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3" name="SMARTInkShape-Group1462"/>
          <p:cNvGrpSpPr/>
          <p:nvPr/>
        </p:nvGrpSpPr>
        <p:grpSpPr>
          <a:xfrm>
            <a:off x="4003148" y="4214188"/>
            <a:ext cx="521228" cy="452218"/>
            <a:chOff x="4003148" y="4214188"/>
            <a:chExt cx="521228" cy="452218"/>
          </a:xfrm>
        </p:grpSpPr>
        <p:sp>
          <p:nvSpPr>
            <p:cNvPr id="1560" name="SMARTInkShape-7182"/>
            <p:cNvSpPr/>
            <p:nvPr>
              <p:custDataLst>
                <p:tags r:id="rId201"/>
              </p:custDataLst>
            </p:nvPr>
          </p:nvSpPr>
          <p:spPr>
            <a:xfrm>
              <a:off x="4038797" y="4305300"/>
              <a:ext cx="199829" cy="331194"/>
            </a:xfrm>
            <a:custGeom>
              <a:avLst/>
              <a:gdLst/>
              <a:ahLst/>
              <a:cxnLst/>
              <a:rect l="0" t="0" r="0" b="0"/>
              <a:pathLst>
                <a:path w="199829" h="331194">
                  <a:moveTo>
                    <a:pt x="199828" y="0"/>
                  </a:moveTo>
                  <a:lnTo>
                    <a:pt x="199828" y="0"/>
                  </a:lnTo>
                  <a:lnTo>
                    <a:pt x="162938" y="1058"/>
                  </a:lnTo>
                  <a:lnTo>
                    <a:pt x="116548" y="16247"/>
                  </a:lnTo>
                  <a:lnTo>
                    <a:pt x="98476" y="28648"/>
                  </a:lnTo>
                  <a:lnTo>
                    <a:pt x="83874" y="36016"/>
                  </a:lnTo>
                  <a:lnTo>
                    <a:pt x="64812" y="52064"/>
                  </a:lnTo>
                  <a:lnTo>
                    <a:pt x="34943" y="96615"/>
                  </a:lnTo>
                  <a:lnTo>
                    <a:pt x="19523" y="136442"/>
                  </a:lnTo>
                  <a:lnTo>
                    <a:pt x="9612" y="177619"/>
                  </a:lnTo>
                  <a:lnTo>
                    <a:pt x="1304" y="217836"/>
                  </a:lnTo>
                  <a:lnTo>
                    <a:pt x="0" y="262984"/>
                  </a:lnTo>
                  <a:lnTo>
                    <a:pt x="2684" y="287471"/>
                  </a:lnTo>
                  <a:lnTo>
                    <a:pt x="9511" y="318393"/>
                  </a:lnTo>
                  <a:lnTo>
                    <a:pt x="13996" y="326011"/>
                  </a:lnTo>
                  <a:lnTo>
                    <a:pt x="19516" y="330102"/>
                  </a:lnTo>
                  <a:lnTo>
                    <a:pt x="22470" y="331193"/>
                  </a:lnTo>
                  <a:lnTo>
                    <a:pt x="69045" y="322726"/>
                  </a:lnTo>
                  <a:lnTo>
                    <a:pt x="112728" y="315985"/>
                  </a:lnTo>
                  <a:lnTo>
                    <a:pt x="161728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1" name="SMARTInkShape-7183"/>
            <p:cNvSpPr/>
            <p:nvPr>
              <p:custDataLst>
                <p:tags r:id="rId202"/>
              </p:custDataLst>
            </p:nvPr>
          </p:nvSpPr>
          <p:spPr>
            <a:xfrm>
              <a:off x="4003148" y="4457700"/>
              <a:ext cx="168803" cy="53114"/>
            </a:xfrm>
            <a:custGeom>
              <a:avLst/>
              <a:gdLst/>
              <a:ahLst/>
              <a:cxnLst/>
              <a:rect l="0" t="0" r="0" b="0"/>
              <a:pathLst>
                <a:path w="168803" h="53114">
                  <a:moveTo>
                    <a:pt x="16402" y="47625"/>
                  </a:moveTo>
                  <a:lnTo>
                    <a:pt x="16402" y="47625"/>
                  </a:lnTo>
                  <a:lnTo>
                    <a:pt x="6289" y="52681"/>
                  </a:lnTo>
                  <a:lnTo>
                    <a:pt x="3310" y="53113"/>
                  </a:lnTo>
                  <a:lnTo>
                    <a:pt x="1324" y="52341"/>
                  </a:lnTo>
                  <a:lnTo>
                    <a:pt x="0" y="50769"/>
                  </a:lnTo>
                  <a:lnTo>
                    <a:pt x="1234" y="48663"/>
                  </a:lnTo>
                  <a:lnTo>
                    <a:pt x="8249" y="43500"/>
                  </a:lnTo>
                  <a:lnTo>
                    <a:pt x="55459" y="25317"/>
                  </a:lnTo>
                  <a:lnTo>
                    <a:pt x="93849" y="19230"/>
                  </a:lnTo>
                  <a:lnTo>
                    <a:pt x="1688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2" name="SMARTInkShape-7184"/>
            <p:cNvSpPr/>
            <p:nvPr>
              <p:custDataLst>
                <p:tags r:id="rId203"/>
              </p:custDataLst>
            </p:nvPr>
          </p:nvSpPr>
          <p:spPr>
            <a:xfrm>
              <a:off x="4338898" y="4214188"/>
              <a:ext cx="185478" cy="452218"/>
            </a:xfrm>
            <a:custGeom>
              <a:avLst/>
              <a:gdLst/>
              <a:ahLst/>
              <a:cxnLst/>
              <a:rect l="0" t="0" r="0" b="0"/>
              <a:pathLst>
                <a:path w="185478" h="452218">
                  <a:moveTo>
                    <a:pt x="185477" y="24437"/>
                  </a:moveTo>
                  <a:lnTo>
                    <a:pt x="185477" y="24437"/>
                  </a:lnTo>
                  <a:lnTo>
                    <a:pt x="185477" y="7104"/>
                  </a:lnTo>
                  <a:lnTo>
                    <a:pt x="184419" y="6531"/>
                  </a:lnTo>
                  <a:lnTo>
                    <a:pt x="160567" y="0"/>
                  </a:lnTo>
                  <a:lnTo>
                    <a:pt x="115308" y="6891"/>
                  </a:lnTo>
                  <a:lnTo>
                    <a:pt x="80830" y="26765"/>
                  </a:lnTo>
                  <a:lnTo>
                    <a:pt x="58767" y="68046"/>
                  </a:lnTo>
                  <a:lnTo>
                    <a:pt x="53001" y="112782"/>
                  </a:lnTo>
                  <a:lnTo>
                    <a:pt x="52299" y="151249"/>
                  </a:lnTo>
                  <a:lnTo>
                    <a:pt x="47121" y="189481"/>
                  </a:lnTo>
                  <a:lnTo>
                    <a:pt x="42437" y="234838"/>
                  </a:lnTo>
                  <a:lnTo>
                    <a:pt x="35263" y="274221"/>
                  </a:lnTo>
                  <a:lnTo>
                    <a:pt x="23357" y="313745"/>
                  </a:lnTo>
                  <a:lnTo>
                    <a:pt x="10814" y="356633"/>
                  </a:lnTo>
                  <a:lnTo>
                    <a:pt x="0" y="401600"/>
                  </a:lnTo>
                  <a:lnTo>
                    <a:pt x="31" y="417490"/>
                  </a:lnTo>
                  <a:lnTo>
                    <a:pt x="3573" y="433019"/>
                  </a:lnTo>
                  <a:lnTo>
                    <a:pt x="8675" y="443449"/>
                  </a:lnTo>
                  <a:lnTo>
                    <a:pt x="13634" y="446653"/>
                  </a:lnTo>
                  <a:lnTo>
                    <a:pt x="27611" y="450214"/>
                  </a:lnTo>
                  <a:lnTo>
                    <a:pt x="63442" y="452217"/>
                  </a:lnTo>
                  <a:lnTo>
                    <a:pt x="107573" y="447755"/>
                  </a:lnTo>
                  <a:lnTo>
                    <a:pt x="156902" y="434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6" name="SMARTInkShape-Group1463"/>
          <p:cNvGrpSpPr/>
          <p:nvPr/>
        </p:nvGrpSpPr>
        <p:grpSpPr>
          <a:xfrm>
            <a:off x="3335074" y="4533900"/>
            <a:ext cx="198702" cy="133228"/>
            <a:chOff x="3335074" y="4533900"/>
            <a:chExt cx="198702" cy="133228"/>
          </a:xfrm>
        </p:grpSpPr>
        <p:sp>
          <p:nvSpPr>
            <p:cNvPr id="1564" name="SMARTInkShape-7185"/>
            <p:cNvSpPr/>
            <p:nvPr>
              <p:custDataLst>
                <p:tags r:id="rId199"/>
              </p:custDataLst>
            </p:nvPr>
          </p:nvSpPr>
          <p:spPr>
            <a:xfrm>
              <a:off x="3343275" y="453390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0"/>
                  </a:moveTo>
                  <a:lnTo>
                    <a:pt x="0" y="0"/>
                  </a:lnTo>
                  <a:lnTo>
                    <a:pt x="40098" y="1058"/>
                  </a:lnTo>
                  <a:lnTo>
                    <a:pt x="79416" y="7539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5" name="SMARTInkShape-7186"/>
            <p:cNvSpPr/>
            <p:nvPr>
              <p:custDataLst>
                <p:tags r:id="rId200"/>
              </p:custDataLst>
            </p:nvPr>
          </p:nvSpPr>
          <p:spPr>
            <a:xfrm>
              <a:off x="3335074" y="4638675"/>
              <a:ext cx="198702" cy="28453"/>
            </a:xfrm>
            <a:custGeom>
              <a:avLst/>
              <a:gdLst/>
              <a:ahLst/>
              <a:cxnLst/>
              <a:rect l="0" t="0" r="0" b="0"/>
              <a:pathLst>
                <a:path w="198702" h="28453">
                  <a:moveTo>
                    <a:pt x="8201" y="0"/>
                  </a:moveTo>
                  <a:lnTo>
                    <a:pt x="8201" y="0"/>
                  </a:lnTo>
                  <a:lnTo>
                    <a:pt x="662" y="17900"/>
                  </a:lnTo>
                  <a:lnTo>
                    <a:pt x="0" y="21459"/>
                  </a:lnTo>
                  <a:lnTo>
                    <a:pt x="2734" y="23831"/>
                  </a:lnTo>
                  <a:lnTo>
                    <a:pt x="14238" y="26467"/>
                  </a:lnTo>
                  <a:lnTo>
                    <a:pt x="61644" y="28158"/>
                  </a:lnTo>
                  <a:lnTo>
                    <a:pt x="101177" y="28452"/>
                  </a:lnTo>
                  <a:lnTo>
                    <a:pt x="144875" y="27479"/>
                  </a:lnTo>
                  <a:lnTo>
                    <a:pt x="19870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5" name="SMARTInkShape-Group1464"/>
          <p:cNvGrpSpPr/>
          <p:nvPr/>
        </p:nvGrpSpPr>
        <p:grpSpPr>
          <a:xfrm>
            <a:off x="1809750" y="4172028"/>
            <a:ext cx="1104347" cy="672054"/>
            <a:chOff x="1809750" y="4172028"/>
            <a:chExt cx="1104347" cy="672054"/>
          </a:xfrm>
        </p:grpSpPr>
        <p:sp>
          <p:nvSpPr>
            <p:cNvPr id="1567" name="SMARTInkShape-7187"/>
            <p:cNvSpPr/>
            <p:nvPr>
              <p:custDataLst>
                <p:tags r:id="rId191"/>
              </p:custDataLst>
            </p:nvPr>
          </p:nvSpPr>
          <p:spPr>
            <a:xfrm>
              <a:off x="2305050" y="4457700"/>
              <a:ext cx="238126" cy="285751"/>
            </a:xfrm>
            <a:custGeom>
              <a:avLst/>
              <a:gdLst/>
              <a:ahLst/>
              <a:cxnLst/>
              <a:rect l="0" t="0" r="0" b="0"/>
              <a:pathLst>
                <a:path w="238126" h="28575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17900" y="2822"/>
                  </a:lnTo>
                  <a:lnTo>
                    <a:pt x="64969" y="45988"/>
                  </a:lnTo>
                  <a:lnTo>
                    <a:pt x="105805" y="89586"/>
                  </a:lnTo>
                  <a:lnTo>
                    <a:pt x="143078" y="132232"/>
                  </a:lnTo>
                  <a:lnTo>
                    <a:pt x="182988" y="176111"/>
                  </a:lnTo>
                  <a:lnTo>
                    <a:pt x="209360" y="218114"/>
                  </a:lnTo>
                  <a:lnTo>
                    <a:pt x="232874" y="260929"/>
                  </a:lnTo>
                  <a:lnTo>
                    <a:pt x="238125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8" name="SMARTInkShape-7188"/>
            <p:cNvSpPr/>
            <p:nvPr>
              <p:custDataLst>
                <p:tags r:id="rId192"/>
              </p:custDataLst>
            </p:nvPr>
          </p:nvSpPr>
          <p:spPr>
            <a:xfrm>
              <a:off x="2348788" y="4429909"/>
              <a:ext cx="184863" cy="304017"/>
            </a:xfrm>
            <a:custGeom>
              <a:avLst/>
              <a:gdLst/>
              <a:ahLst/>
              <a:cxnLst/>
              <a:rect l="0" t="0" r="0" b="0"/>
              <a:pathLst>
                <a:path w="184863" h="304017">
                  <a:moveTo>
                    <a:pt x="184862" y="18266"/>
                  </a:moveTo>
                  <a:lnTo>
                    <a:pt x="184862" y="18266"/>
                  </a:lnTo>
                  <a:lnTo>
                    <a:pt x="184862" y="1864"/>
                  </a:lnTo>
                  <a:lnTo>
                    <a:pt x="183804" y="981"/>
                  </a:lnTo>
                  <a:lnTo>
                    <a:pt x="179806" y="0"/>
                  </a:lnTo>
                  <a:lnTo>
                    <a:pt x="171679" y="5209"/>
                  </a:lnTo>
                  <a:lnTo>
                    <a:pt x="161011" y="16696"/>
                  </a:lnTo>
                  <a:lnTo>
                    <a:pt x="136916" y="58565"/>
                  </a:lnTo>
                  <a:lnTo>
                    <a:pt x="106503" y="106005"/>
                  </a:lnTo>
                  <a:lnTo>
                    <a:pt x="86989" y="146824"/>
                  </a:lnTo>
                  <a:lnTo>
                    <a:pt x="63096" y="187517"/>
                  </a:lnTo>
                  <a:lnTo>
                    <a:pt x="37829" y="234268"/>
                  </a:lnTo>
                  <a:lnTo>
                    <a:pt x="8230" y="278068"/>
                  </a:lnTo>
                  <a:lnTo>
                    <a:pt x="0" y="295387"/>
                  </a:lnTo>
                  <a:lnTo>
                    <a:pt x="3887" y="304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9" name="SMARTInkShape-7189"/>
            <p:cNvSpPr/>
            <p:nvPr>
              <p:custDataLst>
                <p:tags r:id="rId193"/>
              </p:custDataLst>
            </p:nvPr>
          </p:nvSpPr>
          <p:spPr>
            <a:xfrm>
              <a:off x="2600451" y="4650961"/>
              <a:ext cx="95125" cy="110802"/>
            </a:xfrm>
            <a:custGeom>
              <a:avLst/>
              <a:gdLst/>
              <a:ahLst/>
              <a:cxnLst/>
              <a:rect l="0" t="0" r="0" b="0"/>
              <a:pathLst>
                <a:path w="95125" h="110802">
                  <a:moveTo>
                    <a:pt x="18924" y="44864"/>
                  </a:moveTo>
                  <a:lnTo>
                    <a:pt x="18924" y="44864"/>
                  </a:lnTo>
                  <a:lnTo>
                    <a:pt x="13868" y="44864"/>
                  </a:lnTo>
                  <a:lnTo>
                    <a:pt x="12378" y="45922"/>
                  </a:lnTo>
                  <a:lnTo>
                    <a:pt x="11385" y="47686"/>
                  </a:lnTo>
                  <a:lnTo>
                    <a:pt x="834" y="94205"/>
                  </a:lnTo>
                  <a:lnTo>
                    <a:pt x="0" y="109047"/>
                  </a:lnTo>
                  <a:lnTo>
                    <a:pt x="1017" y="109878"/>
                  </a:lnTo>
                  <a:lnTo>
                    <a:pt x="4968" y="110801"/>
                  </a:lnTo>
                  <a:lnTo>
                    <a:pt x="10252" y="99921"/>
                  </a:lnTo>
                  <a:lnTo>
                    <a:pt x="24328" y="56230"/>
                  </a:lnTo>
                  <a:lnTo>
                    <a:pt x="32963" y="23130"/>
                  </a:lnTo>
                  <a:lnTo>
                    <a:pt x="41391" y="11215"/>
                  </a:lnTo>
                  <a:lnTo>
                    <a:pt x="51134" y="3451"/>
                  </a:lnTo>
                  <a:lnTo>
                    <a:pt x="58992" y="0"/>
                  </a:lnTo>
                  <a:lnTo>
                    <a:pt x="62570" y="2254"/>
                  </a:lnTo>
                  <a:lnTo>
                    <a:pt x="72660" y="20597"/>
                  </a:lnTo>
                  <a:lnTo>
                    <a:pt x="88742" y="64481"/>
                  </a:lnTo>
                  <a:lnTo>
                    <a:pt x="95124" y="92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0" name="SMARTInkShape-7190"/>
            <p:cNvSpPr/>
            <p:nvPr>
              <p:custDataLst>
                <p:tags r:id="rId194"/>
              </p:custDataLst>
            </p:nvPr>
          </p:nvSpPr>
          <p:spPr>
            <a:xfrm>
              <a:off x="2219325" y="4276725"/>
              <a:ext cx="247651" cy="38101"/>
            </a:xfrm>
            <a:custGeom>
              <a:avLst/>
              <a:gdLst/>
              <a:ahLst/>
              <a:cxnLst/>
              <a:rect l="0" t="0" r="0" b="0"/>
              <a:pathLst>
                <a:path w="247651" h="38101">
                  <a:moveTo>
                    <a:pt x="0" y="38100"/>
                  </a:moveTo>
                  <a:lnTo>
                    <a:pt x="0" y="38100"/>
                  </a:lnTo>
                  <a:lnTo>
                    <a:pt x="42842" y="35278"/>
                  </a:lnTo>
                  <a:lnTo>
                    <a:pt x="80427" y="30561"/>
                  </a:lnTo>
                  <a:lnTo>
                    <a:pt x="116611" y="26341"/>
                  </a:lnTo>
                  <a:lnTo>
                    <a:pt x="162969" y="15434"/>
                  </a:lnTo>
                  <a:lnTo>
                    <a:pt x="202387" y="9634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1" name="SMARTInkShape-7191"/>
            <p:cNvSpPr/>
            <p:nvPr>
              <p:custDataLst>
                <p:tags r:id="rId195"/>
              </p:custDataLst>
            </p:nvPr>
          </p:nvSpPr>
          <p:spPr>
            <a:xfrm>
              <a:off x="1830112" y="4306624"/>
              <a:ext cx="170139" cy="455041"/>
            </a:xfrm>
            <a:custGeom>
              <a:avLst/>
              <a:gdLst/>
              <a:ahLst/>
              <a:cxnLst/>
              <a:rect l="0" t="0" r="0" b="0"/>
              <a:pathLst>
                <a:path w="170139" h="455041">
                  <a:moveTo>
                    <a:pt x="132038" y="8201"/>
                  </a:moveTo>
                  <a:lnTo>
                    <a:pt x="132038" y="8201"/>
                  </a:lnTo>
                  <a:lnTo>
                    <a:pt x="140239" y="0"/>
                  </a:lnTo>
                  <a:lnTo>
                    <a:pt x="136114" y="4125"/>
                  </a:lnTo>
                  <a:lnTo>
                    <a:pt x="131027" y="6389"/>
                  </a:lnTo>
                  <a:lnTo>
                    <a:pt x="83806" y="24377"/>
                  </a:lnTo>
                  <a:lnTo>
                    <a:pt x="37876" y="44211"/>
                  </a:lnTo>
                  <a:lnTo>
                    <a:pt x="15543" y="67206"/>
                  </a:lnTo>
                  <a:lnTo>
                    <a:pt x="3115" y="94057"/>
                  </a:lnTo>
                  <a:lnTo>
                    <a:pt x="0" y="111133"/>
                  </a:lnTo>
                  <a:lnTo>
                    <a:pt x="1769" y="153220"/>
                  </a:lnTo>
                  <a:lnTo>
                    <a:pt x="6304" y="189812"/>
                  </a:lnTo>
                  <a:lnTo>
                    <a:pt x="7836" y="235045"/>
                  </a:lnTo>
                  <a:lnTo>
                    <a:pt x="14685" y="282158"/>
                  </a:lnTo>
                  <a:lnTo>
                    <a:pt x="17135" y="326586"/>
                  </a:lnTo>
                  <a:lnTo>
                    <a:pt x="22675" y="366485"/>
                  </a:lnTo>
                  <a:lnTo>
                    <a:pt x="28053" y="412781"/>
                  </a:lnTo>
                  <a:lnTo>
                    <a:pt x="32200" y="429314"/>
                  </a:lnTo>
                  <a:lnTo>
                    <a:pt x="40393" y="441601"/>
                  </a:lnTo>
                  <a:lnTo>
                    <a:pt x="45542" y="446360"/>
                  </a:lnTo>
                  <a:lnTo>
                    <a:pt x="59728" y="451646"/>
                  </a:lnTo>
                  <a:lnTo>
                    <a:pt x="89650" y="455040"/>
                  </a:lnTo>
                  <a:lnTo>
                    <a:pt x="114540" y="450572"/>
                  </a:lnTo>
                  <a:lnTo>
                    <a:pt x="170138" y="427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2" name="SMARTInkShape-7192"/>
            <p:cNvSpPr/>
            <p:nvPr>
              <p:custDataLst>
                <p:tags r:id="rId196"/>
              </p:custDataLst>
            </p:nvPr>
          </p:nvSpPr>
          <p:spPr>
            <a:xfrm>
              <a:off x="1809750" y="4524375"/>
              <a:ext cx="123826" cy="66676"/>
            </a:xfrm>
            <a:custGeom>
              <a:avLst/>
              <a:gdLst/>
              <a:ahLst/>
              <a:cxnLst/>
              <a:rect l="0" t="0" r="0" b="0"/>
              <a:pathLst>
                <a:path w="123826" h="66676">
                  <a:moveTo>
                    <a:pt x="0" y="66675"/>
                  </a:moveTo>
                  <a:lnTo>
                    <a:pt x="0" y="66675"/>
                  </a:lnTo>
                  <a:lnTo>
                    <a:pt x="0" y="61619"/>
                  </a:lnTo>
                  <a:lnTo>
                    <a:pt x="2822" y="56314"/>
                  </a:lnTo>
                  <a:lnTo>
                    <a:pt x="5056" y="53418"/>
                  </a:lnTo>
                  <a:lnTo>
                    <a:pt x="42843" y="35204"/>
                  </a:lnTo>
                  <a:lnTo>
                    <a:pt x="84780" y="1718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3" name="SMARTInkShape-7193"/>
            <p:cNvSpPr/>
            <p:nvPr>
              <p:custDataLst>
                <p:tags r:id="rId197"/>
              </p:custDataLst>
            </p:nvPr>
          </p:nvSpPr>
          <p:spPr>
            <a:xfrm>
              <a:off x="1992751" y="4172111"/>
              <a:ext cx="255150" cy="671971"/>
            </a:xfrm>
            <a:custGeom>
              <a:avLst/>
              <a:gdLst/>
              <a:ahLst/>
              <a:cxnLst/>
              <a:rect l="0" t="0" r="0" b="0"/>
              <a:pathLst>
                <a:path w="255150" h="671971">
                  <a:moveTo>
                    <a:pt x="188474" y="28414"/>
                  </a:moveTo>
                  <a:lnTo>
                    <a:pt x="188474" y="28414"/>
                  </a:lnTo>
                  <a:lnTo>
                    <a:pt x="188474" y="6024"/>
                  </a:lnTo>
                  <a:lnTo>
                    <a:pt x="186357" y="3962"/>
                  </a:lnTo>
                  <a:lnTo>
                    <a:pt x="178361" y="1671"/>
                  </a:lnTo>
                  <a:lnTo>
                    <a:pt x="143694" y="0"/>
                  </a:lnTo>
                  <a:lnTo>
                    <a:pt x="101869" y="10221"/>
                  </a:lnTo>
                  <a:lnTo>
                    <a:pt x="64475" y="27290"/>
                  </a:lnTo>
                  <a:lnTo>
                    <a:pt x="46135" y="39840"/>
                  </a:lnTo>
                  <a:lnTo>
                    <a:pt x="19499" y="74722"/>
                  </a:lnTo>
                  <a:lnTo>
                    <a:pt x="8232" y="100343"/>
                  </a:lnTo>
                  <a:lnTo>
                    <a:pt x="0" y="136814"/>
                  </a:lnTo>
                  <a:lnTo>
                    <a:pt x="4920" y="180668"/>
                  </a:lnTo>
                  <a:lnTo>
                    <a:pt x="7793" y="221810"/>
                  </a:lnTo>
                  <a:lnTo>
                    <a:pt x="13819" y="258225"/>
                  </a:lnTo>
                  <a:lnTo>
                    <a:pt x="17133" y="304645"/>
                  </a:lnTo>
                  <a:lnTo>
                    <a:pt x="24375" y="350383"/>
                  </a:lnTo>
                  <a:lnTo>
                    <a:pt x="31176" y="389992"/>
                  </a:lnTo>
                  <a:lnTo>
                    <a:pt x="34623" y="428942"/>
                  </a:lnTo>
                  <a:lnTo>
                    <a:pt x="35429" y="461485"/>
                  </a:lnTo>
                  <a:lnTo>
                    <a:pt x="35883" y="504218"/>
                  </a:lnTo>
                  <a:lnTo>
                    <a:pt x="38840" y="538751"/>
                  </a:lnTo>
                  <a:lnTo>
                    <a:pt x="43596" y="579675"/>
                  </a:lnTo>
                  <a:lnTo>
                    <a:pt x="46394" y="623511"/>
                  </a:lnTo>
                  <a:lnTo>
                    <a:pt x="58822" y="662132"/>
                  </a:lnTo>
                  <a:lnTo>
                    <a:pt x="63939" y="666792"/>
                  </a:lnTo>
                  <a:lnTo>
                    <a:pt x="78092" y="671970"/>
                  </a:lnTo>
                  <a:lnTo>
                    <a:pt x="114023" y="669830"/>
                  </a:lnTo>
                  <a:lnTo>
                    <a:pt x="153126" y="662493"/>
                  </a:lnTo>
                  <a:lnTo>
                    <a:pt x="192232" y="657078"/>
                  </a:lnTo>
                  <a:lnTo>
                    <a:pt x="255149" y="638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4" name="SMARTInkShape-7194"/>
            <p:cNvSpPr/>
            <p:nvPr>
              <p:custDataLst>
                <p:tags r:id="rId198"/>
              </p:custDataLst>
            </p:nvPr>
          </p:nvSpPr>
          <p:spPr>
            <a:xfrm>
              <a:off x="2695575" y="4172028"/>
              <a:ext cx="218522" cy="656264"/>
            </a:xfrm>
            <a:custGeom>
              <a:avLst/>
              <a:gdLst/>
              <a:ahLst/>
              <a:cxnLst/>
              <a:rect l="0" t="0" r="0" b="0"/>
              <a:pathLst>
                <a:path w="218522" h="656264">
                  <a:moveTo>
                    <a:pt x="0" y="9447"/>
                  </a:moveTo>
                  <a:lnTo>
                    <a:pt x="0" y="9447"/>
                  </a:lnTo>
                  <a:lnTo>
                    <a:pt x="5056" y="4391"/>
                  </a:lnTo>
                  <a:lnTo>
                    <a:pt x="13183" y="1908"/>
                  </a:lnTo>
                  <a:lnTo>
                    <a:pt x="51478" y="184"/>
                  </a:lnTo>
                  <a:lnTo>
                    <a:pt x="89806" y="0"/>
                  </a:lnTo>
                  <a:lnTo>
                    <a:pt x="132275" y="2759"/>
                  </a:lnTo>
                  <a:lnTo>
                    <a:pt x="149805" y="8592"/>
                  </a:lnTo>
                  <a:lnTo>
                    <a:pt x="161125" y="18239"/>
                  </a:lnTo>
                  <a:lnTo>
                    <a:pt x="173447" y="40627"/>
                  </a:lnTo>
                  <a:lnTo>
                    <a:pt x="178745" y="77482"/>
                  </a:lnTo>
                  <a:lnTo>
                    <a:pt x="175258" y="121916"/>
                  </a:lnTo>
                  <a:lnTo>
                    <a:pt x="172578" y="158482"/>
                  </a:lnTo>
                  <a:lnTo>
                    <a:pt x="171951" y="190690"/>
                  </a:lnTo>
                  <a:lnTo>
                    <a:pt x="171673" y="228641"/>
                  </a:lnTo>
                  <a:lnTo>
                    <a:pt x="171549" y="266675"/>
                  </a:lnTo>
                  <a:lnTo>
                    <a:pt x="176536" y="308618"/>
                  </a:lnTo>
                  <a:lnTo>
                    <a:pt x="179002" y="342084"/>
                  </a:lnTo>
                  <a:lnTo>
                    <a:pt x="181156" y="377420"/>
                  </a:lnTo>
                  <a:lnTo>
                    <a:pt x="188320" y="418337"/>
                  </a:lnTo>
                  <a:lnTo>
                    <a:pt x="194117" y="451526"/>
                  </a:lnTo>
                  <a:lnTo>
                    <a:pt x="200221" y="484621"/>
                  </a:lnTo>
                  <a:lnTo>
                    <a:pt x="209608" y="530181"/>
                  </a:lnTo>
                  <a:lnTo>
                    <a:pt x="217205" y="573389"/>
                  </a:lnTo>
                  <a:lnTo>
                    <a:pt x="218521" y="600580"/>
                  </a:lnTo>
                  <a:lnTo>
                    <a:pt x="213184" y="619306"/>
                  </a:lnTo>
                  <a:lnTo>
                    <a:pt x="203757" y="636096"/>
                  </a:lnTo>
                  <a:lnTo>
                    <a:pt x="192511" y="647084"/>
                  </a:lnTo>
                  <a:lnTo>
                    <a:pt x="174813" y="652675"/>
                  </a:lnTo>
                  <a:lnTo>
                    <a:pt x="139071" y="656263"/>
                  </a:lnTo>
                  <a:lnTo>
                    <a:pt x="124956" y="651110"/>
                  </a:lnTo>
                  <a:lnTo>
                    <a:pt x="95250" y="628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6" name="SMARTInkShape-Group1465"/>
          <p:cNvGrpSpPr/>
          <p:nvPr/>
        </p:nvGrpSpPr>
        <p:grpSpPr>
          <a:xfrm>
            <a:off x="1020499" y="4340849"/>
            <a:ext cx="751152" cy="592201"/>
            <a:chOff x="1020499" y="4340849"/>
            <a:chExt cx="751152" cy="592201"/>
          </a:xfrm>
        </p:grpSpPr>
        <p:sp>
          <p:nvSpPr>
            <p:cNvPr id="1576" name="SMARTInkShape-7195"/>
            <p:cNvSpPr/>
            <p:nvPr>
              <p:custDataLst>
                <p:tags r:id="rId181"/>
              </p:custDataLst>
            </p:nvPr>
          </p:nvSpPr>
          <p:spPr>
            <a:xfrm>
              <a:off x="1095375" y="4340849"/>
              <a:ext cx="108558" cy="409023"/>
            </a:xfrm>
            <a:custGeom>
              <a:avLst/>
              <a:gdLst/>
              <a:ahLst/>
              <a:cxnLst/>
              <a:rect l="0" t="0" r="0" b="0"/>
              <a:pathLst>
                <a:path w="108558" h="409023">
                  <a:moveTo>
                    <a:pt x="19050" y="107326"/>
                  </a:moveTo>
                  <a:lnTo>
                    <a:pt x="19050" y="107326"/>
                  </a:lnTo>
                  <a:lnTo>
                    <a:pt x="17992" y="117047"/>
                  </a:lnTo>
                  <a:lnTo>
                    <a:pt x="10849" y="151174"/>
                  </a:lnTo>
                  <a:lnTo>
                    <a:pt x="17238" y="198525"/>
                  </a:lnTo>
                  <a:lnTo>
                    <a:pt x="23749" y="242345"/>
                  </a:lnTo>
                  <a:lnTo>
                    <a:pt x="27145" y="286561"/>
                  </a:lnTo>
                  <a:lnTo>
                    <a:pt x="28293" y="328213"/>
                  </a:lnTo>
                  <a:lnTo>
                    <a:pt x="25697" y="372189"/>
                  </a:lnTo>
                  <a:lnTo>
                    <a:pt x="19439" y="409022"/>
                  </a:lnTo>
                  <a:lnTo>
                    <a:pt x="12527" y="366359"/>
                  </a:lnTo>
                  <a:lnTo>
                    <a:pt x="4864" y="325182"/>
                  </a:lnTo>
                  <a:lnTo>
                    <a:pt x="961" y="287002"/>
                  </a:lnTo>
                  <a:lnTo>
                    <a:pt x="190" y="242614"/>
                  </a:lnTo>
                  <a:lnTo>
                    <a:pt x="2878" y="212676"/>
                  </a:lnTo>
                  <a:lnTo>
                    <a:pt x="7556" y="175229"/>
                  </a:lnTo>
                  <a:lnTo>
                    <a:pt x="11764" y="129562"/>
                  </a:lnTo>
                  <a:lnTo>
                    <a:pt x="19713" y="89220"/>
                  </a:lnTo>
                  <a:lnTo>
                    <a:pt x="28771" y="58922"/>
                  </a:lnTo>
                  <a:lnTo>
                    <a:pt x="43418" y="22361"/>
                  </a:lnTo>
                  <a:lnTo>
                    <a:pt x="47437" y="7833"/>
                  </a:lnTo>
                  <a:lnTo>
                    <a:pt x="52127" y="312"/>
                  </a:lnTo>
                  <a:lnTo>
                    <a:pt x="56977" y="0"/>
                  </a:lnTo>
                  <a:lnTo>
                    <a:pt x="70831" y="5298"/>
                  </a:lnTo>
                  <a:lnTo>
                    <a:pt x="81928" y="17530"/>
                  </a:lnTo>
                  <a:lnTo>
                    <a:pt x="101100" y="59361"/>
                  </a:lnTo>
                  <a:lnTo>
                    <a:pt x="107728" y="74014"/>
                  </a:lnTo>
                  <a:lnTo>
                    <a:pt x="108557" y="90403"/>
                  </a:lnTo>
                  <a:lnTo>
                    <a:pt x="100466" y="126796"/>
                  </a:lnTo>
                  <a:lnTo>
                    <a:pt x="89101" y="142791"/>
                  </a:lnTo>
                  <a:lnTo>
                    <a:pt x="73467" y="155896"/>
                  </a:lnTo>
                  <a:lnTo>
                    <a:pt x="46815" y="168167"/>
                  </a:lnTo>
                  <a:lnTo>
                    <a:pt x="28215" y="171408"/>
                  </a:lnTo>
                  <a:lnTo>
                    <a:pt x="0" y="164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7" name="SMARTInkShape-7196"/>
            <p:cNvSpPr/>
            <p:nvPr>
              <p:custDataLst>
                <p:tags r:id="rId182"/>
              </p:custDataLst>
            </p:nvPr>
          </p:nvSpPr>
          <p:spPr>
            <a:xfrm>
              <a:off x="1175612" y="4572000"/>
              <a:ext cx="138839" cy="138783"/>
            </a:xfrm>
            <a:custGeom>
              <a:avLst/>
              <a:gdLst/>
              <a:ahLst/>
              <a:cxnLst/>
              <a:rect l="0" t="0" r="0" b="0"/>
              <a:pathLst>
                <a:path w="138839" h="138783">
                  <a:moveTo>
                    <a:pt x="5488" y="38100"/>
                  </a:moveTo>
                  <a:lnTo>
                    <a:pt x="5488" y="38100"/>
                  </a:lnTo>
                  <a:lnTo>
                    <a:pt x="5488" y="33044"/>
                  </a:lnTo>
                  <a:lnTo>
                    <a:pt x="2666" y="27739"/>
                  </a:lnTo>
                  <a:lnTo>
                    <a:pt x="432" y="24843"/>
                  </a:lnTo>
                  <a:lnTo>
                    <a:pt x="0" y="21853"/>
                  </a:lnTo>
                  <a:lnTo>
                    <a:pt x="4556" y="11357"/>
                  </a:lnTo>
                  <a:lnTo>
                    <a:pt x="20381" y="10068"/>
                  </a:lnTo>
                  <a:lnTo>
                    <a:pt x="30805" y="12588"/>
                  </a:lnTo>
                  <a:lnTo>
                    <a:pt x="35066" y="14742"/>
                  </a:lnTo>
                  <a:lnTo>
                    <a:pt x="69355" y="53388"/>
                  </a:lnTo>
                  <a:lnTo>
                    <a:pt x="76207" y="66414"/>
                  </a:lnTo>
                  <a:lnTo>
                    <a:pt x="80064" y="91292"/>
                  </a:lnTo>
                  <a:lnTo>
                    <a:pt x="79908" y="111482"/>
                  </a:lnTo>
                  <a:lnTo>
                    <a:pt x="76311" y="127512"/>
                  </a:lnTo>
                  <a:lnTo>
                    <a:pt x="71184" y="136046"/>
                  </a:lnTo>
                  <a:lnTo>
                    <a:pt x="68335" y="138322"/>
                  </a:lnTo>
                  <a:lnTo>
                    <a:pt x="66436" y="138782"/>
                  </a:lnTo>
                  <a:lnTo>
                    <a:pt x="65170" y="138029"/>
                  </a:lnTo>
                  <a:lnTo>
                    <a:pt x="64326" y="136470"/>
                  </a:lnTo>
                  <a:lnTo>
                    <a:pt x="62860" y="99856"/>
                  </a:lnTo>
                  <a:lnTo>
                    <a:pt x="63795" y="80364"/>
                  </a:lnTo>
                  <a:lnTo>
                    <a:pt x="75909" y="50304"/>
                  </a:lnTo>
                  <a:lnTo>
                    <a:pt x="107696" y="12655"/>
                  </a:lnTo>
                  <a:lnTo>
                    <a:pt x="117236" y="5626"/>
                  </a:lnTo>
                  <a:lnTo>
                    <a:pt x="138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8" name="SMARTInkShape-7197"/>
            <p:cNvSpPr/>
            <p:nvPr>
              <p:custDataLst>
                <p:tags r:id="rId183"/>
              </p:custDataLst>
            </p:nvPr>
          </p:nvSpPr>
          <p:spPr>
            <a:xfrm>
              <a:off x="1339261" y="4600575"/>
              <a:ext cx="76225" cy="120934"/>
            </a:xfrm>
            <a:custGeom>
              <a:avLst/>
              <a:gdLst/>
              <a:ahLst/>
              <a:cxnLst/>
              <a:rect l="0" t="0" r="0" b="0"/>
              <a:pathLst>
                <a:path w="76225" h="120934">
                  <a:moveTo>
                    <a:pt x="41864" y="9525"/>
                  </a:moveTo>
                  <a:lnTo>
                    <a:pt x="41864" y="9525"/>
                  </a:lnTo>
                  <a:lnTo>
                    <a:pt x="22618" y="9525"/>
                  </a:lnTo>
                  <a:lnTo>
                    <a:pt x="18450" y="11642"/>
                  </a:lnTo>
                  <a:lnTo>
                    <a:pt x="10997" y="19638"/>
                  </a:lnTo>
                  <a:lnTo>
                    <a:pt x="851" y="46153"/>
                  </a:lnTo>
                  <a:lnTo>
                    <a:pt x="0" y="63198"/>
                  </a:lnTo>
                  <a:lnTo>
                    <a:pt x="4208" y="78888"/>
                  </a:lnTo>
                  <a:lnTo>
                    <a:pt x="18477" y="103455"/>
                  </a:lnTo>
                  <a:lnTo>
                    <a:pt x="30059" y="114066"/>
                  </a:lnTo>
                  <a:lnTo>
                    <a:pt x="42262" y="119488"/>
                  </a:lnTo>
                  <a:lnTo>
                    <a:pt x="48479" y="120933"/>
                  </a:lnTo>
                  <a:lnTo>
                    <a:pt x="54741" y="119781"/>
                  </a:lnTo>
                  <a:lnTo>
                    <a:pt x="67343" y="112855"/>
                  </a:lnTo>
                  <a:lnTo>
                    <a:pt x="71550" y="106987"/>
                  </a:lnTo>
                  <a:lnTo>
                    <a:pt x="76224" y="91999"/>
                  </a:lnTo>
                  <a:lnTo>
                    <a:pt x="73799" y="60656"/>
                  </a:lnTo>
                  <a:lnTo>
                    <a:pt x="57477" y="21766"/>
                  </a:lnTo>
                  <a:lnTo>
                    <a:pt x="513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9" name="SMARTInkShape-7198"/>
            <p:cNvSpPr/>
            <p:nvPr>
              <p:custDataLst>
                <p:tags r:id="rId184"/>
              </p:custDataLst>
            </p:nvPr>
          </p:nvSpPr>
          <p:spPr>
            <a:xfrm>
              <a:off x="1443913" y="4591050"/>
              <a:ext cx="64696" cy="119538"/>
            </a:xfrm>
            <a:custGeom>
              <a:avLst/>
              <a:gdLst/>
              <a:ahLst/>
              <a:cxnLst/>
              <a:rect l="0" t="0" r="0" b="0"/>
              <a:pathLst>
                <a:path w="64696" h="119538">
                  <a:moveTo>
                    <a:pt x="41987" y="9525"/>
                  </a:moveTo>
                  <a:lnTo>
                    <a:pt x="41987" y="9525"/>
                  </a:lnTo>
                  <a:lnTo>
                    <a:pt x="41987" y="4469"/>
                  </a:lnTo>
                  <a:lnTo>
                    <a:pt x="40929" y="4037"/>
                  </a:lnTo>
                  <a:lnTo>
                    <a:pt x="31626" y="8128"/>
                  </a:lnTo>
                  <a:lnTo>
                    <a:pt x="28730" y="8593"/>
                  </a:lnTo>
                  <a:lnTo>
                    <a:pt x="22689" y="11933"/>
                  </a:lnTo>
                  <a:lnTo>
                    <a:pt x="19597" y="14306"/>
                  </a:lnTo>
                  <a:lnTo>
                    <a:pt x="7029" y="40926"/>
                  </a:lnTo>
                  <a:lnTo>
                    <a:pt x="698" y="58406"/>
                  </a:lnTo>
                  <a:lnTo>
                    <a:pt x="0" y="76758"/>
                  </a:lnTo>
                  <a:lnTo>
                    <a:pt x="8176" y="109353"/>
                  </a:lnTo>
                  <a:lnTo>
                    <a:pt x="12038" y="114178"/>
                  </a:lnTo>
                  <a:lnTo>
                    <a:pt x="21973" y="119537"/>
                  </a:lnTo>
                  <a:lnTo>
                    <a:pt x="33445" y="119098"/>
                  </a:lnTo>
                  <a:lnTo>
                    <a:pt x="39467" y="117498"/>
                  </a:lnTo>
                  <a:lnTo>
                    <a:pt x="44540" y="113257"/>
                  </a:lnTo>
                  <a:lnTo>
                    <a:pt x="53000" y="100078"/>
                  </a:lnTo>
                  <a:lnTo>
                    <a:pt x="63712" y="69752"/>
                  </a:lnTo>
                  <a:lnTo>
                    <a:pt x="64695" y="51815"/>
                  </a:lnTo>
                  <a:lnTo>
                    <a:pt x="56703" y="23053"/>
                  </a:lnTo>
                  <a:lnTo>
                    <a:pt x="48175" y="12715"/>
                  </a:lnTo>
                  <a:lnTo>
                    <a:pt x="38387" y="5651"/>
                  </a:lnTo>
                  <a:lnTo>
                    <a:pt x="229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0" name="SMARTInkShape-7199"/>
            <p:cNvSpPr/>
            <p:nvPr>
              <p:custDataLst>
                <p:tags r:id="rId185"/>
              </p:custDataLst>
            </p:nvPr>
          </p:nvSpPr>
          <p:spPr>
            <a:xfrm>
              <a:off x="1590717" y="4381661"/>
              <a:ext cx="72122" cy="314165"/>
            </a:xfrm>
            <a:custGeom>
              <a:avLst/>
              <a:gdLst/>
              <a:ahLst/>
              <a:cxnLst/>
              <a:rect l="0" t="0" r="0" b="0"/>
              <a:pathLst>
                <a:path w="72122" h="314165">
                  <a:moveTo>
                    <a:pt x="66633" y="28414"/>
                  </a:moveTo>
                  <a:lnTo>
                    <a:pt x="66633" y="28414"/>
                  </a:lnTo>
                  <a:lnTo>
                    <a:pt x="66633" y="15157"/>
                  </a:lnTo>
                  <a:lnTo>
                    <a:pt x="69455" y="9116"/>
                  </a:lnTo>
                  <a:lnTo>
                    <a:pt x="71689" y="6024"/>
                  </a:lnTo>
                  <a:lnTo>
                    <a:pt x="72121" y="3962"/>
                  </a:lnTo>
                  <a:lnTo>
                    <a:pt x="71350" y="2588"/>
                  </a:lnTo>
                  <a:lnTo>
                    <a:pt x="67565" y="382"/>
                  </a:lnTo>
                  <a:lnTo>
                    <a:pt x="56796" y="0"/>
                  </a:lnTo>
                  <a:lnTo>
                    <a:pt x="48855" y="2733"/>
                  </a:lnTo>
                  <a:lnTo>
                    <a:pt x="45256" y="4944"/>
                  </a:lnTo>
                  <a:lnTo>
                    <a:pt x="20376" y="35491"/>
                  </a:lnTo>
                  <a:lnTo>
                    <a:pt x="14324" y="47787"/>
                  </a:lnTo>
                  <a:lnTo>
                    <a:pt x="3574" y="92348"/>
                  </a:lnTo>
                  <a:lnTo>
                    <a:pt x="672" y="130962"/>
                  </a:lnTo>
                  <a:lnTo>
                    <a:pt x="170" y="173452"/>
                  </a:lnTo>
                  <a:lnTo>
                    <a:pt x="0" y="220047"/>
                  </a:lnTo>
                  <a:lnTo>
                    <a:pt x="6512" y="258296"/>
                  </a:lnTo>
                  <a:lnTo>
                    <a:pt x="19008" y="314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1" name="SMARTInkShape-7200"/>
            <p:cNvSpPr/>
            <p:nvPr>
              <p:custDataLst>
                <p:tags r:id="rId186"/>
              </p:custDataLst>
            </p:nvPr>
          </p:nvSpPr>
          <p:spPr>
            <a:xfrm>
              <a:off x="1518512" y="4581525"/>
              <a:ext cx="176939" cy="9526"/>
            </a:xfrm>
            <a:custGeom>
              <a:avLst/>
              <a:gdLst/>
              <a:ahLst/>
              <a:cxnLst/>
              <a:rect l="0" t="0" r="0" b="0"/>
              <a:pathLst>
                <a:path w="176939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15379" y="6703"/>
                  </a:lnTo>
                  <a:lnTo>
                    <a:pt x="49341" y="1986"/>
                  </a:lnTo>
                  <a:lnTo>
                    <a:pt x="92918" y="588"/>
                  </a:lnTo>
                  <a:lnTo>
                    <a:pt x="136521" y="175"/>
                  </a:lnTo>
                  <a:lnTo>
                    <a:pt x="176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2" name="SMARTInkShape-7201"/>
            <p:cNvSpPr/>
            <p:nvPr>
              <p:custDataLst>
                <p:tags r:id="rId187"/>
              </p:custDataLst>
            </p:nvPr>
          </p:nvSpPr>
          <p:spPr>
            <a:xfrm>
              <a:off x="1020499" y="4810125"/>
              <a:ext cx="532077" cy="47234"/>
            </a:xfrm>
            <a:custGeom>
              <a:avLst/>
              <a:gdLst/>
              <a:ahLst/>
              <a:cxnLst/>
              <a:rect l="0" t="0" r="0" b="0"/>
              <a:pathLst>
                <a:path w="532077" h="47234">
                  <a:moveTo>
                    <a:pt x="8201" y="38100"/>
                  </a:moveTo>
                  <a:lnTo>
                    <a:pt x="8201" y="38100"/>
                  </a:lnTo>
                  <a:lnTo>
                    <a:pt x="0" y="46301"/>
                  </a:lnTo>
                  <a:lnTo>
                    <a:pt x="9181" y="47233"/>
                  </a:lnTo>
                  <a:lnTo>
                    <a:pt x="48572" y="46489"/>
                  </a:lnTo>
                  <a:lnTo>
                    <a:pt x="94246" y="39998"/>
                  </a:lnTo>
                  <a:lnTo>
                    <a:pt x="130357" y="31371"/>
                  </a:lnTo>
                  <a:lnTo>
                    <a:pt x="167397" y="23171"/>
                  </a:lnTo>
                  <a:lnTo>
                    <a:pt x="206242" y="19213"/>
                  </a:lnTo>
                  <a:lnTo>
                    <a:pt x="250794" y="12866"/>
                  </a:lnTo>
                  <a:lnTo>
                    <a:pt x="296451" y="9456"/>
                  </a:lnTo>
                  <a:lnTo>
                    <a:pt x="337260" y="3273"/>
                  </a:lnTo>
                  <a:lnTo>
                    <a:pt x="376163" y="969"/>
                  </a:lnTo>
                  <a:lnTo>
                    <a:pt x="414501" y="288"/>
                  </a:lnTo>
                  <a:lnTo>
                    <a:pt x="451613" y="85"/>
                  </a:lnTo>
                  <a:lnTo>
                    <a:pt x="495956" y="17"/>
                  </a:lnTo>
                  <a:lnTo>
                    <a:pt x="532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3" name="SMARTInkShape-7202"/>
            <p:cNvSpPr/>
            <p:nvPr>
              <p:custDataLst>
                <p:tags r:id="rId188"/>
              </p:custDataLst>
            </p:nvPr>
          </p:nvSpPr>
          <p:spPr>
            <a:xfrm>
              <a:off x="1152411" y="4819650"/>
              <a:ext cx="476365" cy="113400"/>
            </a:xfrm>
            <a:custGeom>
              <a:avLst/>
              <a:gdLst/>
              <a:ahLst/>
              <a:cxnLst/>
              <a:rect l="0" t="0" r="0" b="0"/>
              <a:pathLst>
                <a:path w="476365" h="113400">
                  <a:moveTo>
                    <a:pt x="66789" y="85725"/>
                  </a:moveTo>
                  <a:lnTo>
                    <a:pt x="66789" y="85725"/>
                  </a:lnTo>
                  <a:lnTo>
                    <a:pt x="21960" y="104039"/>
                  </a:lnTo>
                  <a:lnTo>
                    <a:pt x="0" y="112273"/>
                  </a:lnTo>
                  <a:lnTo>
                    <a:pt x="1096" y="112949"/>
                  </a:lnTo>
                  <a:lnTo>
                    <a:pt x="3944" y="113399"/>
                  </a:lnTo>
                  <a:lnTo>
                    <a:pt x="50334" y="103820"/>
                  </a:lnTo>
                  <a:lnTo>
                    <a:pt x="95074" y="94967"/>
                  </a:lnTo>
                  <a:lnTo>
                    <a:pt x="131219" y="88774"/>
                  </a:lnTo>
                  <a:lnTo>
                    <a:pt x="176426" y="79338"/>
                  </a:lnTo>
                  <a:lnTo>
                    <a:pt x="222864" y="69839"/>
                  </a:lnTo>
                  <a:lnTo>
                    <a:pt x="269079" y="59263"/>
                  </a:lnTo>
                  <a:lnTo>
                    <a:pt x="311112" y="44253"/>
                  </a:lnTo>
                  <a:lnTo>
                    <a:pt x="355552" y="32632"/>
                  </a:lnTo>
                  <a:lnTo>
                    <a:pt x="396000" y="23544"/>
                  </a:lnTo>
                  <a:lnTo>
                    <a:pt x="433738" y="18265"/>
                  </a:lnTo>
                  <a:lnTo>
                    <a:pt x="4763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4" name="SMARTInkShape-7203"/>
            <p:cNvSpPr/>
            <p:nvPr>
              <p:custDataLst>
                <p:tags r:id="rId189"/>
              </p:custDataLst>
            </p:nvPr>
          </p:nvSpPr>
          <p:spPr>
            <a:xfrm>
              <a:off x="1752600" y="46101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5" name="SMARTInkShape-7204"/>
            <p:cNvSpPr/>
            <p:nvPr>
              <p:custDataLst>
                <p:tags r:id="rId190"/>
              </p:custDataLst>
            </p:nvPr>
          </p:nvSpPr>
          <p:spPr>
            <a:xfrm>
              <a:off x="1763449" y="4733925"/>
              <a:ext cx="8202" cy="25535"/>
            </a:xfrm>
            <a:custGeom>
              <a:avLst/>
              <a:gdLst/>
              <a:ahLst/>
              <a:cxnLst/>
              <a:rect l="0" t="0" r="0" b="0"/>
              <a:pathLst>
                <a:path w="8202" h="25535">
                  <a:moveTo>
                    <a:pt x="8201" y="0"/>
                  </a:moveTo>
                  <a:lnTo>
                    <a:pt x="8201" y="0"/>
                  </a:lnTo>
                  <a:lnTo>
                    <a:pt x="8201" y="5056"/>
                  </a:lnTo>
                  <a:lnTo>
                    <a:pt x="0" y="25534"/>
                  </a:lnTo>
                  <a:lnTo>
                    <a:pt x="617" y="25490"/>
                  </a:lnTo>
                  <a:lnTo>
                    <a:pt x="820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7" name="SMARTInkShape-7205"/>
          <p:cNvSpPr/>
          <p:nvPr>
            <p:custDataLst>
              <p:tags r:id="rId1"/>
            </p:custDataLst>
          </p:nvPr>
        </p:nvSpPr>
        <p:spPr>
          <a:xfrm>
            <a:off x="5727026" y="3552828"/>
            <a:ext cx="1089154" cy="47589"/>
          </a:xfrm>
          <a:custGeom>
            <a:avLst/>
            <a:gdLst/>
            <a:ahLst/>
            <a:cxnLst/>
            <a:rect l="0" t="0" r="0" b="0"/>
            <a:pathLst>
              <a:path w="1089154" h="47589">
                <a:moveTo>
                  <a:pt x="35599" y="38097"/>
                </a:moveTo>
                <a:lnTo>
                  <a:pt x="35599" y="38097"/>
                </a:lnTo>
                <a:lnTo>
                  <a:pt x="0" y="47229"/>
                </a:lnTo>
                <a:lnTo>
                  <a:pt x="42547" y="47588"/>
                </a:lnTo>
                <a:lnTo>
                  <a:pt x="83773" y="46557"/>
                </a:lnTo>
                <a:lnTo>
                  <a:pt x="120310" y="41074"/>
                </a:lnTo>
                <a:lnTo>
                  <a:pt x="164179" y="37921"/>
                </a:lnTo>
                <a:lnTo>
                  <a:pt x="211751" y="31812"/>
                </a:lnTo>
                <a:lnTo>
                  <a:pt x="247240" y="30012"/>
                </a:lnTo>
                <a:lnTo>
                  <a:pt x="287000" y="26390"/>
                </a:lnTo>
                <a:lnTo>
                  <a:pt x="329366" y="22310"/>
                </a:lnTo>
                <a:lnTo>
                  <a:pt x="372890" y="20498"/>
                </a:lnTo>
                <a:lnTo>
                  <a:pt x="419751" y="19692"/>
                </a:lnTo>
                <a:lnTo>
                  <a:pt x="444100" y="19477"/>
                </a:lnTo>
                <a:lnTo>
                  <a:pt x="490911" y="16416"/>
                </a:lnTo>
                <a:lnTo>
                  <a:pt x="537468" y="12586"/>
                </a:lnTo>
                <a:lnTo>
                  <a:pt x="561736" y="11565"/>
                </a:lnTo>
                <a:lnTo>
                  <a:pt x="586382" y="10884"/>
                </a:lnTo>
                <a:lnTo>
                  <a:pt x="633522" y="10127"/>
                </a:lnTo>
                <a:lnTo>
                  <a:pt x="679168" y="9791"/>
                </a:lnTo>
                <a:lnTo>
                  <a:pt x="724149" y="9642"/>
                </a:lnTo>
                <a:lnTo>
                  <a:pt x="766012" y="9575"/>
                </a:lnTo>
                <a:lnTo>
                  <a:pt x="805785" y="10604"/>
                </a:lnTo>
                <a:lnTo>
                  <a:pt x="844629" y="14589"/>
                </a:lnTo>
                <a:lnTo>
                  <a:pt x="883060" y="17066"/>
                </a:lnTo>
                <a:lnTo>
                  <a:pt x="919190" y="18166"/>
                </a:lnTo>
                <a:lnTo>
                  <a:pt x="963331" y="18786"/>
                </a:lnTo>
                <a:lnTo>
                  <a:pt x="1010527" y="18995"/>
                </a:lnTo>
                <a:lnTo>
                  <a:pt x="1056029" y="19037"/>
                </a:lnTo>
                <a:lnTo>
                  <a:pt x="1089153" y="19047"/>
                </a:lnTo>
                <a:lnTo>
                  <a:pt x="1047719" y="13990"/>
                </a:lnTo>
                <a:lnTo>
                  <a:pt x="1003403" y="10405"/>
                </a:lnTo>
                <a:lnTo>
                  <a:pt x="968090" y="9915"/>
                </a:lnTo>
                <a:lnTo>
                  <a:pt x="933345" y="9697"/>
                </a:lnTo>
                <a:lnTo>
                  <a:pt x="886856" y="6752"/>
                </a:lnTo>
                <a:lnTo>
                  <a:pt x="843448" y="1998"/>
                </a:lnTo>
                <a:lnTo>
                  <a:pt x="811627" y="886"/>
                </a:lnTo>
                <a:lnTo>
                  <a:pt x="776317" y="393"/>
                </a:lnTo>
                <a:lnTo>
                  <a:pt x="742280" y="173"/>
                </a:lnTo>
                <a:lnTo>
                  <a:pt x="709513" y="75"/>
                </a:lnTo>
                <a:lnTo>
                  <a:pt x="677310" y="31"/>
                </a:lnTo>
                <a:lnTo>
                  <a:pt x="642537" y="12"/>
                </a:lnTo>
                <a:lnTo>
                  <a:pt x="606974" y="4"/>
                </a:lnTo>
                <a:lnTo>
                  <a:pt x="573530" y="0"/>
                </a:lnTo>
                <a:lnTo>
                  <a:pt x="538204" y="2820"/>
                </a:lnTo>
                <a:lnTo>
                  <a:pt x="502395" y="6543"/>
                </a:lnTo>
                <a:lnTo>
                  <a:pt x="468842" y="8198"/>
                </a:lnTo>
                <a:lnTo>
                  <a:pt x="433468" y="8934"/>
                </a:lnTo>
                <a:lnTo>
                  <a:pt x="397638" y="10319"/>
                </a:lnTo>
                <a:lnTo>
                  <a:pt x="364075" y="14462"/>
                </a:lnTo>
                <a:lnTo>
                  <a:pt x="331519" y="17010"/>
                </a:lnTo>
                <a:lnTo>
                  <a:pt x="299411" y="18141"/>
                </a:lnTo>
                <a:lnTo>
                  <a:pt x="252642" y="19837"/>
                </a:lnTo>
                <a:lnTo>
                  <a:pt x="211503" y="25514"/>
                </a:lnTo>
                <a:lnTo>
                  <a:pt x="171445" y="28724"/>
                </a:lnTo>
                <a:lnTo>
                  <a:pt x="128649" y="34850"/>
                </a:lnTo>
                <a:lnTo>
                  <a:pt x="94890" y="37669"/>
                </a:lnTo>
                <a:lnTo>
                  <a:pt x="139193" y="35218"/>
                </a:lnTo>
                <a:lnTo>
                  <a:pt x="174243" y="30541"/>
                </a:lnTo>
                <a:lnTo>
                  <a:pt x="215320" y="29156"/>
                </a:lnTo>
                <a:lnTo>
                  <a:pt x="259947" y="28745"/>
                </a:lnTo>
                <a:lnTo>
                  <a:pt x="295118" y="27591"/>
                </a:lnTo>
                <a:lnTo>
                  <a:pt x="331916" y="23549"/>
                </a:lnTo>
                <a:lnTo>
                  <a:pt x="375082" y="21048"/>
                </a:lnTo>
                <a:lnTo>
                  <a:pt x="421431" y="19936"/>
                </a:lnTo>
                <a:lnTo>
                  <a:pt x="466724" y="19443"/>
                </a:lnTo>
                <a:lnTo>
                  <a:pt x="490232" y="19311"/>
                </a:lnTo>
                <a:lnTo>
                  <a:pt x="514371" y="19223"/>
                </a:lnTo>
                <a:lnTo>
                  <a:pt x="538931" y="19164"/>
                </a:lnTo>
                <a:lnTo>
                  <a:pt x="585974" y="19099"/>
                </a:lnTo>
                <a:lnTo>
                  <a:pt x="632634" y="19070"/>
                </a:lnTo>
                <a:lnTo>
                  <a:pt x="656930" y="19062"/>
                </a:lnTo>
                <a:lnTo>
                  <a:pt x="681596" y="19057"/>
                </a:lnTo>
                <a:lnTo>
                  <a:pt x="728756" y="19052"/>
                </a:lnTo>
                <a:lnTo>
                  <a:pt x="774410" y="19049"/>
                </a:lnTo>
                <a:lnTo>
                  <a:pt x="819395" y="19047"/>
                </a:lnTo>
                <a:lnTo>
                  <a:pt x="861261" y="19047"/>
                </a:lnTo>
                <a:lnTo>
                  <a:pt x="899976" y="19047"/>
                </a:lnTo>
                <a:lnTo>
                  <a:pt x="934822" y="19047"/>
                </a:lnTo>
                <a:lnTo>
                  <a:pt x="979133" y="19047"/>
                </a:lnTo>
                <a:lnTo>
                  <a:pt x="1024428" y="12501"/>
                </a:lnTo>
                <a:lnTo>
                  <a:pt x="1073824" y="952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8" name="SMARTInkShape-7206"/>
          <p:cNvSpPr/>
          <p:nvPr>
            <p:custDataLst>
              <p:tags r:id="rId2"/>
            </p:custDataLst>
          </p:nvPr>
        </p:nvSpPr>
        <p:spPr>
          <a:xfrm>
            <a:off x="5553075" y="3552825"/>
            <a:ext cx="2494513" cy="104776"/>
          </a:xfrm>
          <a:custGeom>
            <a:avLst/>
            <a:gdLst/>
            <a:ahLst/>
            <a:cxnLst/>
            <a:rect l="0" t="0" r="0" b="0"/>
            <a:pathLst>
              <a:path w="2494513" h="104776">
                <a:moveTo>
                  <a:pt x="0" y="9525"/>
                </a:moveTo>
                <a:lnTo>
                  <a:pt x="0" y="9525"/>
                </a:lnTo>
                <a:lnTo>
                  <a:pt x="9522" y="9525"/>
                </a:lnTo>
                <a:lnTo>
                  <a:pt x="9525" y="0"/>
                </a:lnTo>
                <a:lnTo>
                  <a:pt x="9525" y="9515"/>
                </a:lnTo>
                <a:lnTo>
                  <a:pt x="14581" y="9522"/>
                </a:lnTo>
                <a:lnTo>
                  <a:pt x="16070" y="8465"/>
                </a:lnTo>
                <a:lnTo>
                  <a:pt x="17064" y="6702"/>
                </a:lnTo>
                <a:lnTo>
                  <a:pt x="17726" y="4468"/>
                </a:lnTo>
                <a:lnTo>
                  <a:pt x="19226" y="2979"/>
                </a:lnTo>
                <a:lnTo>
                  <a:pt x="23714" y="1324"/>
                </a:lnTo>
                <a:lnTo>
                  <a:pt x="69853" y="3"/>
                </a:lnTo>
                <a:lnTo>
                  <a:pt x="112615" y="0"/>
                </a:lnTo>
                <a:lnTo>
                  <a:pt x="155662" y="0"/>
                </a:lnTo>
                <a:lnTo>
                  <a:pt x="200228" y="0"/>
                </a:lnTo>
                <a:lnTo>
                  <a:pt x="239615" y="0"/>
                </a:lnTo>
                <a:lnTo>
                  <a:pt x="285946" y="0"/>
                </a:lnTo>
                <a:lnTo>
                  <a:pt x="333401" y="0"/>
                </a:lnTo>
                <a:lnTo>
                  <a:pt x="374302" y="0"/>
                </a:lnTo>
                <a:lnTo>
                  <a:pt x="417777" y="0"/>
                </a:lnTo>
                <a:lnTo>
                  <a:pt x="456938" y="0"/>
                </a:lnTo>
                <a:lnTo>
                  <a:pt x="495248" y="0"/>
                </a:lnTo>
                <a:lnTo>
                  <a:pt x="538446" y="0"/>
                </a:lnTo>
                <a:lnTo>
                  <a:pt x="585342" y="0"/>
                </a:lnTo>
                <a:lnTo>
                  <a:pt x="623867" y="0"/>
                </a:lnTo>
                <a:lnTo>
                  <a:pt x="662507" y="1058"/>
                </a:lnTo>
                <a:lnTo>
                  <a:pt x="693792" y="5057"/>
                </a:lnTo>
                <a:lnTo>
                  <a:pt x="730274" y="10361"/>
                </a:lnTo>
                <a:lnTo>
                  <a:pt x="766950" y="15188"/>
                </a:lnTo>
                <a:lnTo>
                  <a:pt x="806505" y="17906"/>
                </a:lnTo>
                <a:lnTo>
                  <a:pt x="844567" y="19769"/>
                </a:lnTo>
                <a:lnTo>
                  <a:pt x="882655" y="25496"/>
                </a:lnTo>
                <a:lnTo>
                  <a:pt x="920752" y="28721"/>
                </a:lnTo>
                <a:lnTo>
                  <a:pt x="958850" y="34851"/>
                </a:lnTo>
                <a:lnTo>
                  <a:pt x="996950" y="37137"/>
                </a:lnTo>
                <a:lnTo>
                  <a:pt x="1035050" y="37815"/>
                </a:lnTo>
                <a:lnTo>
                  <a:pt x="1073150" y="38016"/>
                </a:lnTo>
                <a:lnTo>
                  <a:pt x="1111250" y="39134"/>
                </a:lnTo>
                <a:lnTo>
                  <a:pt x="1149350" y="44639"/>
                </a:lnTo>
                <a:lnTo>
                  <a:pt x="1187450" y="46740"/>
                </a:lnTo>
                <a:lnTo>
                  <a:pt x="1226608" y="47363"/>
                </a:lnTo>
                <a:lnTo>
                  <a:pt x="1270196" y="47547"/>
                </a:lnTo>
                <a:lnTo>
                  <a:pt x="1310392" y="47602"/>
                </a:lnTo>
                <a:lnTo>
                  <a:pt x="1349113" y="47618"/>
                </a:lnTo>
                <a:lnTo>
                  <a:pt x="1388456" y="48682"/>
                </a:lnTo>
                <a:lnTo>
                  <a:pt x="1432098" y="54171"/>
                </a:lnTo>
                <a:lnTo>
                  <a:pt x="1472311" y="56267"/>
                </a:lnTo>
                <a:lnTo>
                  <a:pt x="1511036" y="56888"/>
                </a:lnTo>
                <a:lnTo>
                  <a:pt x="1550381" y="57072"/>
                </a:lnTo>
                <a:lnTo>
                  <a:pt x="1594023" y="57127"/>
                </a:lnTo>
                <a:lnTo>
                  <a:pt x="1634236" y="57143"/>
                </a:lnTo>
                <a:lnTo>
                  <a:pt x="1672961" y="58207"/>
                </a:lnTo>
                <a:lnTo>
                  <a:pt x="1711247" y="63696"/>
                </a:lnTo>
                <a:lnTo>
                  <a:pt x="1748344" y="65792"/>
                </a:lnTo>
                <a:lnTo>
                  <a:pt x="1792681" y="66500"/>
                </a:lnTo>
                <a:lnTo>
                  <a:pt x="1829387" y="66623"/>
                </a:lnTo>
                <a:lnTo>
                  <a:pt x="1875541" y="66660"/>
                </a:lnTo>
                <a:lnTo>
                  <a:pt x="1910957" y="66668"/>
                </a:lnTo>
                <a:lnTo>
                  <a:pt x="1949803" y="66673"/>
                </a:lnTo>
                <a:lnTo>
                  <a:pt x="1986596" y="67733"/>
                </a:lnTo>
                <a:lnTo>
                  <a:pt x="2030832" y="74214"/>
                </a:lnTo>
                <a:lnTo>
                  <a:pt x="2075986" y="75611"/>
                </a:lnTo>
                <a:lnTo>
                  <a:pt x="2115402" y="75938"/>
                </a:lnTo>
                <a:lnTo>
                  <a:pt x="2157615" y="76083"/>
                </a:lnTo>
                <a:lnTo>
                  <a:pt x="2198248" y="76148"/>
                </a:lnTo>
                <a:lnTo>
                  <a:pt x="2234300" y="77235"/>
                </a:lnTo>
                <a:lnTo>
                  <a:pt x="2275620" y="82739"/>
                </a:lnTo>
                <a:lnTo>
                  <a:pt x="2308904" y="84398"/>
                </a:lnTo>
                <a:lnTo>
                  <a:pt x="2342040" y="85135"/>
                </a:lnTo>
                <a:lnTo>
                  <a:pt x="2381979" y="82728"/>
                </a:lnTo>
                <a:lnTo>
                  <a:pt x="2424550" y="77489"/>
                </a:lnTo>
                <a:lnTo>
                  <a:pt x="2470551" y="76455"/>
                </a:lnTo>
                <a:lnTo>
                  <a:pt x="2492049" y="76233"/>
                </a:lnTo>
                <a:lnTo>
                  <a:pt x="2493216" y="77281"/>
                </a:lnTo>
                <a:lnTo>
                  <a:pt x="2494512" y="81266"/>
                </a:lnTo>
                <a:lnTo>
                  <a:pt x="2492742" y="82753"/>
                </a:lnTo>
                <a:lnTo>
                  <a:pt x="2485129" y="84404"/>
                </a:lnTo>
                <a:lnTo>
                  <a:pt x="2439014" y="88373"/>
                </a:lnTo>
                <a:lnTo>
                  <a:pt x="2394227" y="94344"/>
                </a:lnTo>
                <a:lnTo>
                  <a:pt x="2351228" y="96040"/>
                </a:lnTo>
                <a:lnTo>
                  <a:pt x="2303823" y="102736"/>
                </a:lnTo>
                <a:lnTo>
                  <a:pt x="2259063" y="104372"/>
                </a:lnTo>
                <a:lnTo>
                  <a:pt x="2212045" y="104696"/>
                </a:lnTo>
                <a:lnTo>
                  <a:pt x="2174599" y="104751"/>
                </a:lnTo>
                <a:lnTo>
                  <a:pt x="2136694" y="104768"/>
                </a:lnTo>
                <a:lnTo>
                  <a:pt x="2098651" y="104773"/>
                </a:lnTo>
                <a:lnTo>
                  <a:pt x="2059509" y="104775"/>
                </a:lnTo>
                <a:lnTo>
                  <a:pt x="2014868" y="104775"/>
                </a:lnTo>
                <a:lnTo>
                  <a:pt x="1968128" y="104775"/>
                </a:lnTo>
                <a:lnTo>
                  <a:pt x="1920765" y="104775"/>
                </a:lnTo>
                <a:lnTo>
                  <a:pt x="1873217" y="104775"/>
                </a:lnTo>
                <a:lnTo>
                  <a:pt x="1841484" y="104775"/>
                </a:lnTo>
                <a:lnTo>
                  <a:pt x="1806921" y="104775"/>
                </a:lnTo>
                <a:lnTo>
                  <a:pt x="1771451" y="103717"/>
                </a:lnTo>
                <a:lnTo>
                  <a:pt x="1738048" y="99718"/>
                </a:lnTo>
                <a:lnTo>
                  <a:pt x="1702740" y="97236"/>
                </a:lnTo>
                <a:lnTo>
                  <a:pt x="1665882" y="95074"/>
                </a:lnTo>
                <a:lnTo>
                  <a:pt x="1628334" y="90586"/>
                </a:lnTo>
                <a:lnTo>
                  <a:pt x="1590479" y="87885"/>
                </a:lnTo>
                <a:lnTo>
                  <a:pt x="1552487" y="86685"/>
                </a:lnTo>
                <a:lnTo>
                  <a:pt x="1514437" y="86151"/>
                </a:lnTo>
                <a:lnTo>
                  <a:pt x="1479180" y="83092"/>
                </a:lnTo>
                <a:lnTo>
                  <a:pt x="1444813" y="79263"/>
                </a:lnTo>
                <a:lnTo>
                  <a:pt x="1408373" y="77562"/>
                </a:lnTo>
                <a:lnTo>
                  <a:pt x="1371010" y="73983"/>
                </a:lnTo>
                <a:lnTo>
                  <a:pt x="1333239" y="69923"/>
                </a:lnTo>
                <a:lnTo>
                  <a:pt x="1295284" y="68119"/>
                </a:lnTo>
                <a:lnTo>
                  <a:pt x="1257248" y="64494"/>
                </a:lnTo>
                <a:lnTo>
                  <a:pt x="1219177" y="60414"/>
                </a:lnTo>
                <a:lnTo>
                  <a:pt x="1181090" y="58601"/>
                </a:lnTo>
                <a:lnTo>
                  <a:pt x="1142995" y="57795"/>
                </a:lnTo>
                <a:lnTo>
                  <a:pt x="1104898" y="57436"/>
                </a:lnTo>
                <a:lnTo>
                  <a:pt x="1066799" y="57278"/>
                </a:lnTo>
                <a:lnTo>
                  <a:pt x="1028700" y="54385"/>
                </a:lnTo>
                <a:lnTo>
                  <a:pt x="990600" y="50629"/>
                </a:lnTo>
                <a:lnTo>
                  <a:pt x="952500" y="48960"/>
                </a:lnTo>
                <a:lnTo>
                  <a:pt x="914400" y="48218"/>
                </a:lnTo>
                <a:lnTo>
                  <a:pt x="876300" y="47889"/>
                </a:lnTo>
                <a:lnTo>
                  <a:pt x="838200" y="47742"/>
                </a:lnTo>
                <a:lnTo>
                  <a:pt x="800100" y="50499"/>
                </a:lnTo>
                <a:lnTo>
                  <a:pt x="762000" y="54194"/>
                </a:lnTo>
                <a:lnTo>
                  <a:pt x="723900" y="55836"/>
                </a:lnTo>
                <a:lnTo>
                  <a:pt x="688622" y="56566"/>
                </a:lnTo>
                <a:lnTo>
                  <a:pt x="655304" y="56890"/>
                </a:lnTo>
                <a:lnTo>
                  <a:pt x="622857" y="57035"/>
                </a:lnTo>
                <a:lnTo>
                  <a:pt x="587975" y="57098"/>
                </a:lnTo>
                <a:lnTo>
                  <a:pt x="552363" y="58185"/>
                </a:lnTo>
                <a:lnTo>
                  <a:pt x="518897" y="62197"/>
                </a:lnTo>
                <a:lnTo>
                  <a:pt x="486385" y="64684"/>
                </a:lnTo>
                <a:lnTo>
                  <a:pt x="441153" y="66085"/>
                </a:lnTo>
                <a:lnTo>
                  <a:pt x="398117" y="66500"/>
                </a:lnTo>
                <a:lnTo>
                  <a:pt x="354674" y="66623"/>
                </a:lnTo>
                <a:lnTo>
                  <a:pt x="309347" y="66660"/>
                </a:lnTo>
                <a:lnTo>
                  <a:pt x="275070" y="65610"/>
                </a:lnTo>
                <a:lnTo>
                  <a:pt x="229200" y="61185"/>
                </a:lnTo>
                <a:lnTo>
                  <a:pt x="190305" y="65277"/>
                </a:lnTo>
                <a:lnTo>
                  <a:pt x="173480" y="64996"/>
                </a:lnTo>
                <a:lnTo>
                  <a:pt x="152400" y="571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01" name="SMARTInkShape-Group1468"/>
          <p:cNvGrpSpPr/>
          <p:nvPr/>
        </p:nvGrpSpPr>
        <p:grpSpPr>
          <a:xfrm>
            <a:off x="6603378" y="2428875"/>
            <a:ext cx="1264273" cy="414982"/>
            <a:chOff x="6603378" y="2428875"/>
            <a:chExt cx="1264273" cy="414982"/>
          </a:xfrm>
        </p:grpSpPr>
        <p:sp>
          <p:nvSpPr>
            <p:cNvPr id="1589" name="SMARTInkShape-7207"/>
            <p:cNvSpPr/>
            <p:nvPr>
              <p:custDataLst>
                <p:tags r:id="rId169"/>
              </p:custDataLst>
            </p:nvPr>
          </p:nvSpPr>
          <p:spPr>
            <a:xfrm>
              <a:off x="7153275" y="2466975"/>
              <a:ext cx="8201" cy="38101"/>
            </a:xfrm>
            <a:custGeom>
              <a:avLst/>
              <a:gdLst/>
              <a:ahLst/>
              <a:cxnLst/>
              <a:rect l="0" t="0" r="0" b="0"/>
              <a:pathLst>
                <a:path w="8201" h="38101">
                  <a:moveTo>
                    <a:pt x="0" y="38100"/>
                  </a:moveTo>
                  <a:lnTo>
                    <a:pt x="0" y="38100"/>
                  </a:lnTo>
                  <a:lnTo>
                    <a:pt x="0" y="27987"/>
                  </a:lnTo>
                  <a:lnTo>
                    <a:pt x="2822" y="20200"/>
                  </a:lnTo>
                  <a:lnTo>
                    <a:pt x="8200" y="11634"/>
                  </a:lnTo>
                  <a:lnTo>
                    <a:pt x="7584" y="98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0" name="SMARTInkShape-7208"/>
            <p:cNvSpPr/>
            <p:nvPr>
              <p:custDataLst>
                <p:tags r:id="rId170"/>
              </p:custDataLst>
            </p:nvPr>
          </p:nvSpPr>
          <p:spPr>
            <a:xfrm>
              <a:off x="6848591" y="2428875"/>
              <a:ext cx="384806" cy="47554"/>
            </a:xfrm>
            <a:custGeom>
              <a:avLst/>
              <a:gdLst/>
              <a:ahLst/>
              <a:cxnLst/>
              <a:rect l="0" t="0" r="0" b="0"/>
              <a:pathLst>
                <a:path w="384806" h="47554">
                  <a:moveTo>
                    <a:pt x="9409" y="0"/>
                  </a:moveTo>
                  <a:lnTo>
                    <a:pt x="9409" y="0"/>
                  </a:lnTo>
                  <a:lnTo>
                    <a:pt x="277" y="9133"/>
                  </a:lnTo>
                  <a:lnTo>
                    <a:pt x="0" y="14465"/>
                  </a:lnTo>
                  <a:lnTo>
                    <a:pt x="1020" y="15994"/>
                  </a:lnTo>
                  <a:lnTo>
                    <a:pt x="2757" y="17012"/>
                  </a:lnTo>
                  <a:lnTo>
                    <a:pt x="8570" y="18145"/>
                  </a:lnTo>
                  <a:lnTo>
                    <a:pt x="51364" y="25517"/>
                  </a:lnTo>
                  <a:lnTo>
                    <a:pt x="89691" y="26610"/>
                  </a:lnTo>
                  <a:lnTo>
                    <a:pt x="126330" y="21761"/>
                  </a:lnTo>
                  <a:lnTo>
                    <a:pt x="162268" y="20255"/>
                  </a:lnTo>
                  <a:lnTo>
                    <a:pt x="203927" y="19407"/>
                  </a:lnTo>
                  <a:lnTo>
                    <a:pt x="246446" y="12574"/>
                  </a:lnTo>
                  <a:lnTo>
                    <a:pt x="293885" y="10127"/>
                  </a:lnTo>
                  <a:lnTo>
                    <a:pt x="333940" y="6881"/>
                  </a:lnTo>
                  <a:lnTo>
                    <a:pt x="377800" y="906"/>
                  </a:lnTo>
                  <a:lnTo>
                    <a:pt x="384805" y="402"/>
                  </a:lnTo>
                  <a:lnTo>
                    <a:pt x="384556" y="269"/>
                  </a:lnTo>
                  <a:lnTo>
                    <a:pt x="371977" y="1138"/>
                  </a:lnTo>
                  <a:lnTo>
                    <a:pt x="328050" y="7555"/>
                  </a:lnTo>
                  <a:lnTo>
                    <a:pt x="289735" y="11764"/>
                  </a:lnTo>
                  <a:lnTo>
                    <a:pt x="249808" y="16891"/>
                  </a:lnTo>
                  <a:lnTo>
                    <a:pt x="203405" y="21232"/>
                  </a:lnTo>
                  <a:lnTo>
                    <a:pt x="160022" y="29222"/>
                  </a:lnTo>
                  <a:lnTo>
                    <a:pt x="116477" y="38292"/>
                  </a:lnTo>
                  <a:lnTo>
                    <a:pt x="79006" y="45782"/>
                  </a:lnTo>
                  <a:lnTo>
                    <a:pt x="79090" y="46396"/>
                  </a:lnTo>
                  <a:lnTo>
                    <a:pt x="115288" y="47382"/>
                  </a:lnTo>
                  <a:lnTo>
                    <a:pt x="156491" y="47553"/>
                  </a:lnTo>
                  <a:lnTo>
                    <a:pt x="197276" y="44781"/>
                  </a:lnTo>
                  <a:lnTo>
                    <a:pt x="231547" y="40011"/>
                  </a:lnTo>
                  <a:lnTo>
                    <a:pt x="267946" y="34363"/>
                  </a:lnTo>
                  <a:lnTo>
                    <a:pt x="333259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1" name="SMARTInkShape-7209"/>
            <p:cNvSpPr/>
            <p:nvPr>
              <p:custDataLst>
                <p:tags r:id="rId171"/>
              </p:custDataLst>
            </p:nvPr>
          </p:nvSpPr>
          <p:spPr>
            <a:xfrm>
              <a:off x="6603378" y="2518922"/>
              <a:ext cx="111748" cy="213793"/>
            </a:xfrm>
            <a:custGeom>
              <a:avLst/>
              <a:gdLst/>
              <a:ahLst/>
              <a:cxnLst/>
              <a:rect l="0" t="0" r="0" b="0"/>
              <a:pathLst>
                <a:path w="111748" h="213793">
                  <a:moveTo>
                    <a:pt x="111747" y="24253"/>
                  </a:moveTo>
                  <a:lnTo>
                    <a:pt x="111747" y="24253"/>
                  </a:lnTo>
                  <a:lnTo>
                    <a:pt x="111747" y="10064"/>
                  </a:lnTo>
                  <a:lnTo>
                    <a:pt x="109630" y="8444"/>
                  </a:lnTo>
                  <a:lnTo>
                    <a:pt x="79254" y="0"/>
                  </a:lnTo>
                  <a:lnTo>
                    <a:pt x="43092" y="9365"/>
                  </a:lnTo>
                  <a:lnTo>
                    <a:pt x="20967" y="18195"/>
                  </a:lnTo>
                  <a:lnTo>
                    <a:pt x="10369" y="30027"/>
                  </a:lnTo>
                  <a:lnTo>
                    <a:pt x="3191" y="44811"/>
                  </a:lnTo>
                  <a:lnTo>
                    <a:pt x="0" y="58437"/>
                  </a:lnTo>
                  <a:lnTo>
                    <a:pt x="1403" y="71549"/>
                  </a:lnTo>
                  <a:lnTo>
                    <a:pt x="6614" y="84431"/>
                  </a:lnTo>
                  <a:lnTo>
                    <a:pt x="22506" y="103585"/>
                  </a:lnTo>
                  <a:lnTo>
                    <a:pt x="64453" y="140666"/>
                  </a:lnTo>
                  <a:lnTo>
                    <a:pt x="89690" y="178339"/>
                  </a:lnTo>
                  <a:lnTo>
                    <a:pt x="91806" y="188912"/>
                  </a:lnTo>
                  <a:lnTo>
                    <a:pt x="86657" y="198329"/>
                  </a:lnTo>
                  <a:lnTo>
                    <a:pt x="78372" y="207453"/>
                  </a:lnTo>
                  <a:lnTo>
                    <a:pt x="71160" y="211509"/>
                  </a:lnTo>
                  <a:lnTo>
                    <a:pt x="56095" y="213792"/>
                  </a:lnTo>
                  <a:lnTo>
                    <a:pt x="21437" y="206467"/>
                  </a:lnTo>
                  <a:lnTo>
                    <a:pt x="20849" y="204996"/>
                  </a:lnTo>
                  <a:lnTo>
                    <a:pt x="26022" y="1957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2" name="SMARTInkShape-7210"/>
            <p:cNvSpPr/>
            <p:nvPr>
              <p:custDataLst>
                <p:tags r:id="rId172"/>
              </p:custDataLst>
            </p:nvPr>
          </p:nvSpPr>
          <p:spPr>
            <a:xfrm>
              <a:off x="6746090" y="2639981"/>
              <a:ext cx="102386" cy="90118"/>
            </a:xfrm>
            <a:custGeom>
              <a:avLst/>
              <a:gdLst/>
              <a:ahLst/>
              <a:cxnLst/>
              <a:rect l="0" t="0" r="0" b="0"/>
              <a:pathLst>
                <a:path w="102386" h="90118">
                  <a:moveTo>
                    <a:pt x="64285" y="27019"/>
                  </a:moveTo>
                  <a:lnTo>
                    <a:pt x="64285" y="27019"/>
                  </a:lnTo>
                  <a:lnTo>
                    <a:pt x="59229" y="16906"/>
                  </a:lnTo>
                  <a:lnTo>
                    <a:pt x="56681" y="13927"/>
                  </a:lnTo>
                  <a:lnTo>
                    <a:pt x="41895" y="3697"/>
                  </a:lnTo>
                  <a:lnTo>
                    <a:pt x="32814" y="779"/>
                  </a:lnTo>
                  <a:lnTo>
                    <a:pt x="27429" y="0"/>
                  </a:lnTo>
                  <a:lnTo>
                    <a:pt x="18624" y="1958"/>
                  </a:lnTo>
                  <a:lnTo>
                    <a:pt x="14794" y="3962"/>
                  </a:lnTo>
                  <a:lnTo>
                    <a:pt x="7717" y="14655"/>
                  </a:lnTo>
                  <a:lnTo>
                    <a:pt x="605" y="35703"/>
                  </a:lnTo>
                  <a:lnTo>
                    <a:pt x="0" y="48870"/>
                  </a:lnTo>
                  <a:lnTo>
                    <a:pt x="14996" y="89916"/>
                  </a:lnTo>
                  <a:lnTo>
                    <a:pt x="17667" y="90117"/>
                  </a:lnTo>
                  <a:lnTo>
                    <a:pt x="26280" y="87518"/>
                  </a:lnTo>
                  <a:lnTo>
                    <a:pt x="37973" y="80105"/>
                  </a:lnTo>
                  <a:lnTo>
                    <a:pt x="54640" y="54641"/>
                  </a:lnTo>
                  <a:lnTo>
                    <a:pt x="63721" y="37603"/>
                  </a:lnTo>
                  <a:lnTo>
                    <a:pt x="86660" y="68094"/>
                  </a:lnTo>
                  <a:lnTo>
                    <a:pt x="102385" y="746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3" name="SMARTInkShape-7211"/>
            <p:cNvSpPr/>
            <p:nvPr>
              <p:custDataLst>
                <p:tags r:id="rId173"/>
              </p:custDataLst>
            </p:nvPr>
          </p:nvSpPr>
          <p:spPr>
            <a:xfrm>
              <a:off x="6877050" y="2641198"/>
              <a:ext cx="99750" cy="99939"/>
            </a:xfrm>
            <a:custGeom>
              <a:avLst/>
              <a:gdLst/>
              <a:ahLst/>
              <a:cxnLst/>
              <a:rect l="0" t="0" r="0" b="0"/>
              <a:pathLst>
                <a:path w="99750" h="99939">
                  <a:moveTo>
                    <a:pt x="0" y="35327"/>
                  </a:moveTo>
                  <a:lnTo>
                    <a:pt x="0" y="35327"/>
                  </a:lnTo>
                  <a:lnTo>
                    <a:pt x="0" y="21197"/>
                  </a:lnTo>
                  <a:lnTo>
                    <a:pt x="0" y="23050"/>
                  </a:lnTo>
                  <a:lnTo>
                    <a:pt x="6545" y="34979"/>
                  </a:lnTo>
                  <a:lnTo>
                    <a:pt x="9351" y="79831"/>
                  </a:lnTo>
                  <a:lnTo>
                    <a:pt x="9515" y="99938"/>
                  </a:lnTo>
                  <a:lnTo>
                    <a:pt x="10583" y="60746"/>
                  </a:lnTo>
                  <a:lnTo>
                    <a:pt x="26858" y="14984"/>
                  </a:lnTo>
                  <a:lnTo>
                    <a:pt x="28067" y="9191"/>
                  </a:lnTo>
                  <a:lnTo>
                    <a:pt x="29294" y="9436"/>
                  </a:lnTo>
                  <a:lnTo>
                    <a:pt x="33481" y="12531"/>
                  </a:lnTo>
                  <a:lnTo>
                    <a:pt x="36047" y="20257"/>
                  </a:lnTo>
                  <a:lnTo>
                    <a:pt x="38076" y="67810"/>
                  </a:lnTo>
                  <a:lnTo>
                    <a:pt x="38089" y="66344"/>
                  </a:lnTo>
                  <a:lnTo>
                    <a:pt x="60490" y="23262"/>
                  </a:lnTo>
                  <a:lnTo>
                    <a:pt x="69899" y="6587"/>
                  </a:lnTo>
                  <a:lnTo>
                    <a:pt x="76222" y="1387"/>
                  </a:lnTo>
                  <a:lnTo>
                    <a:pt x="79390" y="0"/>
                  </a:lnTo>
                  <a:lnTo>
                    <a:pt x="82560" y="134"/>
                  </a:lnTo>
                  <a:lnTo>
                    <a:pt x="88904" y="3105"/>
                  </a:lnTo>
                  <a:lnTo>
                    <a:pt x="91019" y="6437"/>
                  </a:lnTo>
                  <a:lnTo>
                    <a:pt x="99749" y="38003"/>
                  </a:lnTo>
                  <a:lnTo>
                    <a:pt x="95250" y="829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4" name="SMARTInkShape-7212"/>
            <p:cNvSpPr/>
            <p:nvPr>
              <p:custDataLst>
                <p:tags r:id="rId174"/>
              </p:custDataLst>
            </p:nvPr>
          </p:nvSpPr>
          <p:spPr>
            <a:xfrm>
              <a:off x="7011736" y="2637071"/>
              <a:ext cx="62790" cy="206786"/>
            </a:xfrm>
            <a:custGeom>
              <a:avLst/>
              <a:gdLst/>
              <a:ahLst/>
              <a:cxnLst/>
              <a:rect l="0" t="0" r="0" b="0"/>
              <a:pathLst>
                <a:path w="62790" h="206786">
                  <a:moveTo>
                    <a:pt x="17714" y="20404"/>
                  </a:moveTo>
                  <a:lnTo>
                    <a:pt x="17714" y="20404"/>
                  </a:lnTo>
                  <a:lnTo>
                    <a:pt x="25914" y="20404"/>
                  </a:lnTo>
                  <a:lnTo>
                    <a:pt x="26846" y="30517"/>
                  </a:lnTo>
                  <a:lnTo>
                    <a:pt x="19004" y="73385"/>
                  </a:lnTo>
                  <a:lnTo>
                    <a:pt x="10345" y="119182"/>
                  </a:lnTo>
                  <a:lnTo>
                    <a:pt x="8378" y="166725"/>
                  </a:lnTo>
                  <a:lnTo>
                    <a:pt x="7215" y="182802"/>
                  </a:lnTo>
                  <a:lnTo>
                    <a:pt x="0" y="206785"/>
                  </a:lnTo>
                  <a:lnTo>
                    <a:pt x="6379" y="179278"/>
                  </a:lnTo>
                  <a:lnTo>
                    <a:pt x="7832" y="133513"/>
                  </a:lnTo>
                  <a:lnTo>
                    <a:pt x="9177" y="94213"/>
                  </a:lnTo>
                  <a:lnTo>
                    <a:pt x="18536" y="50702"/>
                  </a:lnTo>
                  <a:lnTo>
                    <a:pt x="31786" y="3863"/>
                  </a:lnTo>
                  <a:lnTo>
                    <a:pt x="35562" y="910"/>
                  </a:lnTo>
                  <a:lnTo>
                    <a:pt x="40196" y="0"/>
                  </a:lnTo>
                  <a:lnTo>
                    <a:pt x="45402" y="452"/>
                  </a:lnTo>
                  <a:lnTo>
                    <a:pt x="49931" y="2869"/>
                  </a:lnTo>
                  <a:lnTo>
                    <a:pt x="57785" y="11199"/>
                  </a:lnTo>
                  <a:lnTo>
                    <a:pt x="61982" y="24780"/>
                  </a:lnTo>
                  <a:lnTo>
                    <a:pt x="62789" y="42457"/>
                  </a:lnTo>
                  <a:lnTo>
                    <a:pt x="57292" y="73034"/>
                  </a:lnTo>
                  <a:lnTo>
                    <a:pt x="48962" y="90208"/>
                  </a:lnTo>
                  <a:lnTo>
                    <a:pt x="42891" y="98348"/>
                  </a:lnTo>
                  <a:lnTo>
                    <a:pt x="36665" y="102671"/>
                  </a:lnTo>
                  <a:lnTo>
                    <a:pt x="33523" y="103824"/>
                  </a:lnTo>
                  <a:lnTo>
                    <a:pt x="30370" y="102476"/>
                  </a:lnTo>
                  <a:lnTo>
                    <a:pt x="17714" y="680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5" name="SMARTInkShape-7213"/>
            <p:cNvSpPr/>
            <p:nvPr>
              <p:custDataLst>
                <p:tags r:id="rId175"/>
              </p:custDataLst>
            </p:nvPr>
          </p:nvSpPr>
          <p:spPr>
            <a:xfrm>
              <a:off x="7096125" y="2514600"/>
              <a:ext cx="18825" cy="190501"/>
            </a:xfrm>
            <a:custGeom>
              <a:avLst/>
              <a:gdLst/>
              <a:ahLst/>
              <a:cxnLst/>
              <a:rect l="0" t="0" r="0" b="0"/>
              <a:pathLst>
                <a:path w="18825" h="190501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5188" y="2117"/>
                  </a:lnTo>
                  <a:lnTo>
                    <a:pt x="17333" y="10113"/>
                  </a:lnTo>
                  <a:lnTo>
                    <a:pt x="18824" y="51779"/>
                  </a:lnTo>
                  <a:lnTo>
                    <a:pt x="16161" y="81311"/>
                  </a:lnTo>
                  <a:lnTo>
                    <a:pt x="10836" y="120366"/>
                  </a:lnTo>
                  <a:lnTo>
                    <a:pt x="9525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6" name="SMARTInkShape-7214"/>
            <p:cNvSpPr/>
            <p:nvPr>
              <p:custDataLst>
                <p:tags r:id="rId176"/>
              </p:custDataLst>
            </p:nvPr>
          </p:nvSpPr>
          <p:spPr>
            <a:xfrm>
              <a:off x="7139500" y="2620276"/>
              <a:ext cx="109026" cy="100822"/>
            </a:xfrm>
            <a:custGeom>
              <a:avLst/>
              <a:gdLst/>
              <a:ahLst/>
              <a:cxnLst/>
              <a:rect l="0" t="0" r="0" b="0"/>
              <a:pathLst>
                <a:path w="109026" h="100822">
                  <a:moveTo>
                    <a:pt x="13775" y="27674"/>
                  </a:moveTo>
                  <a:lnTo>
                    <a:pt x="13775" y="27674"/>
                  </a:lnTo>
                  <a:lnTo>
                    <a:pt x="30177" y="27674"/>
                  </a:lnTo>
                  <a:lnTo>
                    <a:pt x="42153" y="22618"/>
                  </a:lnTo>
                  <a:lnTo>
                    <a:pt x="45393" y="19011"/>
                  </a:lnTo>
                  <a:lnTo>
                    <a:pt x="51022" y="2139"/>
                  </a:lnTo>
                  <a:lnTo>
                    <a:pt x="50248" y="1126"/>
                  </a:lnTo>
                  <a:lnTo>
                    <a:pt x="46565" y="0"/>
                  </a:lnTo>
                  <a:lnTo>
                    <a:pt x="38579" y="5144"/>
                  </a:lnTo>
                  <a:lnTo>
                    <a:pt x="12220" y="30586"/>
                  </a:lnTo>
                  <a:lnTo>
                    <a:pt x="243" y="54503"/>
                  </a:lnTo>
                  <a:lnTo>
                    <a:pt x="0" y="66409"/>
                  </a:lnTo>
                  <a:lnTo>
                    <a:pt x="1417" y="72547"/>
                  </a:lnTo>
                  <a:lnTo>
                    <a:pt x="8635" y="82190"/>
                  </a:lnTo>
                  <a:lnTo>
                    <a:pt x="19957" y="90003"/>
                  </a:lnTo>
                  <a:lnTo>
                    <a:pt x="47452" y="100821"/>
                  </a:lnTo>
                  <a:lnTo>
                    <a:pt x="109025" y="943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7" name="SMARTInkShape-7215"/>
            <p:cNvSpPr/>
            <p:nvPr>
              <p:custDataLst>
                <p:tags r:id="rId177"/>
              </p:custDataLst>
            </p:nvPr>
          </p:nvSpPr>
          <p:spPr>
            <a:xfrm>
              <a:off x="7401318" y="2612142"/>
              <a:ext cx="123433" cy="91828"/>
            </a:xfrm>
            <a:custGeom>
              <a:avLst/>
              <a:gdLst/>
              <a:ahLst/>
              <a:cxnLst/>
              <a:rect l="0" t="0" r="0" b="0"/>
              <a:pathLst>
                <a:path w="123433" h="91828">
                  <a:moveTo>
                    <a:pt x="9132" y="16758"/>
                  </a:moveTo>
                  <a:lnTo>
                    <a:pt x="9132" y="16758"/>
                  </a:lnTo>
                  <a:lnTo>
                    <a:pt x="9132" y="60606"/>
                  </a:lnTo>
                  <a:lnTo>
                    <a:pt x="9132" y="80080"/>
                  </a:lnTo>
                  <a:lnTo>
                    <a:pt x="8074" y="84372"/>
                  </a:lnTo>
                  <a:lnTo>
                    <a:pt x="6310" y="87234"/>
                  </a:lnTo>
                  <a:lnTo>
                    <a:pt x="932" y="91827"/>
                  </a:lnTo>
                  <a:lnTo>
                    <a:pt x="0" y="77454"/>
                  </a:lnTo>
                  <a:lnTo>
                    <a:pt x="7289" y="45210"/>
                  </a:lnTo>
                  <a:lnTo>
                    <a:pt x="22008" y="10810"/>
                  </a:lnTo>
                  <a:lnTo>
                    <a:pt x="28260" y="3531"/>
                  </a:lnTo>
                  <a:lnTo>
                    <a:pt x="31409" y="1590"/>
                  </a:lnTo>
                  <a:lnTo>
                    <a:pt x="35625" y="1354"/>
                  </a:lnTo>
                  <a:lnTo>
                    <a:pt x="45954" y="3915"/>
                  </a:lnTo>
                  <a:lnTo>
                    <a:pt x="54777" y="11403"/>
                  </a:lnTo>
                  <a:lnTo>
                    <a:pt x="61168" y="20728"/>
                  </a:lnTo>
                  <a:lnTo>
                    <a:pt x="64009" y="28400"/>
                  </a:lnTo>
                  <a:lnTo>
                    <a:pt x="66222" y="53881"/>
                  </a:lnTo>
                  <a:lnTo>
                    <a:pt x="66264" y="44456"/>
                  </a:lnTo>
                  <a:lnTo>
                    <a:pt x="69097" y="36829"/>
                  </a:lnTo>
                  <a:lnTo>
                    <a:pt x="88672" y="5442"/>
                  </a:lnTo>
                  <a:lnTo>
                    <a:pt x="94931" y="1145"/>
                  </a:lnTo>
                  <a:lnTo>
                    <a:pt x="98081" y="0"/>
                  </a:lnTo>
                  <a:lnTo>
                    <a:pt x="101240" y="1353"/>
                  </a:lnTo>
                  <a:lnTo>
                    <a:pt x="107572" y="8500"/>
                  </a:lnTo>
                  <a:lnTo>
                    <a:pt x="111092" y="15910"/>
                  </a:lnTo>
                  <a:lnTo>
                    <a:pt x="123432" y="73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8" name="SMARTInkShape-7216"/>
            <p:cNvSpPr/>
            <p:nvPr>
              <p:custDataLst>
                <p:tags r:id="rId178"/>
              </p:custDataLst>
            </p:nvPr>
          </p:nvSpPr>
          <p:spPr>
            <a:xfrm>
              <a:off x="7583767" y="2604701"/>
              <a:ext cx="45759" cy="81350"/>
            </a:xfrm>
            <a:custGeom>
              <a:avLst/>
              <a:gdLst/>
              <a:ahLst/>
              <a:cxnLst/>
              <a:rect l="0" t="0" r="0" b="0"/>
              <a:pathLst>
                <a:path w="45759" h="81350">
                  <a:moveTo>
                    <a:pt x="7658" y="24199"/>
                  </a:moveTo>
                  <a:lnTo>
                    <a:pt x="7658" y="24199"/>
                  </a:lnTo>
                  <a:lnTo>
                    <a:pt x="30048" y="24199"/>
                  </a:lnTo>
                  <a:lnTo>
                    <a:pt x="32110" y="23141"/>
                  </a:lnTo>
                  <a:lnTo>
                    <a:pt x="33484" y="21377"/>
                  </a:lnTo>
                  <a:lnTo>
                    <a:pt x="35011" y="16595"/>
                  </a:lnTo>
                  <a:lnTo>
                    <a:pt x="36072" y="6865"/>
                  </a:lnTo>
                  <a:lnTo>
                    <a:pt x="31129" y="601"/>
                  </a:lnTo>
                  <a:lnTo>
                    <a:pt x="28597" y="0"/>
                  </a:lnTo>
                  <a:lnTo>
                    <a:pt x="25851" y="658"/>
                  </a:lnTo>
                  <a:lnTo>
                    <a:pt x="22961" y="2155"/>
                  </a:lnTo>
                  <a:lnTo>
                    <a:pt x="4433" y="39602"/>
                  </a:lnTo>
                  <a:lnTo>
                    <a:pt x="0" y="58984"/>
                  </a:lnTo>
                  <a:lnTo>
                    <a:pt x="1785" y="68940"/>
                  </a:lnTo>
                  <a:lnTo>
                    <a:pt x="3743" y="73076"/>
                  </a:lnTo>
                  <a:lnTo>
                    <a:pt x="8223" y="75834"/>
                  </a:lnTo>
                  <a:lnTo>
                    <a:pt x="45758" y="813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9" name="SMARTInkShape-7217"/>
            <p:cNvSpPr/>
            <p:nvPr>
              <p:custDataLst>
                <p:tags r:id="rId179"/>
              </p:custDataLst>
            </p:nvPr>
          </p:nvSpPr>
          <p:spPr>
            <a:xfrm>
              <a:off x="7670274" y="2602157"/>
              <a:ext cx="64027" cy="93419"/>
            </a:xfrm>
            <a:custGeom>
              <a:avLst/>
              <a:gdLst/>
              <a:ahLst/>
              <a:cxnLst/>
              <a:rect l="0" t="0" r="0" b="0"/>
              <a:pathLst>
                <a:path w="64027" h="93419">
                  <a:moveTo>
                    <a:pt x="64026" y="26743"/>
                  </a:moveTo>
                  <a:lnTo>
                    <a:pt x="64026" y="26743"/>
                  </a:lnTo>
                  <a:lnTo>
                    <a:pt x="64026" y="21687"/>
                  </a:lnTo>
                  <a:lnTo>
                    <a:pt x="61204" y="16382"/>
                  </a:lnTo>
                  <a:lnTo>
                    <a:pt x="50769" y="4353"/>
                  </a:lnTo>
                  <a:lnTo>
                    <a:pt x="41906" y="917"/>
                  </a:lnTo>
                  <a:lnTo>
                    <a:pt x="36580" y="0"/>
                  </a:lnTo>
                  <a:lnTo>
                    <a:pt x="30912" y="1506"/>
                  </a:lnTo>
                  <a:lnTo>
                    <a:pt x="18969" y="8824"/>
                  </a:lnTo>
                  <a:lnTo>
                    <a:pt x="5402" y="24844"/>
                  </a:lnTo>
                  <a:lnTo>
                    <a:pt x="930" y="39658"/>
                  </a:lnTo>
                  <a:lnTo>
                    <a:pt x="0" y="54708"/>
                  </a:lnTo>
                  <a:lnTo>
                    <a:pt x="10818" y="81683"/>
                  </a:lnTo>
                  <a:lnTo>
                    <a:pt x="14796" y="84536"/>
                  </a:lnTo>
                  <a:lnTo>
                    <a:pt x="19564" y="85380"/>
                  </a:lnTo>
                  <a:lnTo>
                    <a:pt x="37369" y="84187"/>
                  </a:lnTo>
                  <a:lnTo>
                    <a:pt x="40963" y="81972"/>
                  </a:lnTo>
                  <a:lnTo>
                    <a:pt x="51078" y="68743"/>
                  </a:lnTo>
                  <a:lnTo>
                    <a:pt x="62112" y="49233"/>
                  </a:lnTo>
                  <a:lnTo>
                    <a:pt x="62750" y="49145"/>
                  </a:lnTo>
                  <a:lnTo>
                    <a:pt x="63176" y="50144"/>
                  </a:lnTo>
                  <a:lnTo>
                    <a:pt x="64026" y="934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0" name="SMARTInkShape-7218"/>
            <p:cNvSpPr/>
            <p:nvPr>
              <p:custDataLst>
                <p:tags r:id="rId180"/>
              </p:custDataLst>
            </p:nvPr>
          </p:nvSpPr>
          <p:spPr>
            <a:xfrm>
              <a:off x="7772434" y="2621566"/>
              <a:ext cx="95217" cy="102585"/>
            </a:xfrm>
            <a:custGeom>
              <a:avLst/>
              <a:gdLst/>
              <a:ahLst/>
              <a:cxnLst/>
              <a:rect l="0" t="0" r="0" b="0"/>
              <a:pathLst>
                <a:path w="95217" h="102585">
                  <a:moveTo>
                    <a:pt x="9491" y="16859"/>
                  </a:moveTo>
                  <a:lnTo>
                    <a:pt x="9491" y="16859"/>
                  </a:lnTo>
                  <a:lnTo>
                    <a:pt x="9491" y="8658"/>
                  </a:lnTo>
                  <a:lnTo>
                    <a:pt x="8433" y="23863"/>
                  </a:lnTo>
                  <a:lnTo>
                    <a:pt x="1291" y="65407"/>
                  </a:lnTo>
                  <a:lnTo>
                    <a:pt x="44" y="98700"/>
                  </a:lnTo>
                  <a:lnTo>
                    <a:pt x="0" y="96271"/>
                  </a:lnTo>
                  <a:lnTo>
                    <a:pt x="16215" y="53150"/>
                  </a:lnTo>
                  <a:lnTo>
                    <a:pt x="28615" y="22146"/>
                  </a:lnTo>
                  <a:lnTo>
                    <a:pt x="41256" y="5203"/>
                  </a:lnTo>
                  <a:lnTo>
                    <a:pt x="50420" y="1095"/>
                  </a:lnTo>
                  <a:lnTo>
                    <a:pt x="55827" y="0"/>
                  </a:lnTo>
                  <a:lnTo>
                    <a:pt x="60489" y="1386"/>
                  </a:lnTo>
                  <a:lnTo>
                    <a:pt x="68493" y="8571"/>
                  </a:lnTo>
                  <a:lnTo>
                    <a:pt x="88751" y="55904"/>
                  </a:lnTo>
                  <a:lnTo>
                    <a:pt x="95216" y="1025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4" name="SMARTInkShape-Group1469"/>
          <p:cNvGrpSpPr/>
          <p:nvPr/>
        </p:nvGrpSpPr>
        <p:grpSpPr>
          <a:xfrm>
            <a:off x="166339" y="278428"/>
            <a:ext cx="394089" cy="500216"/>
            <a:chOff x="166339" y="278428"/>
            <a:chExt cx="394089" cy="500216"/>
          </a:xfrm>
        </p:grpSpPr>
        <p:sp>
          <p:nvSpPr>
            <p:cNvPr id="1602" name="SMARTInkShape-7219"/>
            <p:cNvSpPr/>
            <p:nvPr>
              <p:custDataLst>
                <p:tags r:id="rId167"/>
              </p:custDataLst>
            </p:nvPr>
          </p:nvSpPr>
          <p:spPr>
            <a:xfrm>
              <a:off x="166339" y="278428"/>
              <a:ext cx="394089" cy="500216"/>
            </a:xfrm>
            <a:custGeom>
              <a:avLst/>
              <a:gdLst/>
              <a:ahLst/>
              <a:cxnLst/>
              <a:rect l="0" t="0" r="0" b="0"/>
              <a:pathLst>
                <a:path w="394089" h="500216">
                  <a:moveTo>
                    <a:pt x="290861" y="16847"/>
                  </a:moveTo>
                  <a:lnTo>
                    <a:pt x="290861" y="16847"/>
                  </a:lnTo>
                  <a:lnTo>
                    <a:pt x="285805" y="16847"/>
                  </a:lnTo>
                  <a:lnTo>
                    <a:pt x="242915" y="371"/>
                  </a:lnTo>
                  <a:lnTo>
                    <a:pt x="229335" y="0"/>
                  </a:lnTo>
                  <a:lnTo>
                    <a:pt x="190566" y="11205"/>
                  </a:lnTo>
                  <a:lnTo>
                    <a:pt x="147322" y="36826"/>
                  </a:lnTo>
                  <a:lnTo>
                    <a:pt x="130757" y="49010"/>
                  </a:lnTo>
                  <a:lnTo>
                    <a:pt x="90478" y="95893"/>
                  </a:lnTo>
                  <a:lnTo>
                    <a:pt x="60309" y="141822"/>
                  </a:lnTo>
                  <a:lnTo>
                    <a:pt x="38984" y="188759"/>
                  </a:lnTo>
                  <a:lnTo>
                    <a:pt x="27965" y="229474"/>
                  </a:lnTo>
                  <a:lnTo>
                    <a:pt x="14760" y="272748"/>
                  </a:lnTo>
                  <a:lnTo>
                    <a:pt x="5323" y="318108"/>
                  </a:lnTo>
                  <a:lnTo>
                    <a:pt x="0" y="360110"/>
                  </a:lnTo>
                  <a:lnTo>
                    <a:pt x="6610" y="401055"/>
                  </a:lnTo>
                  <a:lnTo>
                    <a:pt x="15080" y="436897"/>
                  </a:lnTo>
                  <a:lnTo>
                    <a:pt x="22242" y="458594"/>
                  </a:lnTo>
                  <a:lnTo>
                    <a:pt x="32480" y="471765"/>
                  </a:lnTo>
                  <a:lnTo>
                    <a:pt x="77598" y="492378"/>
                  </a:lnTo>
                  <a:lnTo>
                    <a:pt x="99261" y="499587"/>
                  </a:lnTo>
                  <a:lnTo>
                    <a:pt x="113630" y="500215"/>
                  </a:lnTo>
                  <a:lnTo>
                    <a:pt x="158004" y="489187"/>
                  </a:lnTo>
                  <a:lnTo>
                    <a:pt x="202254" y="477077"/>
                  </a:lnTo>
                  <a:lnTo>
                    <a:pt x="242667" y="461671"/>
                  </a:lnTo>
                  <a:lnTo>
                    <a:pt x="289728" y="438943"/>
                  </a:lnTo>
                  <a:lnTo>
                    <a:pt x="330275" y="405049"/>
                  </a:lnTo>
                  <a:lnTo>
                    <a:pt x="359716" y="373242"/>
                  </a:lnTo>
                  <a:lnTo>
                    <a:pt x="378408" y="333995"/>
                  </a:lnTo>
                  <a:lnTo>
                    <a:pt x="390061" y="287793"/>
                  </a:lnTo>
                  <a:lnTo>
                    <a:pt x="393158" y="252626"/>
                  </a:lnTo>
                  <a:lnTo>
                    <a:pt x="394088" y="207668"/>
                  </a:lnTo>
                  <a:lnTo>
                    <a:pt x="382356" y="166488"/>
                  </a:lnTo>
                  <a:lnTo>
                    <a:pt x="365026" y="122959"/>
                  </a:lnTo>
                  <a:lnTo>
                    <a:pt x="354699" y="103556"/>
                  </a:lnTo>
                  <a:lnTo>
                    <a:pt x="327577" y="74427"/>
                  </a:lnTo>
                  <a:lnTo>
                    <a:pt x="313882" y="64310"/>
                  </a:lnTo>
                  <a:lnTo>
                    <a:pt x="297918" y="59108"/>
                  </a:lnTo>
                  <a:lnTo>
                    <a:pt x="256742" y="55769"/>
                  </a:lnTo>
                  <a:lnTo>
                    <a:pt x="238303" y="60957"/>
                  </a:lnTo>
                  <a:lnTo>
                    <a:pt x="195611" y="83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3" name="SMARTInkShape-7220"/>
            <p:cNvSpPr/>
            <p:nvPr>
              <p:custDataLst>
                <p:tags r:id="rId168"/>
              </p:custDataLst>
            </p:nvPr>
          </p:nvSpPr>
          <p:spPr>
            <a:xfrm>
              <a:off x="333378" y="392391"/>
              <a:ext cx="154176" cy="268418"/>
            </a:xfrm>
            <a:custGeom>
              <a:avLst/>
              <a:gdLst/>
              <a:ahLst/>
              <a:cxnLst/>
              <a:rect l="0" t="0" r="0" b="0"/>
              <a:pathLst>
                <a:path w="154176" h="268418">
                  <a:moveTo>
                    <a:pt x="28572" y="36234"/>
                  </a:moveTo>
                  <a:lnTo>
                    <a:pt x="28572" y="36234"/>
                  </a:lnTo>
                  <a:lnTo>
                    <a:pt x="10307" y="27101"/>
                  </a:lnTo>
                  <a:lnTo>
                    <a:pt x="119" y="26712"/>
                  </a:lnTo>
                  <a:lnTo>
                    <a:pt x="0" y="35842"/>
                  </a:lnTo>
                  <a:lnTo>
                    <a:pt x="27444" y="13834"/>
                  </a:lnTo>
                  <a:lnTo>
                    <a:pt x="57747" y="2333"/>
                  </a:lnTo>
                  <a:lnTo>
                    <a:pt x="71878" y="0"/>
                  </a:lnTo>
                  <a:lnTo>
                    <a:pt x="85213" y="1786"/>
                  </a:lnTo>
                  <a:lnTo>
                    <a:pt x="91733" y="3743"/>
                  </a:lnTo>
                  <a:lnTo>
                    <a:pt x="101799" y="11563"/>
                  </a:lnTo>
                  <a:lnTo>
                    <a:pt x="108742" y="22094"/>
                  </a:lnTo>
                  <a:lnTo>
                    <a:pt x="111828" y="33830"/>
                  </a:lnTo>
                  <a:lnTo>
                    <a:pt x="110378" y="43280"/>
                  </a:lnTo>
                  <a:lnTo>
                    <a:pt x="96848" y="68912"/>
                  </a:lnTo>
                  <a:lnTo>
                    <a:pt x="79335" y="89743"/>
                  </a:lnTo>
                  <a:lnTo>
                    <a:pt x="77591" y="94588"/>
                  </a:lnTo>
                  <a:lnTo>
                    <a:pt x="76472" y="101265"/>
                  </a:lnTo>
                  <a:lnTo>
                    <a:pt x="84914" y="111247"/>
                  </a:lnTo>
                  <a:lnTo>
                    <a:pt x="105867" y="129682"/>
                  </a:lnTo>
                  <a:lnTo>
                    <a:pt x="130388" y="148884"/>
                  </a:lnTo>
                  <a:lnTo>
                    <a:pt x="137324" y="157915"/>
                  </a:lnTo>
                  <a:lnTo>
                    <a:pt x="142523" y="166514"/>
                  </a:lnTo>
                  <a:lnTo>
                    <a:pt x="151889" y="177392"/>
                  </a:lnTo>
                  <a:lnTo>
                    <a:pt x="154175" y="183256"/>
                  </a:lnTo>
                  <a:lnTo>
                    <a:pt x="153893" y="195416"/>
                  </a:lnTo>
                  <a:lnTo>
                    <a:pt x="147784" y="219219"/>
                  </a:lnTo>
                  <a:lnTo>
                    <a:pt x="136588" y="234330"/>
                  </a:lnTo>
                  <a:lnTo>
                    <a:pt x="121029" y="247043"/>
                  </a:lnTo>
                  <a:lnTo>
                    <a:pt x="75829" y="267339"/>
                  </a:lnTo>
                  <a:lnTo>
                    <a:pt x="62628" y="268417"/>
                  </a:lnTo>
                  <a:lnTo>
                    <a:pt x="35417" y="260485"/>
                  </a:lnTo>
                  <a:lnTo>
                    <a:pt x="19047" y="245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0" name="SMARTInkShape-Group1470"/>
          <p:cNvGrpSpPr/>
          <p:nvPr/>
        </p:nvGrpSpPr>
        <p:grpSpPr>
          <a:xfrm>
            <a:off x="833483" y="296599"/>
            <a:ext cx="614318" cy="366608"/>
            <a:chOff x="833483" y="296599"/>
            <a:chExt cx="614318" cy="366608"/>
          </a:xfrm>
        </p:grpSpPr>
        <p:sp>
          <p:nvSpPr>
            <p:cNvPr id="1605" name="SMARTInkShape-7221"/>
            <p:cNvSpPr/>
            <p:nvPr>
              <p:custDataLst>
                <p:tags r:id="rId162"/>
              </p:custDataLst>
            </p:nvPr>
          </p:nvSpPr>
          <p:spPr>
            <a:xfrm>
              <a:off x="833483" y="336597"/>
              <a:ext cx="209832" cy="326610"/>
            </a:xfrm>
            <a:custGeom>
              <a:avLst/>
              <a:gdLst/>
              <a:ahLst/>
              <a:cxnLst/>
              <a:rect l="0" t="0" r="0" b="0"/>
              <a:pathLst>
                <a:path w="209832" h="326610">
                  <a:moveTo>
                    <a:pt x="14242" y="111078"/>
                  </a:moveTo>
                  <a:lnTo>
                    <a:pt x="14242" y="111078"/>
                  </a:lnTo>
                  <a:lnTo>
                    <a:pt x="7696" y="95869"/>
                  </a:lnTo>
                  <a:lnTo>
                    <a:pt x="4727" y="49469"/>
                  </a:lnTo>
                  <a:lnTo>
                    <a:pt x="4717" y="91663"/>
                  </a:lnTo>
                  <a:lnTo>
                    <a:pt x="1895" y="132842"/>
                  </a:lnTo>
                  <a:lnTo>
                    <a:pt x="0" y="178557"/>
                  </a:lnTo>
                  <a:lnTo>
                    <a:pt x="3319" y="217150"/>
                  </a:lnTo>
                  <a:lnTo>
                    <a:pt x="9497" y="259266"/>
                  </a:lnTo>
                  <a:lnTo>
                    <a:pt x="18882" y="298800"/>
                  </a:lnTo>
                  <a:lnTo>
                    <a:pt x="27376" y="317570"/>
                  </a:lnTo>
                  <a:lnTo>
                    <a:pt x="31465" y="321765"/>
                  </a:lnTo>
                  <a:lnTo>
                    <a:pt x="41652" y="326425"/>
                  </a:lnTo>
                  <a:lnTo>
                    <a:pt x="46274" y="326609"/>
                  </a:lnTo>
                  <a:lnTo>
                    <a:pt x="54231" y="323992"/>
                  </a:lnTo>
                  <a:lnTo>
                    <a:pt x="69718" y="306455"/>
                  </a:lnTo>
                  <a:lnTo>
                    <a:pt x="75939" y="292810"/>
                  </a:lnTo>
                  <a:lnTo>
                    <a:pt x="84990" y="266802"/>
                  </a:lnTo>
                  <a:lnTo>
                    <a:pt x="86808" y="263578"/>
                  </a:lnTo>
                  <a:lnTo>
                    <a:pt x="88019" y="262486"/>
                  </a:lnTo>
                  <a:lnTo>
                    <a:pt x="88827" y="262817"/>
                  </a:lnTo>
                  <a:lnTo>
                    <a:pt x="89724" y="266006"/>
                  </a:lnTo>
                  <a:lnTo>
                    <a:pt x="89963" y="268339"/>
                  </a:lnTo>
                  <a:lnTo>
                    <a:pt x="121952" y="312606"/>
                  </a:lnTo>
                  <a:lnTo>
                    <a:pt x="134080" y="317062"/>
                  </a:lnTo>
                  <a:lnTo>
                    <a:pt x="147937" y="317985"/>
                  </a:lnTo>
                  <a:lnTo>
                    <a:pt x="157623" y="314867"/>
                  </a:lnTo>
                  <a:lnTo>
                    <a:pt x="174083" y="302105"/>
                  </a:lnTo>
                  <a:lnTo>
                    <a:pt x="187309" y="284919"/>
                  </a:lnTo>
                  <a:lnTo>
                    <a:pt x="200201" y="245998"/>
                  </a:lnTo>
                  <a:lnTo>
                    <a:pt x="206667" y="200994"/>
                  </a:lnTo>
                  <a:lnTo>
                    <a:pt x="209831" y="174324"/>
                  </a:lnTo>
                  <a:lnTo>
                    <a:pt x="206720" y="138284"/>
                  </a:lnTo>
                  <a:lnTo>
                    <a:pt x="205328" y="90917"/>
                  </a:lnTo>
                  <a:lnTo>
                    <a:pt x="202799" y="50189"/>
                  </a:lnTo>
                  <a:lnTo>
                    <a:pt x="186414" y="4028"/>
                  </a:lnTo>
                  <a:lnTo>
                    <a:pt x="184057" y="1611"/>
                  </a:lnTo>
                  <a:lnTo>
                    <a:pt x="181427" y="0"/>
                  </a:lnTo>
                  <a:lnTo>
                    <a:pt x="179674" y="1043"/>
                  </a:lnTo>
                  <a:lnTo>
                    <a:pt x="177726" y="7846"/>
                  </a:lnTo>
                  <a:lnTo>
                    <a:pt x="185692" y="53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6" name="SMARTInkShape-7222"/>
            <p:cNvSpPr/>
            <p:nvPr>
              <p:custDataLst>
                <p:tags r:id="rId163"/>
              </p:custDataLst>
            </p:nvPr>
          </p:nvSpPr>
          <p:spPr>
            <a:xfrm>
              <a:off x="1067402" y="481564"/>
              <a:ext cx="132749" cy="163173"/>
            </a:xfrm>
            <a:custGeom>
              <a:avLst/>
              <a:gdLst/>
              <a:ahLst/>
              <a:cxnLst/>
              <a:rect l="0" t="0" r="0" b="0"/>
              <a:pathLst>
                <a:path w="132749" h="163173">
                  <a:moveTo>
                    <a:pt x="47023" y="89936"/>
                  </a:moveTo>
                  <a:lnTo>
                    <a:pt x="47023" y="89936"/>
                  </a:lnTo>
                  <a:lnTo>
                    <a:pt x="38822" y="81735"/>
                  </a:lnTo>
                  <a:lnTo>
                    <a:pt x="39439" y="80235"/>
                  </a:lnTo>
                  <a:lnTo>
                    <a:pt x="52764" y="64242"/>
                  </a:lnTo>
                  <a:lnTo>
                    <a:pt x="57543" y="53866"/>
                  </a:lnTo>
                  <a:lnTo>
                    <a:pt x="71404" y="34755"/>
                  </a:lnTo>
                  <a:lnTo>
                    <a:pt x="74355" y="23844"/>
                  </a:lnTo>
                  <a:lnTo>
                    <a:pt x="74770" y="20475"/>
                  </a:lnTo>
                  <a:lnTo>
                    <a:pt x="72408" y="13909"/>
                  </a:lnTo>
                  <a:lnTo>
                    <a:pt x="62268" y="1070"/>
                  </a:lnTo>
                  <a:lnTo>
                    <a:pt x="58245" y="0"/>
                  </a:lnTo>
                  <a:lnTo>
                    <a:pt x="48130" y="1634"/>
                  </a:lnTo>
                  <a:lnTo>
                    <a:pt x="30535" y="13560"/>
                  </a:lnTo>
                  <a:lnTo>
                    <a:pt x="16973" y="30500"/>
                  </a:lnTo>
                  <a:lnTo>
                    <a:pt x="2444" y="66195"/>
                  </a:lnTo>
                  <a:lnTo>
                    <a:pt x="0" y="92772"/>
                  </a:lnTo>
                  <a:lnTo>
                    <a:pt x="4633" y="114295"/>
                  </a:lnTo>
                  <a:lnTo>
                    <a:pt x="26258" y="151666"/>
                  </a:lnTo>
                  <a:lnTo>
                    <a:pt x="30005" y="156489"/>
                  </a:lnTo>
                  <a:lnTo>
                    <a:pt x="45457" y="161848"/>
                  </a:lnTo>
                  <a:lnTo>
                    <a:pt x="65377" y="163172"/>
                  </a:lnTo>
                  <a:lnTo>
                    <a:pt x="101213" y="155398"/>
                  </a:lnTo>
                  <a:lnTo>
                    <a:pt x="132748" y="147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7" name="SMARTInkShape-7223"/>
            <p:cNvSpPr/>
            <p:nvPr>
              <p:custDataLst>
                <p:tags r:id="rId164"/>
              </p:custDataLst>
            </p:nvPr>
          </p:nvSpPr>
          <p:spPr>
            <a:xfrm>
              <a:off x="1211990" y="524848"/>
              <a:ext cx="102461" cy="103803"/>
            </a:xfrm>
            <a:custGeom>
              <a:avLst/>
              <a:gdLst/>
              <a:ahLst/>
              <a:cxnLst/>
              <a:rect l="0" t="0" r="0" b="0"/>
              <a:pathLst>
                <a:path w="102461" h="103803">
                  <a:moveTo>
                    <a:pt x="73885" y="56177"/>
                  </a:moveTo>
                  <a:lnTo>
                    <a:pt x="73885" y="56177"/>
                  </a:lnTo>
                  <a:lnTo>
                    <a:pt x="73885" y="51120"/>
                  </a:lnTo>
                  <a:lnTo>
                    <a:pt x="74943" y="49631"/>
                  </a:lnTo>
                  <a:lnTo>
                    <a:pt x="76707" y="48638"/>
                  </a:lnTo>
                  <a:lnTo>
                    <a:pt x="78942" y="47976"/>
                  </a:lnTo>
                  <a:lnTo>
                    <a:pt x="80431" y="45418"/>
                  </a:lnTo>
                  <a:lnTo>
                    <a:pt x="82086" y="36931"/>
                  </a:lnTo>
                  <a:lnTo>
                    <a:pt x="79999" y="28926"/>
                  </a:lnTo>
                  <a:lnTo>
                    <a:pt x="76602" y="20782"/>
                  </a:lnTo>
                  <a:lnTo>
                    <a:pt x="75093" y="10107"/>
                  </a:lnTo>
                  <a:lnTo>
                    <a:pt x="72574" y="6414"/>
                  </a:lnTo>
                  <a:lnTo>
                    <a:pt x="68777" y="3951"/>
                  </a:lnTo>
                  <a:lnTo>
                    <a:pt x="53322" y="486"/>
                  </a:lnTo>
                  <a:lnTo>
                    <a:pt x="47476" y="0"/>
                  </a:lnTo>
                  <a:lnTo>
                    <a:pt x="38159" y="2282"/>
                  </a:lnTo>
                  <a:lnTo>
                    <a:pt x="24141" y="12339"/>
                  </a:lnTo>
                  <a:lnTo>
                    <a:pt x="9404" y="28724"/>
                  </a:lnTo>
                  <a:lnTo>
                    <a:pt x="5498" y="34700"/>
                  </a:lnTo>
                  <a:lnTo>
                    <a:pt x="0" y="58280"/>
                  </a:lnTo>
                  <a:lnTo>
                    <a:pt x="1536" y="73339"/>
                  </a:lnTo>
                  <a:lnTo>
                    <a:pt x="3427" y="80319"/>
                  </a:lnTo>
                  <a:lnTo>
                    <a:pt x="6805" y="84972"/>
                  </a:lnTo>
                  <a:lnTo>
                    <a:pt x="11173" y="88073"/>
                  </a:lnTo>
                  <a:lnTo>
                    <a:pt x="16202" y="90141"/>
                  </a:lnTo>
                  <a:lnTo>
                    <a:pt x="20613" y="90461"/>
                  </a:lnTo>
                  <a:lnTo>
                    <a:pt x="28336" y="87995"/>
                  </a:lnTo>
                  <a:lnTo>
                    <a:pt x="43691" y="80656"/>
                  </a:lnTo>
                  <a:lnTo>
                    <a:pt x="52704" y="71996"/>
                  </a:lnTo>
                  <a:lnTo>
                    <a:pt x="63678" y="57103"/>
                  </a:lnTo>
                  <a:lnTo>
                    <a:pt x="64057" y="59411"/>
                  </a:lnTo>
                  <a:lnTo>
                    <a:pt x="65378" y="79024"/>
                  </a:lnTo>
                  <a:lnTo>
                    <a:pt x="69399" y="86792"/>
                  </a:lnTo>
                  <a:lnTo>
                    <a:pt x="82669" y="97116"/>
                  </a:lnTo>
                  <a:lnTo>
                    <a:pt x="102460" y="103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8" name="SMARTInkShape-7224"/>
            <p:cNvSpPr/>
            <p:nvPr>
              <p:custDataLst>
                <p:tags r:id="rId165"/>
              </p:custDataLst>
            </p:nvPr>
          </p:nvSpPr>
          <p:spPr>
            <a:xfrm>
              <a:off x="1371635" y="296599"/>
              <a:ext cx="19016" cy="334297"/>
            </a:xfrm>
            <a:custGeom>
              <a:avLst/>
              <a:gdLst/>
              <a:ahLst/>
              <a:cxnLst/>
              <a:rect l="0" t="0" r="0" b="0"/>
              <a:pathLst>
                <a:path w="19016" h="334297">
                  <a:moveTo>
                    <a:pt x="19015" y="8201"/>
                  </a:moveTo>
                  <a:lnTo>
                    <a:pt x="19015" y="8201"/>
                  </a:lnTo>
                  <a:lnTo>
                    <a:pt x="19015" y="0"/>
                  </a:lnTo>
                  <a:lnTo>
                    <a:pt x="12469" y="22809"/>
                  </a:lnTo>
                  <a:lnTo>
                    <a:pt x="10078" y="69804"/>
                  </a:lnTo>
                  <a:lnTo>
                    <a:pt x="9664" y="114296"/>
                  </a:lnTo>
                  <a:lnTo>
                    <a:pt x="9542" y="155348"/>
                  </a:lnTo>
                  <a:lnTo>
                    <a:pt x="9505" y="193264"/>
                  </a:lnTo>
                  <a:lnTo>
                    <a:pt x="6672" y="238012"/>
                  </a:lnTo>
                  <a:lnTo>
                    <a:pt x="1290" y="285371"/>
                  </a:lnTo>
                  <a:lnTo>
                    <a:pt x="81" y="331546"/>
                  </a:lnTo>
                  <a:lnTo>
                    <a:pt x="17" y="334296"/>
                  </a:lnTo>
                  <a:lnTo>
                    <a:pt x="0" y="333548"/>
                  </a:lnTo>
                  <a:lnTo>
                    <a:pt x="9490" y="322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9" name="SMARTInkShape-7225"/>
            <p:cNvSpPr/>
            <p:nvPr>
              <p:custDataLst>
                <p:tags r:id="rId166"/>
              </p:custDataLst>
            </p:nvPr>
          </p:nvSpPr>
          <p:spPr>
            <a:xfrm>
              <a:off x="1365422" y="490957"/>
              <a:ext cx="82379" cy="137694"/>
            </a:xfrm>
            <a:custGeom>
              <a:avLst/>
              <a:gdLst/>
              <a:ahLst/>
              <a:cxnLst/>
              <a:rect l="0" t="0" r="0" b="0"/>
              <a:pathLst>
                <a:path w="82379" h="137694">
                  <a:moveTo>
                    <a:pt x="53803" y="23393"/>
                  </a:moveTo>
                  <a:lnTo>
                    <a:pt x="53803" y="23393"/>
                  </a:lnTo>
                  <a:lnTo>
                    <a:pt x="68991" y="7146"/>
                  </a:lnTo>
                  <a:lnTo>
                    <a:pt x="71137" y="1003"/>
                  </a:lnTo>
                  <a:lnTo>
                    <a:pt x="70650" y="0"/>
                  </a:lnTo>
                  <a:lnTo>
                    <a:pt x="69268" y="389"/>
                  </a:lnTo>
                  <a:lnTo>
                    <a:pt x="67288" y="1707"/>
                  </a:lnTo>
                  <a:lnTo>
                    <a:pt x="47844" y="24718"/>
                  </a:lnTo>
                  <a:lnTo>
                    <a:pt x="29107" y="42836"/>
                  </a:lnTo>
                  <a:lnTo>
                    <a:pt x="4376" y="74245"/>
                  </a:lnTo>
                  <a:lnTo>
                    <a:pt x="85" y="86916"/>
                  </a:lnTo>
                  <a:lnTo>
                    <a:pt x="0" y="92200"/>
                  </a:lnTo>
                  <a:lnTo>
                    <a:pt x="2727" y="100893"/>
                  </a:lnTo>
                  <a:lnTo>
                    <a:pt x="10212" y="111738"/>
                  </a:lnTo>
                  <a:lnTo>
                    <a:pt x="49937" y="131294"/>
                  </a:lnTo>
                  <a:lnTo>
                    <a:pt x="82378" y="137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4" name="SMARTInkShape-Group1471"/>
          <p:cNvGrpSpPr/>
          <p:nvPr/>
        </p:nvGrpSpPr>
        <p:grpSpPr>
          <a:xfrm>
            <a:off x="1857458" y="314441"/>
            <a:ext cx="436789" cy="342557"/>
            <a:chOff x="1857458" y="314441"/>
            <a:chExt cx="436789" cy="342557"/>
          </a:xfrm>
        </p:grpSpPr>
        <p:sp>
          <p:nvSpPr>
            <p:cNvPr id="1611" name="SMARTInkShape-7226"/>
            <p:cNvSpPr/>
            <p:nvPr>
              <p:custDataLst>
                <p:tags r:id="rId159"/>
              </p:custDataLst>
            </p:nvPr>
          </p:nvSpPr>
          <p:spPr>
            <a:xfrm>
              <a:off x="1857458" y="314441"/>
              <a:ext cx="152318" cy="342557"/>
            </a:xfrm>
            <a:custGeom>
              <a:avLst/>
              <a:gdLst/>
              <a:ahLst/>
              <a:cxnLst/>
              <a:rect l="0" t="0" r="0" b="0"/>
              <a:pathLst>
                <a:path w="152318" h="342557">
                  <a:moveTo>
                    <a:pt x="47542" y="9409"/>
                  </a:moveTo>
                  <a:lnTo>
                    <a:pt x="47542" y="9409"/>
                  </a:lnTo>
                  <a:lnTo>
                    <a:pt x="47542" y="4352"/>
                  </a:lnTo>
                  <a:lnTo>
                    <a:pt x="48600" y="2863"/>
                  </a:lnTo>
                  <a:lnTo>
                    <a:pt x="50364" y="1870"/>
                  </a:lnTo>
                  <a:lnTo>
                    <a:pt x="56675" y="0"/>
                  </a:lnTo>
                  <a:lnTo>
                    <a:pt x="57033" y="18208"/>
                  </a:lnTo>
                  <a:lnTo>
                    <a:pt x="49523" y="58193"/>
                  </a:lnTo>
                  <a:lnTo>
                    <a:pt x="42877" y="100419"/>
                  </a:lnTo>
                  <a:lnTo>
                    <a:pt x="31373" y="144038"/>
                  </a:lnTo>
                  <a:lnTo>
                    <a:pt x="20996" y="185236"/>
                  </a:lnTo>
                  <a:lnTo>
                    <a:pt x="4708" y="231975"/>
                  </a:lnTo>
                  <a:lnTo>
                    <a:pt x="548" y="276569"/>
                  </a:lnTo>
                  <a:lnTo>
                    <a:pt x="0" y="318738"/>
                  </a:lnTo>
                  <a:lnTo>
                    <a:pt x="3147" y="324637"/>
                  </a:lnTo>
                  <a:lnTo>
                    <a:pt x="15111" y="334013"/>
                  </a:lnTo>
                  <a:lnTo>
                    <a:pt x="53091" y="341051"/>
                  </a:lnTo>
                  <a:lnTo>
                    <a:pt x="93102" y="342556"/>
                  </a:lnTo>
                  <a:lnTo>
                    <a:pt x="136966" y="334563"/>
                  </a:lnTo>
                  <a:lnTo>
                    <a:pt x="152317" y="323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2" name="SMARTInkShape-7227"/>
            <p:cNvSpPr/>
            <p:nvPr>
              <p:custDataLst>
                <p:tags r:id="rId160"/>
              </p:custDataLst>
            </p:nvPr>
          </p:nvSpPr>
          <p:spPr>
            <a:xfrm>
              <a:off x="2010057" y="491112"/>
              <a:ext cx="104494" cy="137539"/>
            </a:xfrm>
            <a:custGeom>
              <a:avLst/>
              <a:gdLst/>
              <a:ahLst/>
              <a:cxnLst/>
              <a:rect l="0" t="0" r="0" b="0"/>
              <a:pathLst>
                <a:path w="104494" h="137539">
                  <a:moveTo>
                    <a:pt x="85443" y="42288"/>
                  </a:moveTo>
                  <a:lnTo>
                    <a:pt x="85443" y="42288"/>
                  </a:lnTo>
                  <a:lnTo>
                    <a:pt x="72185" y="20829"/>
                  </a:lnTo>
                  <a:lnTo>
                    <a:pt x="53644" y="1080"/>
                  </a:lnTo>
                  <a:lnTo>
                    <a:pt x="50485" y="0"/>
                  </a:lnTo>
                  <a:lnTo>
                    <a:pt x="47321" y="337"/>
                  </a:lnTo>
                  <a:lnTo>
                    <a:pt x="40983" y="3535"/>
                  </a:lnTo>
                  <a:lnTo>
                    <a:pt x="25117" y="17220"/>
                  </a:lnTo>
                  <a:lnTo>
                    <a:pt x="10536" y="36624"/>
                  </a:lnTo>
                  <a:lnTo>
                    <a:pt x="4526" y="53529"/>
                  </a:lnTo>
                  <a:lnTo>
                    <a:pt x="668" y="95309"/>
                  </a:lnTo>
                  <a:lnTo>
                    <a:pt x="0" y="116676"/>
                  </a:lnTo>
                  <a:lnTo>
                    <a:pt x="2022" y="121514"/>
                  </a:lnTo>
                  <a:lnTo>
                    <a:pt x="9914" y="129711"/>
                  </a:lnTo>
                  <a:lnTo>
                    <a:pt x="17655" y="134059"/>
                  </a:lnTo>
                  <a:lnTo>
                    <a:pt x="21201" y="135219"/>
                  </a:lnTo>
                  <a:lnTo>
                    <a:pt x="25682" y="133875"/>
                  </a:lnTo>
                  <a:lnTo>
                    <a:pt x="36305" y="126738"/>
                  </a:lnTo>
                  <a:lnTo>
                    <a:pt x="49129" y="110819"/>
                  </a:lnTo>
                  <a:lnTo>
                    <a:pt x="71603" y="66573"/>
                  </a:lnTo>
                  <a:lnTo>
                    <a:pt x="75350" y="53966"/>
                  </a:lnTo>
                  <a:lnTo>
                    <a:pt x="75539" y="54307"/>
                  </a:lnTo>
                  <a:lnTo>
                    <a:pt x="76967" y="100153"/>
                  </a:lnTo>
                  <a:lnTo>
                    <a:pt x="83519" y="119876"/>
                  </a:lnTo>
                  <a:lnTo>
                    <a:pt x="104493" y="137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3" name="SMARTInkShape-7228"/>
            <p:cNvSpPr/>
            <p:nvPr>
              <p:custDataLst>
                <p:tags r:id="rId161"/>
              </p:custDataLst>
            </p:nvPr>
          </p:nvSpPr>
          <p:spPr>
            <a:xfrm>
              <a:off x="2143276" y="504825"/>
              <a:ext cx="150971" cy="122191"/>
            </a:xfrm>
            <a:custGeom>
              <a:avLst/>
              <a:gdLst/>
              <a:ahLst/>
              <a:cxnLst/>
              <a:rect l="0" t="0" r="0" b="0"/>
              <a:pathLst>
                <a:path w="150971" h="122191">
                  <a:moveTo>
                    <a:pt x="18899" y="9525"/>
                  </a:moveTo>
                  <a:lnTo>
                    <a:pt x="18899" y="9525"/>
                  </a:lnTo>
                  <a:lnTo>
                    <a:pt x="13843" y="9525"/>
                  </a:lnTo>
                  <a:lnTo>
                    <a:pt x="8538" y="15169"/>
                  </a:lnTo>
                  <a:lnTo>
                    <a:pt x="5641" y="19638"/>
                  </a:lnTo>
                  <a:lnTo>
                    <a:pt x="1565" y="41096"/>
                  </a:lnTo>
                  <a:lnTo>
                    <a:pt x="0" y="87312"/>
                  </a:lnTo>
                  <a:lnTo>
                    <a:pt x="2738" y="99836"/>
                  </a:lnTo>
                  <a:lnTo>
                    <a:pt x="10230" y="112837"/>
                  </a:lnTo>
                  <a:lnTo>
                    <a:pt x="13120" y="116499"/>
                  </a:lnTo>
                  <a:lnTo>
                    <a:pt x="17163" y="117883"/>
                  </a:lnTo>
                  <a:lnTo>
                    <a:pt x="27299" y="116598"/>
                  </a:lnTo>
                  <a:lnTo>
                    <a:pt x="36038" y="109677"/>
                  </a:lnTo>
                  <a:lnTo>
                    <a:pt x="39850" y="104868"/>
                  </a:lnTo>
                  <a:lnTo>
                    <a:pt x="44086" y="93880"/>
                  </a:lnTo>
                  <a:lnTo>
                    <a:pt x="47027" y="82999"/>
                  </a:lnTo>
                  <a:lnTo>
                    <a:pt x="55477" y="69034"/>
                  </a:lnTo>
                  <a:lnTo>
                    <a:pt x="59145" y="67723"/>
                  </a:lnTo>
                  <a:lnTo>
                    <a:pt x="61604" y="67374"/>
                  </a:lnTo>
                  <a:lnTo>
                    <a:pt x="63244" y="68199"/>
                  </a:lnTo>
                  <a:lnTo>
                    <a:pt x="64338" y="69808"/>
                  </a:lnTo>
                  <a:lnTo>
                    <a:pt x="65552" y="75476"/>
                  </a:lnTo>
                  <a:lnTo>
                    <a:pt x="67294" y="90567"/>
                  </a:lnTo>
                  <a:lnTo>
                    <a:pt x="74687" y="110757"/>
                  </a:lnTo>
                  <a:lnTo>
                    <a:pt x="85758" y="118307"/>
                  </a:lnTo>
                  <a:lnTo>
                    <a:pt x="97388" y="122190"/>
                  </a:lnTo>
                  <a:lnTo>
                    <a:pt x="107053" y="120276"/>
                  </a:lnTo>
                  <a:lnTo>
                    <a:pt x="121572" y="113248"/>
                  </a:lnTo>
                  <a:lnTo>
                    <a:pt x="129090" y="106424"/>
                  </a:lnTo>
                  <a:lnTo>
                    <a:pt x="145776" y="78756"/>
                  </a:lnTo>
                  <a:lnTo>
                    <a:pt x="150970" y="47307"/>
                  </a:lnTo>
                  <a:lnTo>
                    <a:pt x="150812" y="26246"/>
                  </a:lnTo>
                  <a:lnTo>
                    <a:pt x="1427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8" name="SMARTInkShape-Group1472"/>
          <p:cNvGrpSpPr/>
          <p:nvPr/>
        </p:nvGrpSpPr>
        <p:grpSpPr>
          <a:xfrm>
            <a:off x="2583283" y="234664"/>
            <a:ext cx="245643" cy="403512"/>
            <a:chOff x="2583283" y="234664"/>
            <a:chExt cx="245643" cy="403512"/>
          </a:xfrm>
        </p:grpSpPr>
        <p:sp>
          <p:nvSpPr>
            <p:cNvPr id="1615" name="SMARTInkShape-7229"/>
            <p:cNvSpPr/>
            <p:nvPr>
              <p:custDataLst>
                <p:tags r:id="rId156"/>
              </p:custDataLst>
            </p:nvPr>
          </p:nvSpPr>
          <p:spPr>
            <a:xfrm>
              <a:off x="2583283" y="466725"/>
              <a:ext cx="93243" cy="130990"/>
            </a:xfrm>
            <a:custGeom>
              <a:avLst/>
              <a:gdLst/>
              <a:ahLst/>
              <a:cxnLst/>
              <a:rect l="0" t="0" r="0" b="0"/>
              <a:pathLst>
                <a:path w="93243" h="130990">
                  <a:moveTo>
                    <a:pt x="93242" y="28575"/>
                  </a:moveTo>
                  <a:lnTo>
                    <a:pt x="93242" y="28575"/>
                  </a:lnTo>
                  <a:lnTo>
                    <a:pt x="88186" y="23518"/>
                  </a:lnTo>
                  <a:lnTo>
                    <a:pt x="82881" y="21036"/>
                  </a:lnTo>
                  <a:lnTo>
                    <a:pt x="70852" y="19442"/>
                  </a:lnTo>
                  <a:lnTo>
                    <a:pt x="61771" y="24869"/>
                  </a:lnTo>
                  <a:lnTo>
                    <a:pt x="51738" y="32219"/>
                  </a:lnTo>
                  <a:lnTo>
                    <a:pt x="43751" y="35486"/>
                  </a:lnTo>
                  <a:lnTo>
                    <a:pt x="28248" y="52495"/>
                  </a:lnTo>
                  <a:lnTo>
                    <a:pt x="4768" y="95090"/>
                  </a:lnTo>
                  <a:lnTo>
                    <a:pt x="1004" y="106115"/>
                  </a:lnTo>
                  <a:lnTo>
                    <a:pt x="0" y="112018"/>
                  </a:lnTo>
                  <a:lnTo>
                    <a:pt x="1707" y="121400"/>
                  </a:lnTo>
                  <a:lnTo>
                    <a:pt x="3643" y="125383"/>
                  </a:lnTo>
                  <a:lnTo>
                    <a:pt x="7051" y="128039"/>
                  </a:lnTo>
                  <a:lnTo>
                    <a:pt x="16482" y="130989"/>
                  </a:lnTo>
                  <a:lnTo>
                    <a:pt x="30552" y="126656"/>
                  </a:lnTo>
                  <a:lnTo>
                    <a:pt x="60398" y="106628"/>
                  </a:lnTo>
                  <a:lnTo>
                    <a:pt x="75162" y="88508"/>
                  </a:lnTo>
                  <a:lnTo>
                    <a:pt x="79915" y="76026"/>
                  </a:lnTo>
                  <a:lnTo>
                    <a:pt x="82966" y="45709"/>
                  </a:lnTo>
                  <a:lnTo>
                    <a:pt x="80561" y="33368"/>
                  </a:lnTo>
                  <a:lnTo>
                    <a:pt x="77022" y="23297"/>
                  </a:lnTo>
                  <a:lnTo>
                    <a:pt x="741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6" name="SMARTInkShape-7230"/>
            <p:cNvSpPr/>
            <p:nvPr>
              <p:custDataLst>
                <p:tags r:id="rId157"/>
              </p:custDataLst>
            </p:nvPr>
          </p:nvSpPr>
          <p:spPr>
            <a:xfrm>
              <a:off x="2743200" y="234664"/>
              <a:ext cx="85726" cy="403512"/>
            </a:xfrm>
            <a:custGeom>
              <a:avLst/>
              <a:gdLst/>
              <a:ahLst/>
              <a:cxnLst/>
              <a:rect l="0" t="0" r="0" b="0"/>
              <a:pathLst>
                <a:path w="85726" h="403512">
                  <a:moveTo>
                    <a:pt x="85725" y="32036"/>
                  </a:moveTo>
                  <a:lnTo>
                    <a:pt x="85725" y="32036"/>
                  </a:lnTo>
                  <a:lnTo>
                    <a:pt x="85725" y="26979"/>
                  </a:lnTo>
                  <a:lnTo>
                    <a:pt x="67825" y="5199"/>
                  </a:lnTo>
                  <a:lnTo>
                    <a:pt x="64266" y="1445"/>
                  </a:lnTo>
                  <a:lnTo>
                    <a:pt x="59778" y="0"/>
                  </a:lnTo>
                  <a:lnTo>
                    <a:pt x="49146" y="1217"/>
                  </a:lnTo>
                  <a:lnTo>
                    <a:pt x="40187" y="8108"/>
                  </a:lnTo>
                  <a:lnTo>
                    <a:pt x="32677" y="20343"/>
                  </a:lnTo>
                  <a:lnTo>
                    <a:pt x="23558" y="52090"/>
                  </a:lnTo>
                  <a:lnTo>
                    <a:pt x="19327" y="92423"/>
                  </a:lnTo>
                  <a:lnTo>
                    <a:pt x="12900" y="127540"/>
                  </a:lnTo>
                  <a:lnTo>
                    <a:pt x="10525" y="168401"/>
                  </a:lnTo>
                  <a:lnTo>
                    <a:pt x="9821" y="204732"/>
                  </a:lnTo>
                  <a:lnTo>
                    <a:pt x="9657" y="236848"/>
                  </a:lnTo>
                  <a:lnTo>
                    <a:pt x="12406" y="269466"/>
                  </a:lnTo>
                  <a:lnTo>
                    <a:pt x="14259" y="309114"/>
                  </a:lnTo>
                  <a:lnTo>
                    <a:pt x="10148" y="355998"/>
                  </a:lnTo>
                  <a:lnTo>
                    <a:pt x="8651" y="382378"/>
                  </a:lnTo>
                  <a:lnTo>
                    <a:pt x="0" y="403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7" name="SMARTInkShape-7231"/>
            <p:cNvSpPr/>
            <p:nvPr>
              <p:custDataLst>
                <p:tags r:id="rId158"/>
              </p:custDataLst>
            </p:nvPr>
          </p:nvSpPr>
          <p:spPr>
            <a:xfrm>
              <a:off x="2667000" y="447675"/>
              <a:ext cx="142876" cy="85726"/>
            </a:xfrm>
            <a:custGeom>
              <a:avLst/>
              <a:gdLst/>
              <a:ahLst/>
              <a:cxnLst/>
              <a:rect l="0" t="0" r="0" b="0"/>
              <a:pathLst>
                <a:path w="142876" h="85726">
                  <a:moveTo>
                    <a:pt x="0" y="85725"/>
                  </a:moveTo>
                  <a:lnTo>
                    <a:pt x="0" y="85725"/>
                  </a:lnTo>
                  <a:lnTo>
                    <a:pt x="0" y="64266"/>
                  </a:lnTo>
                  <a:lnTo>
                    <a:pt x="2822" y="57491"/>
                  </a:lnTo>
                  <a:lnTo>
                    <a:pt x="18314" y="39461"/>
                  </a:lnTo>
                  <a:lnTo>
                    <a:pt x="45761" y="26744"/>
                  </a:lnTo>
                  <a:lnTo>
                    <a:pt x="90845" y="1402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4" name="SMARTInkShape-Group1473"/>
          <p:cNvGrpSpPr/>
          <p:nvPr/>
        </p:nvGrpSpPr>
        <p:grpSpPr>
          <a:xfrm>
            <a:off x="3145052" y="314325"/>
            <a:ext cx="626849" cy="500826"/>
            <a:chOff x="3145052" y="314325"/>
            <a:chExt cx="626849" cy="500826"/>
          </a:xfrm>
        </p:grpSpPr>
        <p:sp>
          <p:nvSpPr>
            <p:cNvPr id="1619" name="SMARTInkShape-7232"/>
            <p:cNvSpPr/>
            <p:nvPr>
              <p:custDataLst>
                <p:tags r:id="rId151"/>
              </p:custDataLst>
            </p:nvPr>
          </p:nvSpPr>
          <p:spPr>
            <a:xfrm>
              <a:off x="3145052" y="314325"/>
              <a:ext cx="141074" cy="342315"/>
            </a:xfrm>
            <a:custGeom>
              <a:avLst/>
              <a:gdLst/>
              <a:ahLst/>
              <a:cxnLst/>
              <a:rect l="0" t="0" r="0" b="0"/>
              <a:pathLst>
                <a:path w="141074" h="342315">
                  <a:moveTo>
                    <a:pt x="102973" y="0"/>
                  </a:moveTo>
                  <a:lnTo>
                    <a:pt x="102973" y="0"/>
                  </a:lnTo>
                  <a:lnTo>
                    <a:pt x="102973" y="5057"/>
                  </a:lnTo>
                  <a:lnTo>
                    <a:pt x="85073" y="42842"/>
                  </a:lnTo>
                  <a:lnTo>
                    <a:pt x="74738" y="80427"/>
                  </a:lnTo>
                  <a:lnTo>
                    <a:pt x="67141" y="106654"/>
                  </a:lnTo>
                  <a:lnTo>
                    <a:pt x="47839" y="149204"/>
                  </a:lnTo>
                  <a:lnTo>
                    <a:pt x="34073" y="192375"/>
                  </a:lnTo>
                  <a:lnTo>
                    <a:pt x="20571" y="239201"/>
                  </a:lnTo>
                  <a:lnTo>
                    <a:pt x="7325" y="285892"/>
                  </a:lnTo>
                  <a:lnTo>
                    <a:pt x="0" y="313765"/>
                  </a:lnTo>
                  <a:lnTo>
                    <a:pt x="458" y="318185"/>
                  </a:lnTo>
                  <a:lnTo>
                    <a:pt x="3789" y="325918"/>
                  </a:lnTo>
                  <a:lnTo>
                    <a:pt x="11614" y="336222"/>
                  </a:lnTo>
                  <a:lnTo>
                    <a:pt x="20388" y="339932"/>
                  </a:lnTo>
                  <a:lnTo>
                    <a:pt x="53381" y="342314"/>
                  </a:lnTo>
                  <a:lnTo>
                    <a:pt x="97069" y="335284"/>
                  </a:lnTo>
                  <a:lnTo>
                    <a:pt x="141073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0" name="SMARTInkShape-7233"/>
            <p:cNvSpPr/>
            <p:nvPr>
              <p:custDataLst>
                <p:tags r:id="rId152"/>
              </p:custDataLst>
            </p:nvPr>
          </p:nvSpPr>
          <p:spPr>
            <a:xfrm>
              <a:off x="3288283" y="516299"/>
              <a:ext cx="112143" cy="128067"/>
            </a:xfrm>
            <a:custGeom>
              <a:avLst/>
              <a:gdLst/>
              <a:ahLst/>
              <a:cxnLst/>
              <a:rect l="0" t="0" r="0" b="0"/>
              <a:pathLst>
                <a:path w="112143" h="128067">
                  <a:moveTo>
                    <a:pt x="102617" y="36151"/>
                  </a:moveTo>
                  <a:lnTo>
                    <a:pt x="102617" y="36151"/>
                  </a:lnTo>
                  <a:lnTo>
                    <a:pt x="95078" y="18251"/>
                  </a:lnTo>
                  <a:lnTo>
                    <a:pt x="94416" y="14692"/>
                  </a:lnTo>
                  <a:lnTo>
                    <a:pt x="88036" y="7917"/>
                  </a:lnTo>
                  <a:lnTo>
                    <a:pt x="79203" y="2436"/>
                  </a:lnTo>
                  <a:lnTo>
                    <a:pt x="71750" y="0"/>
                  </a:lnTo>
                  <a:lnTo>
                    <a:pt x="62087" y="1739"/>
                  </a:lnTo>
                  <a:lnTo>
                    <a:pt x="38637" y="11480"/>
                  </a:lnTo>
                  <a:lnTo>
                    <a:pt x="19925" y="25548"/>
                  </a:lnTo>
                  <a:lnTo>
                    <a:pt x="12948" y="37083"/>
                  </a:lnTo>
                  <a:lnTo>
                    <a:pt x="1556" y="76686"/>
                  </a:lnTo>
                  <a:lnTo>
                    <a:pt x="0" y="107663"/>
                  </a:lnTo>
                  <a:lnTo>
                    <a:pt x="3388" y="120145"/>
                  </a:lnTo>
                  <a:lnTo>
                    <a:pt x="6831" y="123897"/>
                  </a:lnTo>
                  <a:lnTo>
                    <a:pt x="16301" y="128066"/>
                  </a:lnTo>
                  <a:lnTo>
                    <a:pt x="27565" y="127097"/>
                  </a:lnTo>
                  <a:lnTo>
                    <a:pt x="33532" y="125356"/>
                  </a:lnTo>
                  <a:lnTo>
                    <a:pt x="42985" y="117778"/>
                  </a:lnTo>
                  <a:lnTo>
                    <a:pt x="57676" y="95667"/>
                  </a:lnTo>
                  <a:lnTo>
                    <a:pt x="71155" y="59903"/>
                  </a:lnTo>
                  <a:lnTo>
                    <a:pt x="73472" y="48486"/>
                  </a:lnTo>
                  <a:lnTo>
                    <a:pt x="79048" y="72438"/>
                  </a:lnTo>
                  <a:lnTo>
                    <a:pt x="92341" y="90529"/>
                  </a:lnTo>
                  <a:lnTo>
                    <a:pt x="112142" y="102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1" name="SMARTInkShape-7234"/>
            <p:cNvSpPr/>
            <p:nvPr>
              <p:custDataLst>
                <p:tags r:id="rId153"/>
              </p:custDataLst>
            </p:nvPr>
          </p:nvSpPr>
          <p:spPr>
            <a:xfrm>
              <a:off x="3448050" y="504825"/>
              <a:ext cx="76201" cy="141879"/>
            </a:xfrm>
            <a:custGeom>
              <a:avLst/>
              <a:gdLst/>
              <a:ahLst/>
              <a:cxnLst/>
              <a:rect l="0" t="0" r="0" b="0"/>
              <a:pathLst>
                <a:path w="76201" h="141879">
                  <a:moveTo>
                    <a:pt x="0" y="38100"/>
                  </a:moveTo>
                  <a:lnTo>
                    <a:pt x="0" y="38100"/>
                  </a:lnTo>
                  <a:lnTo>
                    <a:pt x="0" y="19835"/>
                  </a:lnTo>
                  <a:lnTo>
                    <a:pt x="5057" y="19283"/>
                  </a:lnTo>
                  <a:lnTo>
                    <a:pt x="18314" y="29232"/>
                  </a:lnTo>
                  <a:lnTo>
                    <a:pt x="30591" y="50642"/>
                  </a:lnTo>
                  <a:lnTo>
                    <a:pt x="36617" y="87379"/>
                  </a:lnTo>
                  <a:lnTo>
                    <a:pt x="37905" y="131517"/>
                  </a:lnTo>
                  <a:lnTo>
                    <a:pt x="36911" y="135303"/>
                  </a:lnTo>
                  <a:lnTo>
                    <a:pt x="35191" y="137827"/>
                  </a:lnTo>
                  <a:lnTo>
                    <a:pt x="29882" y="141878"/>
                  </a:lnTo>
                  <a:lnTo>
                    <a:pt x="28833" y="125353"/>
                  </a:lnTo>
                  <a:lnTo>
                    <a:pt x="29656" y="80040"/>
                  </a:lnTo>
                  <a:lnTo>
                    <a:pt x="37244" y="55466"/>
                  </a:lnTo>
                  <a:lnTo>
                    <a:pt x="57240" y="1506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2" name="SMARTInkShape-7235"/>
            <p:cNvSpPr/>
            <p:nvPr>
              <p:custDataLst>
                <p:tags r:id="rId154"/>
              </p:custDataLst>
            </p:nvPr>
          </p:nvSpPr>
          <p:spPr>
            <a:xfrm>
              <a:off x="3564354" y="523875"/>
              <a:ext cx="64672" cy="291276"/>
            </a:xfrm>
            <a:custGeom>
              <a:avLst/>
              <a:gdLst/>
              <a:ahLst/>
              <a:cxnLst/>
              <a:rect l="0" t="0" r="0" b="0"/>
              <a:pathLst>
                <a:path w="64672" h="291276">
                  <a:moveTo>
                    <a:pt x="64671" y="0"/>
                  </a:moveTo>
                  <a:lnTo>
                    <a:pt x="64671" y="0"/>
                  </a:lnTo>
                  <a:lnTo>
                    <a:pt x="43212" y="0"/>
                  </a:lnTo>
                  <a:lnTo>
                    <a:pt x="33614" y="5644"/>
                  </a:lnTo>
                  <a:lnTo>
                    <a:pt x="28091" y="10113"/>
                  </a:lnTo>
                  <a:lnTo>
                    <a:pt x="4758" y="52981"/>
                  </a:lnTo>
                  <a:lnTo>
                    <a:pt x="0" y="72731"/>
                  </a:lnTo>
                  <a:lnTo>
                    <a:pt x="1709" y="85594"/>
                  </a:lnTo>
                  <a:lnTo>
                    <a:pt x="5996" y="96250"/>
                  </a:lnTo>
                  <a:lnTo>
                    <a:pt x="8621" y="99092"/>
                  </a:lnTo>
                  <a:lnTo>
                    <a:pt x="11429" y="100986"/>
                  </a:lnTo>
                  <a:lnTo>
                    <a:pt x="15418" y="101191"/>
                  </a:lnTo>
                  <a:lnTo>
                    <a:pt x="25495" y="98596"/>
                  </a:lnTo>
                  <a:lnTo>
                    <a:pt x="34207" y="91093"/>
                  </a:lnTo>
                  <a:lnTo>
                    <a:pt x="45061" y="72146"/>
                  </a:lnTo>
                  <a:lnTo>
                    <a:pt x="53154" y="47412"/>
                  </a:lnTo>
                  <a:lnTo>
                    <a:pt x="54753" y="34452"/>
                  </a:lnTo>
                  <a:lnTo>
                    <a:pt x="54884" y="34610"/>
                  </a:lnTo>
                  <a:lnTo>
                    <a:pt x="57962" y="73313"/>
                  </a:lnTo>
                  <a:lnTo>
                    <a:pt x="63787" y="116899"/>
                  </a:lnTo>
                  <a:lnTo>
                    <a:pt x="64496" y="155736"/>
                  </a:lnTo>
                  <a:lnTo>
                    <a:pt x="63590" y="203247"/>
                  </a:lnTo>
                  <a:lnTo>
                    <a:pt x="57127" y="246091"/>
                  </a:lnTo>
                  <a:lnTo>
                    <a:pt x="53910" y="264949"/>
                  </a:lnTo>
                  <a:lnTo>
                    <a:pt x="45425" y="280386"/>
                  </a:lnTo>
                  <a:lnTo>
                    <a:pt x="37420" y="288657"/>
                  </a:lnTo>
                  <a:lnTo>
                    <a:pt x="33804" y="290863"/>
                  </a:lnTo>
                  <a:lnTo>
                    <a:pt x="29276" y="291275"/>
                  </a:lnTo>
                  <a:lnTo>
                    <a:pt x="18601" y="288911"/>
                  </a:lnTo>
                  <a:lnTo>
                    <a:pt x="14908" y="284682"/>
                  </a:lnTo>
                  <a:lnTo>
                    <a:pt x="10804" y="271517"/>
                  </a:lnTo>
                  <a:lnTo>
                    <a:pt x="7521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3" name="SMARTInkShape-7236"/>
            <p:cNvSpPr/>
            <p:nvPr>
              <p:custDataLst>
                <p:tags r:id="rId155"/>
              </p:custDataLst>
            </p:nvPr>
          </p:nvSpPr>
          <p:spPr>
            <a:xfrm>
              <a:off x="3692800" y="501818"/>
              <a:ext cx="79101" cy="136358"/>
            </a:xfrm>
            <a:custGeom>
              <a:avLst/>
              <a:gdLst/>
              <a:ahLst/>
              <a:cxnLst/>
              <a:rect l="0" t="0" r="0" b="0"/>
              <a:pathLst>
                <a:path w="79101" h="136358">
                  <a:moveTo>
                    <a:pt x="12425" y="98257"/>
                  </a:moveTo>
                  <a:lnTo>
                    <a:pt x="12425" y="98257"/>
                  </a:lnTo>
                  <a:lnTo>
                    <a:pt x="17482" y="93200"/>
                  </a:lnTo>
                  <a:lnTo>
                    <a:pt x="22786" y="90718"/>
                  </a:lnTo>
                  <a:lnTo>
                    <a:pt x="25682" y="90056"/>
                  </a:lnTo>
                  <a:lnTo>
                    <a:pt x="31723" y="83676"/>
                  </a:lnTo>
                  <a:lnTo>
                    <a:pt x="38994" y="74843"/>
                  </a:lnTo>
                  <a:lnTo>
                    <a:pt x="53929" y="62862"/>
                  </a:lnTo>
                  <a:lnTo>
                    <a:pt x="72362" y="34277"/>
                  </a:lnTo>
                  <a:lnTo>
                    <a:pt x="77104" y="15565"/>
                  </a:lnTo>
                  <a:lnTo>
                    <a:pt x="75391" y="5766"/>
                  </a:lnTo>
                  <a:lnTo>
                    <a:pt x="73452" y="1671"/>
                  </a:lnTo>
                  <a:lnTo>
                    <a:pt x="70043" y="0"/>
                  </a:lnTo>
                  <a:lnTo>
                    <a:pt x="60611" y="965"/>
                  </a:lnTo>
                  <a:lnTo>
                    <a:pt x="38344" y="12515"/>
                  </a:lnTo>
                  <a:lnTo>
                    <a:pt x="16695" y="34399"/>
                  </a:lnTo>
                  <a:lnTo>
                    <a:pt x="1931" y="60992"/>
                  </a:lnTo>
                  <a:lnTo>
                    <a:pt x="0" y="79578"/>
                  </a:lnTo>
                  <a:lnTo>
                    <a:pt x="3728" y="97364"/>
                  </a:lnTo>
                  <a:lnTo>
                    <a:pt x="12440" y="112324"/>
                  </a:lnTo>
                  <a:lnTo>
                    <a:pt x="29245" y="127590"/>
                  </a:lnTo>
                  <a:lnTo>
                    <a:pt x="79100" y="136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7" name="SMARTInkShape-Group1474"/>
          <p:cNvGrpSpPr/>
          <p:nvPr/>
        </p:nvGrpSpPr>
        <p:grpSpPr>
          <a:xfrm>
            <a:off x="742950" y="304800"/>
            <a:ext cx="4610101" cy="666751"/>
            <a:chOff x="742950" y="304800"/>
            <a:chExt cx="4610101" cy="666751"/>
          </a:xfrm>
        </p:grpSpPr>
        <p:sp>
          <p:nvSpPr>
            <p:cNvPr id="1625" name="SMARTInkShape-7237"/>
            <p:cNvSpPr/>
            <p:nvPr>
              <p:custDataLst>
                <p:tags r:id="rId139"/>
              </p:custDataLst>
            </p:nvPr>
          </p:nvSpPr>
          <p:spPr>
            <a:xfrm>
              <a:off x="4714875" y="304800"/>
              <a:ext cx="74150" cy="291287"/>
            </a:xfrm>
            <a:custGeom>
              <a:avLst/>
              <a:gdLst/>
              <a:ahLst/>
              <a:cxnLst/>
              <a:rect l="0" t="0" r="0" b="0"/>
              <a:pathLst>
                <a:path w="74150" h="291287">
                  <a:moveTo>
                    <a:pt x="19050" y="0"/>
                  </a:moveTo>
                  <a:lnTo>
                    <a:pt x="19050" y="0"/>
                  </a:lnTo>
                  <a:lnTo>
                    <a:pt x="24107" y="5057"/>
                  </a:lnTo>
                  <a:lnTo>
                    <a:pt x="24538" y="8663"/>
                  </a:lnTo>
                  <a:lnTo>
                    <a:pt x="19982" y="45761"/>
                  </a:lnTo>
                  <a:lnTo>
                    <a:pt x="12688" y="90844"/>
                  </a:lnTo>
                  <a:lnTo>
                    <a:pt x="10150" y="127972"/>
                  </a:lnTo>
                  <a:lnTo>
                    <a:pt x="4592" y="175444"/>
                  </a:lnTo>
                  <a:lnTo>
                    <a:pt x="605" y="220333"/>
                  </a:lnTo>
                  <a:lnTo>
                    <a:pt x="53" y="267869"/>
                  </a:lnTo>
                  <a:lnTo>
                    <a:pt x="36" y="270654"/>
                  </a:lnTo>
                  <a:lnTo>
                    <a:pt x="1082" y="270394"/>
                  </a:lnTo>
                  <a:lnTo>
                    <a:pt x="5068" y="264461"/>
                  </a:lnTo>
                  <a:lnTo>
                    <a:pt x="22391" y="218042"/>
                  </a:lnTo>
                  <a:lnTo>
                    <a:pt x="34958" y="195980"/>
                  </a:lnTo>
                  <a:lnTo>
                    <a:pt x="50805" y="178104"/>
                  </a:lnTo>
                  <a:lnTo>
                    <a:pt x="53978" y="176944"/>
                  </a:lnTo>
                  <a:lnTo>
                    <a:pt x="57152" y="177229"/>
                  </a:lnTo>
                  <a:lnTo>
                    <a:pt x="60326" y="178478"/>
                  </a:lnTo>
                  <a:lnTo>
                    <a:pt x="62443" y="181427"/>
                  </a:lnTo>
                  <a:lnTo>
                    <a:pt x="73966" y="225118"/>
                  </a:lnTo>
                  <a:lnTo>
                    <a:pt x="74149" y="245044"/>
                  </a:lnTo>
                  <a:lnTo>
                    <a:pt x="65643" y="275083"/>
                  </a:lnTo>
                  <a:lnTo>
                    <a:pt x="62812" y="281814"/>
                  </a:lnTo>
                  <a:lnTo>
                    <a:pt x="57750" y="286301"/>
                  </a:lnTo>
                  <a:lnTo>
                    <a:pt x="43658" y="291286"/>
                  </a:lnTo>
                  <a:lnTo>
                    <a:pt x="32457" y="290680"/>
                  </a:lnTo>
                  <a:lnTo>
                    <a:pt x="11585" y="281667"/>
                  </a:lnTo>
                  <a:lnTo>
                    <a:pt x="7724" y="277737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6" name="SMARTInkShape-7238"/>
            <p:cNvSpPr/>
            <p:nvPr>
              <p:custDataLst>
                <p:tags r:id="rId140"/>
              </p:custDataLst>
            </p:nvPr>
          </p:nvSpPr>
          <p:spPr>
            <a:xfrm>
              <a:off x="5343525" y="6381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6545" y="9701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7" name="SMARTInkShape-7239"/>
            <p:cNvSpPr/>
            <p:nvPr>
              <p:custDataLst>
                <p:tags r:id="rId141"/>
              </p:custDataLst>
            </p:nvPr>
          </p:nvSpPr>
          <p:spPr>
            <a:xfrm>
              <a:off x="5314950" y="476250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10361" y="7539"/>
                  </a:lnTo>
                  <a:lnTo>
                    <a:pt x="13257" y="8201"/>
                  </a:lnTo>
                  <a:lnTo>
                    <a:pt x="22390" y="14189"/>
                  </a:lnTo>
                  <a:lnTo>
                    <a:pt x="25826" y="22534"/>
                  </a:lnTo>
                  <a:lnTo>
                    <a:pt x="2857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8" name="SMARTInkShape-7240"/>
            <p:cNvSpPr/>
            <p:nvPr>
              <p:custDataLst>
                <p:tags r:id="rId142"/>
              </p:custDataLst>
            </p:nvPr>
          </p:nvSpPr>
          <p:spPr>
            <a:xfrm>
              <a:off x="742950" y="723900"/>
              <a:ext cx="4495801" cy="247651"/>
            </a:xfrm>
            <a:custGeom>
              <a:avLst/>
              <a:gdLst/>
              <a:ahLst/>
              <a:cxnLst/>
              <a:rect l="0" t="0" r="0" b="0"/>
              <a:pathLst>
                <a:path w="4495801" h="247651">
                  <a:moveTo>
                    <a:pt x="0" y="247650"/>
                  </a:moveTo>
                  <a:lnTo>
                    <a:pt x="0" y="247650"/>
                  </a:lnTo>
                  <a:lnTo>
                    <a:pt x="31084" y="244828"/>
                  </a:lnTo>
                  <a:lnTo>
                    <a:pt x="71043" y="239008"/>
                  </a:lnTo>
                  <a:lnTo>
                    <a:pt x="105952" y="238387"/>
                  </a:lnTo>
                  <a:lnTo>
                    <a:pt x="152396" y="238202"/>
                  </a:lnTo>
                  <a:lnTo>
                    <a:pt x="188735" y="237090"/>
                  </a:lnTo>
                  <a:lnTo>
                    <a:pt x="225843" y="231586"/>
                  </a:lnTo>
                  <a:lnTo>
                    <a:pt x="263649" y="229485"/>
                  </a:lnTo>
                  <a:lnTo>
                    <a:pt x="302720" y="227804"/>
                  </a:lnTo>
                  <a:lnTo>
                    <a:pt x="348399" y="222132"/>
                  </a:lnTo>
                  <a:lnTo>
                    <a:pt x="383444" y="220434"/>
                  </a:lnTo>
                  <a:lnTo>
                    <a:pt x="417364" y="219679"/>
                  </a:lnTo>
                  <a:lnTo>
                    <a:pt x="451137" y="218285"/>
                  </a:lnTo>
                  <a:lnTo>
                    <a:pt x="487314" y="214138"/>
                  </a:lnTo>
                  <a:lnTo>
                    <a:pt x="524559" y="211589"/>
                  </a:lnTo>
                  <a:lnTo>
                    <a:pt x="562279" y="209398"/>
                  </a:lnTo>
                  <a:lnTo>
                    <a:pt x="600210" y="204896"/>
                  </a:lnTo>
                  <a:lnTo>
                    <a:pt x="638235" y="202190"/>
                  </a:lnTo>
                  <a:lnTo>
                    <a:pt x="677360" y="199929"/>
                  </a:lnTo>
                  <a:lnTo>
                    <a:pt x="719443" y="195396"/>
                  </a:lnTo>
                  <a:lnTo>
                    <a:pt x="762842" y="189854"/>
                  </a:lnTo>
                  <a:lnTo>
                    <a:pt x="806824" y="184921"/>
                  </a:lnTo>
                  <a:lnTo>
                    <a:pt x="851066" y="182729"/>
                  </a:lnTo>
                  <a:lnTo>
                    <a:pt x="898246" y="178932"/>
                  </a:lnTo>
                  <a:lnTo>
                    <a:pt x="922681" y="176438"/>
                  </a:lnTo>
                  <a:lnTo>
                    <a:pt x="947437" y="173717"/>
                  </a:lnTo>
                  <a:lnTo>
                    <a:pt x="972408" y="170845"/>
                  </a:lnTo>
                  <a:lnTo>
                    <a:pt x="997522" y="167871"/>
                  </a:lnTo>
                  <a:lnTo>
                    <a:pt x="1021673" y="164831"/>
                  </a:lnTo>
                  <a:lnTo>
                    <a:pt x="1068263" y="158630"/>
                  </a:lnTo>
                  <a:lnTo>
                    <a:pt x="1093175" y="156554"/>
                  </a:lnTo>
                  <a:lnTo>
                    <a:pt x="1119308" y="155169"/>
                  </a:lnTo>
                  <a:lnTo>
                    <a:pt x="1146256" y="154246"/>
                  </a:lnTo>
                  <a:lnTo>
                    <a:pt x="1172687" y="152572"/>
                  </a:lnTo>
                  <a:lnTo>
                    <a:pt x="1198775" y="150398"/>
                  </a:lnTo>
                  <a:lnTo>
                    <a:pt x="1224633" y="147890"/>
                  </a:lnTo>
                  <a:lnTo>
                    <a:pt x="1250339" y="145160"/>
                  </a:lnTo>
                  <a:lnTo>
                    <a:pt x="1275942" y="142282"/>
                  </a:lnTo>
                  <a:lnTo>
                    <a:pt x="1301479" y="139305"/>
                  </a:lnTo>
                  <a:lnTo>
                    <a:pt x="1328027" y="137320"/>
                  </a:lnTo>
                  <a:lnTo>
                    <a:pt x="1355252" y="135996"/>
                  </a:lnTo>
                  <a:lnTo>
                    <a:pt x="1382926" y="135114"/>
                  </a:lnTo>
                  <a:lnTo>
                    <a:pt x="1409842" y="133468"/>
                  </a:lnTo>
                  <a:lnTo>
                    <a:pt x="1436253" y="131312"/>
                  </a:lnTo>
                  <a:lnTo>
                    <a:pt x="1462327" y="128816"/>
                  </a:lnTo>
                  <a:lnTo>
                    <a:pt x="1489235" y="126094"/>
                  </a:lnTo>
                  <a:lnTo>
                    <a:pt x="1516698" y="123221"/>
                  </a:lnTo>
                  <a:lnTo>
                    <a:pt x="1544532" y="120247"/>
                  </a:lnTo>
                  <a:lnTo>
                    <a:pt x="1572613" y="118265"/>
                  </a:lnTo>
                  <a:lnTo>
                    <a:pt x="1600859" y="116943"/>
                  </a:lnTo>
                  <a:lnTo>
                    <a:pt x="1629214" y="116062"/>
                  </a:lnTo>
                  <a:lnTo>
                    <a:pt x="1658701" y="114416"/>
                  </a:lnTo>
                  <a:lnTo>
                    <a:pt x="1688942" y="112261"/>
                  </a:lnTo>
                  <a:lnTo>
                    <a:pt x="1719687" y="109766"/>
                  </a:lnTo>
                  <a:lnTo>
                    <a:pt x="1749708" y="108102"/>
                  </a:lnTo>
                  <a:lnTo>
                    <a:pt x="1779247" y="106993"/>
                  </a:lnTo>
                  <a:lnTo>
                    <a:pt x="1808464" y="106254"/>
                  </a:lnTo>
                  <a:lnTo>
                    <a:pt x="1836409" y="104702"/>
                  </a:lnTo>
                  <a:lnTo>
                    <a:pt x="1863506" y="102610"/>
                  </a:lnTo>
                  <a:lnTo>
                    <a:pt x="1890038" y="100157"/>
                  </a:lnTo>
                  <a:lnTo>
                    <a:pt x="1917250" y="98521"/>
                  </a:lnTo>
                  <a:lnTo>
                    <a:pt x="1944917" y="97431"/>
                  </a:lnTo>
                  <a:lnTo>
                    <a:pt x="1972886" y="96704"/>
                  </a:lnTo>
                  <a:lnTo>
                    <a:pt x="2001058" y="95161"/>
                  </a:lnTo>
                  <a:lnTo>
                    <a:pt x="2029364" y="93074"/>
                  </a:lnTo>
                  <a:lnTo>
                    <a:pt x="2057759" y="90624"/>
                  </a:lnTo>
                  <a:lnTo>
                    <a:pt x="2086214" y="88991"/>
                  </a:lnTo>
                  <a:lnTo>
                    <a:pt x="2114709" y="87903"/>
                  </a:lnTo>
                  <a:lnTo>
                    <a:pt x="2143231" y="87177"/>
                  </a:lnTo>
                  <a:lnTo>
                    <a:pt x="2171771" y="85635"/>
                  </a:lnTo>
                  <a:lnTo>
                    <a:pt x="2200322" y="83548"/>
                  </a:lnTo>
                  <a:lnTo>
                    <a:pt x="2228882" y="81099"/>
                  </a:lnTo>
                  <a:lnTo>
                    <a:pt x="2257446" y="79466"/>
                  </a:lnTo>
                  <a:lnTo>
                    <a:pt x="2286014" y="78377"/>
                  </a:lnTo>
                  <a:lnTo>
                    <a:pt x="2314584" y="77651"/>
                  </a:lnTo>
                  <a:lnTo>
                    <a:pt x="2342098" y="76109"/>
                  </a:lnTo>
                  <a:lnTo>
                    <a:pt x="2368907" y="74023"/>
                  </a:lnTo>
                  <a:lnTo>
                    <a:pt x="2395247" y="71574"/>
                  </a:lnTo>
                  <a:lnTo>
                    <a:pt x="2421273" y="69941"/>
                  </a:lnTo>
                  <a:lnTo>
                    <a:pt x="2447090" y="68852"/>
                  </a:lnTo>
                  <a:lnTo>
                    <a:pt x="2472768" y="68126"/>
                  </a:lnTo>
                  <a:lnTo>
                    <a:pt x="2499412" y="66584"/>
                  </a:lnTo>
                  <a:lnTo>
                    <a:pt x="2526700" y="64498"/>
                  </a:lnTo>
                  <a:lnTo>
                    <a:pt x="2554417" y="62049"/>
                  </a:lnTo>
                  <a:lnTo>
                    <a:pt x="2582419" y="60416"/>
                  </a:lnTo>
                  <a:lnTo>
                    <a:pt x="2610613" y="59327"/>
                  </a:lnTo>
                  <a:lnTo>
                    <a:pt x="2638933" y="58601"/>
                  </a:lnTo>
                  <a:lnTo>
                    <a:pt x="2666281" y="58118"/>
                  </a:lnTo>
                  <a:lnTo>
                    <a:pt x="2692979" y="57795"/>
                  </a:lnTo>
                  <a:lnTo>
                    <a:pt x="2719244" y="57580"/>
                  </a:lnTo>
                  <a:lnTo>
                    <a:pt x="2746279" y="57437"/>
                  </a:lnTo>
                  <a:lnTo>
                    <a:pt x="2773828" y="57341"/>
                  </a:lnTo>
                  <a:lnTo>
                    <a:pt x="2801719" y="57277"/>
                  </a:lnTo>
                  <a:lnTo>
                    <a:pt x="2828779" y="57235"/>
                  </a:lnTo>
                  <a:lnTo>
                    <a:pt x="2855286" y="57207"/>
                  </a:lnTo>
                  <a:lnTo>
                    <a:pt x="2881424" y="57188"/>
                  </a:lnTo>
                  <a:lnTo>
                    <a:pt x="2907316" y="56117"/>
                  </a:lnTo>
                  <a:lnTo>
                    <a:pt x="2933044" y="54345"/>
                  </a:lnTo>
                  <a:lnTo>
                    <a:pt x="2958662" y="52105"/>
                  </a:lnTo>
                  <a:lnTo>
                    <a:pt x="2983150" y="50611"/>
                  </a:lnTo>
                  <a:lnTo>
                    <a:pt x="3030114" y="48952"/>
                  </a:lnTo>
                  <a:lnTo>
                    <a:pt x="3054067" y="48510"/>
                  </a:lnTo>
                  <a:lnTo>
                    <a:pt x="3078503" y="48215"/>
                  </a:lnTo>
                  <a:lnTo>
                    <a:pt x="3103261" y="48018"/>
                  </a:lnTo>
                  <a:lnTo>
                    <a:pt x="3150524" y="47800"/>
                  </a:lnTo>
                  <a:lnTo>
                    <a:pt x="3196225" y="46644"/>
                  </a:lnTo>
                  <a:lnTo>
                    <a:pt x="3241230" y="42603"/>
                  </a:lnTo>
                  <a:lnTo>
                    <a:pt x="3283105" y="40101"/>
                  </a:lnTo>
                  <a:lnTo>
                    <a:pt x="3323941" y="38990"/>
                  </a:lnTo>
                  <a:lnTo>
                    <a:pt x="3366785" y="38495"/>
                  </a:lnTo>
                  <a:lnTo>
                    <a:pt x="3407699" y="38276"/>
                  </a:lnTo>
                  <a:lnTo>
                    <a:pt x="3447050" y="37120"/>
                  </a:lnTo>
                  <a:lnTo>
                    <a:pt x="3485705" y="33078"/>
                  </a:lnTo>
                  <a:lnTo>
                    <a:pt x="3521230" y="30576"/>
                  </a:lnTo>
                  <a:lnTo>
                    <a:pt x="3555716" y="29465"/>
                  </a:lnTo>
                  <a:lnTo>
                    <a:pt x="3592210" y="28970"/>
                  </a:lnTo>
                  <a:lnTo>
                    <a:pt x="3626774" y="28751"/>
                  </a:lnTo>
                  <a:lnTo>
                    <a:pt x="3659775" y="27595"/>
                  </a:lnTo>
                  <a:lnTo>
                    <a:pt x="3692080" y="23553"/>
                  </a:lnTo>
                  <a:lnTo>
                    <a:pt x="3724077" y="21051"/>
                  </a:lnTo>
                  <a:lnTo>
                    <a:pt x="3769019" y="19643"/>
                  </a:lnTo>
                  <a:lnTo>
                    <a:pt x="3811968" y="19226"/>
                  </a:lnTo>
                  <a:lnTo>
                    <a:pt x="3855386" y="19102"/>
                  </a:lnTo>
                  <a:lnTo>
                    <a:pt x="3895061" y="19066"/>
                  </a:lnTo>
                  <a:lnTo>
                    <a:pt x="3933629" y="19055"/>
                  </a:lnTo>
                  <a:lnTo>
                    <a:pt x="3979530" y="19051"/>
                  </a:lnTo>
                  <a:lnTo>
                    <a:pt x="4025717" y="12504"/>
                  </a:lnTo>
                  <a:lnTo>
                    <a:pt x="4069334" y="10113"/>
                  </a:lnTo>
                  <a:lnTo>
                    <a:pt x="4103093" y="12522"/>
                  </a:lnTo>
                  <a:lnTo>
                    <a:pt x="4142944" y="17760"/>
                  </a:lnTo>
                  <a:lnTo>
                    <a:pt x="4181935" y="18668"/>
                  </a:lnTo>
                  <a:lnTo>
                    <a:pt x="4226252" y="18975"/>
                  </a:lnTo>
                  <a:lnTo>
                    <a:pt x="4264951" y="19035"/>
                  </a:lnTo>
                  <a:lnTo>
                    <a:pt x="4307443" y="19047"/>
                  </a:lnTo>
                  <a:lnTo>
                    <a:pt x="4349311" y="12503"/>
                  </a:lnTo>
                  <a:lnTo>
                    <a:pt x="4385802" y="10113"/>
                  </a:lnTo>
                  <a:lnTo>
                    <a:pt x="4433151" y="9641"/>
                  </a:lnTo>
                  <a:lnTo>
                    <a:pt x="4495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9" name="SMARTInkShape-7241"/>
            <p:cNvSpPr/>
            <p:nvPr>
              <p:custDataLst>
                <p:tags r:id="rId143"/>
              </p:custDataLst>
            </p:nvPr>
          </p:nvSpPr>
          <p:spPr>
            <a:xfrm>
              <a:off x="5067300" y="452673"/>
              <a:ext cx="85726" cy="189122"/>
            </a:xfrm>
            <a:custGeom>
              <a:avLst/>
              <a:gdLst/>
              <a:ahLst/>
              <a:cxnLst/>
              <a:rect l="0" t="0" r="0" b="0"/>
              <a:pathLst>
                <a:path w="85726" h="189122">
                  <a:moveTo>
                    <a:pt x="85725" y="23577"/>
                  </a:moveTo>
                  <a:lnTo>
                    <a:pt x="85725" y="23577"/>
                  </a:lnTo>
                  <a:lnTo>
                    <a:pt x="85725" y="15376"/>
                  </a:lnTo>
                  <a:lnTo>
                    <a:pt x="80669" y="9388"/>
                  </a:lnTo>
                  <a:lnTo>
                    <a:pt x="67411" y="911"/>
                  </a:lnTo>
                  <a:lnTo>
                    <a:pt x="62931" y="0"/>
                  </a:lnTo>
                  <a:lnTo>
                    <a:pt x="58888" y="450"/>
                  </a:lnTo>
                  <a:lnTo>
                    <a:pt x="51572" y="3773"/>
                  </a:lnTo>
                  <a:lnTo>
                    <a:pt x="35026" y="17546"/>
                  </a:lnTo>
                  <a:lnTo>
                    <a:pt x="31442" y="26541"/>
                  </a:lnTo>
                  <a:lnTo>
                    <a:pt x="30487" y="31903"/>
                  </a:lnTo>
                  <a:lnTo>
                    <a:pt x="32247" y="43505"/>
                  </a:lnTo>
                  <a:lnTo>
                    <a:pt x="44933" y="86526"/>
                  </a:lnTo>
                  <a:lnTo>
                    <a:pt x="69030" y="128918"/>
                  </a:lnTo>
                  <a:lnTo>
                    <a:pt x="74784" y="156412"/>
                  </a:lnTo>
                  <a:lnTo>
                    <a:pt x="74512" y="168340"/>
                  </a:lnTo>
                  <a:lnTo>
                    <a:pt x="70864" y="177169"/>
                  </a:lnTo>
                  <a:lnTo>
                    <a:pt x="62891" y="184621"/>
                  </a:lnTo>
                  <a:lnTo>
                    <a:pt x="57803" y="188089"/>
                  </a:lnTo>
                  <a:lnTo>
                    <a:pt x="43682" y="189121"/>
                  </a:lnTo>
                  <a:lnTo>
                    <a:pt x="0" y="175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0" name="SMARTInkShape-7242"/>
            <p:cNvSpPr/>
            <p:nvPr>
              <p:custDataLst>
                <p:tags r:id="rId144"/>
              </p:custDataLst>
            </p:nvPr>
          </p:nvSpPr>
          <p:spPr>
            <a:xfrm>
              <a:off x="4985612" y="466725"/>
              <a:ext cx="81689" cy="136290"/>
            </a:xfrm>
            <a:custGeom>
              <a:avLst/>
              <a:gdLst/>
              <a:ahLst/>
              <a:cxnLst/>
              <a:rect l="0" t="0" r="0" b="0"/>
              <a:pathLst>
                <a:path w="81689" h="136290">
                  <a:moveTo>
                    <a:pt x="5488" y="19050"/>
                  </a:moveTo>
                  <a:lnTo>
                    <a:pt x="5488" y="19050"/>
                  </a:lnTo>
                  <a:lnTo>
                    <a:pt x="5488" y="13993"/>
                  </a:lnTo>
                  <a:lnTo>
                    <a:pt x="2666" y="8689"/>
                  </a:lnTo>
                  <a:lnTo>
                    <a:pt x="432" y="5793"/>
                  </a:lnTo>
                  <a:lnTo>
                    <a:pt x="0" y="3862"/>
                  </a:lnTo>
                  <a:lnTo>
                    <a:pt x="772" y="2575"/>
                  </a:lnTo>
                  <a:lnTo>
                    <a:pt x="2344" y="1716"/>
                  </a:lnTo>
                  <a:lnTo>
                    <a:pt x="3392" y="2203"/>
                  </a:lnTo>
                  <a:lnTo>
                    <a:pt x="4091" y="3585"/>
                  </a:lnTo>
                  <a:lnTo>
                    <a:pt x="13607" y="43893"/>
                  </a:lnTo>
                  <a:lnTo>
                    <a:pt x="29906" y="91205"/>
                  </a:lnTo>
                  <a:lnTo>
                    <a:pt x="31157" y="106152"/>
                  </a:lnTo>
                  <a:lnTo>
                    <a:pt x="28185" y="119851"/>
                  </a:lnTo>
                  <a:lnTo>
                    <a:pt x="20562" y="134407"/>
                  </a:lnTo>
                  <a:lnTo>
                    <a:pt x="18713" y="136171"/>
                  </a:lnTo>
                  <a:lnTo>
                    <a:pt x="17480" y="136289"/>
                  </a:lnTo>
                  <a:lnTo>
                    <a:pt x="10444" y="123818"/>
                  </a:lnTo>
                  <a:lnTo>
                    <a:pt x="10512" y="110063"/>
                  </a:lnTo>
                  <a:lnTo>
                    <a:pt x="19807" y="63779"/>
                  </a:lnTo>
                  <a:lnTo>
                    <a:pt x="41815" y="24313"/>
                  </a:lnTo>
                  <a:lnTo>
                    <a:pt x="50209" y="15039"/>
                  </a:lnTo>
                  <a:lnTo>
                    <a:pt x="816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1" name="SMARTInkShape-7243"/>
            <p:cNvSpPr/>
            <p:nvPr>
              <p:custDataLst>
                <p:tags r:id="rId145"/>
              </p:custDataLst>
            </p:nvPr>
          </p:nvSpPr>
          <p:spPr>
            <a:xfrm>
              <a:off x="4838700" y="476929"/>
              <a:ext cx="66676" cy="126100"/>
            </a:xfrm>
            <a:custGeom>
              <a:avLst/>
              <a:gdLst/>
              <a:ahLst/>
              <a:cxnLst/>
              <a:rect l="0" t="0" r="0" b="0"/>
              <a:pathLst>
                <a:path w="66676" h="126100">
                  <a:moveTo>
                    <a:pt x="0" y="46946"/>
                  </a:moveTo>
                  <a:lnTo>
                    <a:pt x="0" y="46946"/>
                  </a:lnTo>
                  <a:lnTo>
                    <a:pt x="0" y="55147"/>
                  </a:lnTo>
                  <a:lnTo>
                    <a:pt x="10113" y="56079"/>
                  </a:lnTo>
                  <a:lnTo>
                    <a:pt x="14151" y="54093"/>
                  </a:lnTo>
                  <a:lnTo>
                    <a:pt x="34773" y="30501"/>
                  </a:lnTo>
                  <a:lnTo>
                    <a:pt x="51845" y="4480"/>
                  </a:lnTo>
                  <a:lnTo>
                    <a:pt x="51496" y="2760"/>
                  </a:lnTo>
                  <a:lnTo>
                    <a:pt x="50206" y="1614"/>
                  </a:lnTo>
                  <a:lnTo>
                    <a:pt x="45950" y="340"/>
                  </a:lnTo>
                  <a:lnTo>
                    <a:pt x="43333" y="0"/>
                  </a:lnTo>
                  <a:lnTo>
                    <a:pt x="37604" y="2445"/>
                  </a:lnTo>
                  <a:lnTo>
                    <a:pt x="30471" y="9176"/>
                  </a:lnTo>
                  <a:lnTo>
                    <a:pt x="11468" y="39368"/>
                  </a:lnTo>
                  <a:lnTo>
                    <a:pt x="3398" y="63751"/>
                  </a:lnTo>
                  <a:lnTo>
                    <a:pt x="671" y="90952"/>
                  </a:lnTo>
                  <a:lnTo>
                    <a:pt x="5255" y="110315"/>
                  </a:lnTo>
                  <a:lnTo>
                    <a:pt x="13317" y="124401"/>
                  </a:lnTo>
                  <a:lnTo>
                    <a:pt x="18402" y="126099"/>
                  </a:lnTo>
                  <a:lnTo>
                    <a:pt x="32520" y="125164"/>
                  </a:lnTo>
                  <a:lnTo>
                    <a:pt x="66675" y="113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2" name="SMARTInkShape-7244"/>
            <p:cNvSpPr/>
            <p:nvPr>
              <p:custDataLst>
                <p:tags r:id="rId146"/>
              </p:custDataLst>
            </p:nvPr>
          </p:nvSpPr>
          <p:spPr>
            <a:xfrm>
              <a:off x="4095911" y="397041"/>
              <a:ext cx="104615" cy="215496"/>
            </a:xfrm>
            <a:custGeom>
              <a:avLst/>
              <a:gdLst/>
              <a:ahLst/>
              <a:cxnLst/>
              <a:rect l="0" t="0" r="0" b="0"/>
              <a:pathLst>
                <a:path w="104615" h="215496">
                  <a:moveTo>
                    <a:pt x="47464" y="50634"/>
                  </a:moveTo>
                  <a:lnTo>
                    <a:pt x="47464" y="50634"/>
                  </a:lnTo>
                  <a:lnTo>
                    <a:pt x="47464" y="45146"/>
                  </a:lnTo>
                  <a:lnTo>
                    <a:pt x="46406" y="59734"/>
                  </a:lnTo>
                  <a:lnTo>
                    <a:pt x="38822" y="95491"/>
                  </a:lnTo>
                  <a:lnTo>
                    <a:pt x="38056" y="142305"/>
                  </a:lnTo>
                  <a:lnTo>
                    <a:pt x="30415" y="187393"/>
                  </a:lnTo>
                  <a:lnTo>
                    <a:pt x="27619" y="208579"/>
                  </a:lnTo>
                  <a:lnTo>
                    <a:pt x="23475" y="215376"/>
                  </a:lnTo>
                  <a:lnTo>
                    <a:pt x="20888" y="215495"/>
                  </a:lnTo>
                  <a:lnTo>
                    <a:pt x="18105" y="213458"/>
                  </a:lnTo>
                  <a:lnTo>
                    <a:pt x="15191" y="209983"/>
                  </a:lnTo>
                  <a:lnTo>
                    <a:pt x="6034" y="184867"/>
                  </a:lnTo>
                  <a:lnTo>
                    <a:pt x="1675" y="140501"/>
                  </a:lnTo>
                  <a:lnTo>
                    <a:pt x="383" y="97252"/>
                  </a:lnTo>
                  <a:lnTo>
                    <a:pt x="0" y="57626"/>
                  </a:lnTo>
                  <a:lnTo>
                    <a:pt x="2733" y="40336"/>
                  </a:lnTo>
                  <a:lnTo>
                    <a:pt x="16095" y="10316"/>
                  </a:lnTo>
                  <a:lnTo>
                    <a:pt x="22233" y="1670"/>
                  </a:lnTo>
                  <a:lnTo>
                    <a:pt x="26410" y="0"/>
                  </a:lnTo>
                  <a:lnTo>
                    <a:pt x="36696" y="966"/>
                  </a:lnTo>
                  <a:lnTo>
                    <a:pt x="41344" y="4822"/>
                  </a:lnTo>
                  <a:lnTo>
                    <a:pt x="64139" y="47200"/>
                  </a:lnTo>
                  <a:lnTo>
                    <a:pt x="79334" y="86070"/>
                  </a:lnTo>
                  <a:lnTo>
                    <a:pt x="91009" y="127926"/>
                  </a:lnTo>
                  <a:lnTo>
                    <a:pt x="104614" y="164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3" name="SMARTInkShape-7245"/>
            <p:cNvSpPr/>
            <p:nvPr>
              <p:custDataLst>
                <p:tags r:id="rId147"/>
              </p:custDataLst>
            </p:nvPr>
          </p:nvSpPr>
          <p:spPr>
            <a:xfrm>
              <a:off x="4248150" y="330672"/>
              <a:ext cx="64441" cy="288454"/>
            </a:xfrm>
            <a:custGeom>
              <a:avLst/>
              <a:gdLst/>
              <a:ahLst/>
              <a:cxnLst/>
              <a:rect l="0" t="0" r="0" b="0"/>
              <a:pathLst>
                <a:path w="64441" h="288454">
                  <a:moveTo>
                    <a:pt x="0" y="288453"/>
                  </a:moveTo>
                  <a:lnTo>
                    <a:pt x="0" y="288453"/>
                  </a:lnTo>
                  <a:lnTo>
                    <a:pt x="13092" y="274303"/>
                  </a:lnTo>
                  <a:lnTo>
                    <a:pt x="16402" y="266994"/>
                  </a:lnTo>
                  <a:lnTo>
                    <a:pt x="26131" y="226437"/>
                  </a:lnTo>
                  <a:lnTo>
                    <a:pt x="38245" y="183461"/>
                  </a:lnTo>
                  <a:lnTo>
                    <a:pt x="43456" y="150773"/>
                  </a:lnTo>
                  <a:lnTo>
                    <a:pt x="45772" y="115079"/>
                  </a:lnTo>
                  <a:lnTo>
                    <a:pt x="52132" y="69396"/>
                  </a:lnTo>
                  <a:lnTo>
                    <a:pt x="64028" y="23846"/>
                  </a:lnTo>
                  <a:lnTo>
                    <a:pt x="64440" y="11042"/>
                  </a:lnTo>
                  <a:lnTo>
                    <a:pt x="61096" y="1823"/>
                  </a:lnTo>
                  <a:lnTo>
                    <a:pt x="59780" y="0"/>
                  </a:lnTo>
                  <a:lnTo>
                    <a:pt x="57150" y="2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4" name="SMARTInkShape-7246"/>
            <p:cNvSpPr/>
            <p:nvPr>
              <p:custDataLst>
                <p:tags r:id="rId148"/>
              </p:custDataLst>
            </p:nvPr>
          </p:nvSpPr>
          <p:spPr>
            <a:xfrm>
              <a:off x="4353273" y="485775"/>
              <a:ext cx="113953" cy="114301"/>
            </a:xfrm>
            <a:custGeom>
              <a:avLst/>
              <a:gdLst/>
              <a:ahLst/>
              <a:cxnLst/>
              <a:rect l="0" t="0" r="0" b="0"/>
              <a:pathLst>
                <a:path w="113953" h="114301">
                  <a:moveTo>
                    <a:pt x="18702" y="0"/>
                  </a:moveTo>
                  <a:lnTo>
                    <a:pt x="18702" y="0"/>
                  </a:lnTo>
                  <a:lnTo>
                    <a:pt x="8589" y="5057"/>
                  </a:lnTo>
                  <a:lnTo>
                    <a:pt x="5610" y="8663"/>
                  </a:lnTo>
                  <a:lnTo>
                    <a:pt x="2300" y="18314"/>
                  </a:lnTo>
                  <a:lnTo>
                    <a:pt x="0" y="63024"/>
                  </a:lnTo>
                  <a:lnTo>
                    <a:pt x="865" y="77752"/>
                  </a:lnTo>
                  <a:lnTo>
                    <a:pt x="7302" y="96886"/>
                  </a:lnTo>
                  <a:lnTo>
                    <a:pt x="12930" y="105855"/>
                  </a:lnTo>
                  <a:lnTo>
                    <a:pt x="18959" y="110547"/>
                  </a:lnTo>
                  <a:lnTo>
                    <a:pt x="22049" y="111798"/>
                  </a:lnTo>
                  <a:lnTo>
                    <a:pt x="31125" y="110366"/>
                  </a:lnTo>
                  <a:lnTo>
                    <a:pt x="36509" y="108502"/>
                  </a:lnTo>
                  <a:lnTo>
                    <a:pt x="45313" y="100787"/>
                  </a:lnTo>
                  <a:lnTo>
                    <a:pt x="56220" y="81721"/>
                  </a:lnTo>
                  <a:lnTo>
                    <a:pt x="71542" y="49606"/>
                  </a:lnTo>
                  <a:lnTo>
                    <a:pt x="75600" y="7526"/>
                  </a:lnTo>
                  <a:lnTo>
                    <a:pt x="86207" y="54210"/>
                  </a:lnTo>
                  <a:lnTo>
                    <a:pt x="11395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5" name="SMARTInkShape-7247"/>
            <p:cNvSpPr/>
            <p:nvPr>
              <p:custDataLst>
                <p:tags r:id="rId149"/>
              </p:custDataLst>
            </p:nvPr>
          </p:nvSpPr>
          <p:spPr>
            <a:xfrm>
              <a:off x="4125649" y="553774"/>
              <a:ext cx="84402" cy="84402"/>
            </a:xfrm>
            <a:custGeom>
              <a:avLst/>
              <a:gdLst/>
              <a:ahLst/>
              <a:cxnLst/>
              <a:rect l="0" t="0" r="0" b="0"/>
              <a:pathLst>
                <a:path w="84402" h="84402">
                  <a:moveTo>
                    <a:pt x="8201" y="8201"/>
                  </a:moveTo>
                  <a:lnTo>
                    <a:pt x="8201" y="8201"/>
                  </a:lnTo>
                  <a:lnTo>
                    <a:pt x="3144" y="8201"/>
                  </a:lnTo>
                  <a:lnTo>
                    <a:pt x="1655" y="7143"/>
                  </a:lnTo>
                  <a:lnTo>
                    <a:pt x="662" y="5379"/>
                  </a:lnTo>
                  <a:lnTo>
                    <a:pt x="0" y="3144"/>
                  </a:lnTo>
                  <a:lnTo>
                    <a:pt x="617" y="1655"/>
                  </a:lnTo>
                  <a:lnTo>
                    <a:pt x="2087" y="662"/>
                  </a:lnTo>
                  <a:lnTo>
                    <a:pt x="4125" y="0"/>
                  </a:lnTo>
                  <a:lnTo>
                    <a:pt x="6542" y="617"/>
                  </a:lnTo>
                  <a:lnTo>
                    <a:pt x="12050" y="4125"/>
                  </a:lnTo>
                  <a:lnTo>
                    <a:pt x="15203" y="9212"/>
                  </a:lnTo>
                  <a:lnTo>
                    <a:pt x="16044" y="12050"/>
                  </a:lnTo>
                  <a:lnTo>
                    <a:pt x="22623" y="18025"/>
                  </a:lnTo>
                  <a:lnTo>
                    <a:pt x="44093" y="35542"/>
                  </a:lnTo>
                  <a:lnTo>
                    <a:pt x="84401" y="8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6" name="SMARTInkShape-7248"/>
            <p:cNvSpPr/>
            <p:nvPr>
              <p:custDataLst>
                <p:tags r:id="rId150"/>
              </p:custDataLst>
            </p:nvPr>
          </p:nvSpPr>
          <p:spPr>
            <a:xfrm>
              <a:off x="4486667" y="488537"/>
              <a:ext cx="132959" cy="99559"/>
            </a:xfrm>
            <a:custGeom>
              <a:avLst/>
              <a:gdLst/>
              <a:ahLst/>
              <a:cxnLst/>
              <a:rect l="0" t="0" r="0" b="0"/>
              <a:pathLst>
                <a:path w="132959" h="99559">
                  <a:moveTo>
                    <a:pt x="9133" y="16288"/>
                  </a:moveTo>
                  <a:lnTo>
                    <a:pt x="9133" y="16288"/>
                  </a:lnTo>
                  <a:lnTo>
                    <a:pt x="932" y="16288"/>
                  </a:lnTo>
                  <a:lnTo>
                    <a:pt x="491" y="17346"/>
                  </a:lnTo>
                  <a:lnTo>
                    <a:pt x="0" y="21345"/>
                  </a:lnTo>
                  <a:lnTo>
                    <a:pt x="8273" y="66687"/>
                  </a:lnTo>
                  <a:lnTo>
                    <a:pt x="9099" y="99558"/>
                  </a:lnTo>
                  <a:lnTo>
                    <a:pt x="14189" y="61245"/>
                  </a:lnTo>
                  <a:lnTo>
                    <a:pt x="25380" y="33949"/>
                  </a:lnTo>
                  <a:lnTo>
                    <a:pt x="34959" y="17268"/>
                  </a:lnTo>
                  <a:lnTo>
                    <a:pt x="35876" y="13766"/>
                  </a:lnTo>
                  <a:lnTo>
                    <a:pt x="37544" y="12490"/>
                  </a:lnTo>
                  <a:lnTo>
                    <a:pt x="39716" y="12698"/>
                  </a:lnTo>
                  <a:lnTo>
                    <a:pt x="42221" y="13895"/>
                  </a:lnTo>
                  <a:lnTo>
                    <a:pt x="50804" y="25692"/>
                  </a:lnTo>
                  <a:lnTo>
                    <a:pt x="54994" y="42593"/>
                  </a:lnTo>
                  <a:lnTo>
                    <a:pt x="56603" y="61553"/>
                  </a:lnTo>
                  <a:lnTo>
                    <a:pt x="57713" y="61282"/>
                  </a:lnTo>
                  <a:lnTo>
                    <a:pt x="61769" y="58157"/>
                  </a:lnTo>
                  <a:lnTo>
                    <a:pt x="72996" y="38866"/>
                  </a:lnTo>
                  <a:lnTo>
                    <a:pt x="88556" y="6561"/>
                  </a:lnTo>
                  <a:lnTo>
                    <a:pt x="94879" y="1382"/>
                  </a:lnTo>
                  <a:lnTo>
                    <a:pt x="98047" y="0"/>
                  </a:lnTo>
                  <a:lnTo>
                    <a:pt x="101217" y="1196"/>
                  </a:lnTo>
                  <a:lnTo>
                    <a:pt x="107562" y="8169"/>
                  </a:lnTo>
                  <a:lnTo>
                    <a:pt x="117084" y="23995"/>
                  </a:lnTo>
                  <a:lnTo>
                    <a:pt x="122179" y="54852"/>
                  </a:lnTo>
                  <a:lnTo>
                    <a:pt x="132958" y="92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6" name="SMARTInkShape-Group1475"/>
          <p:cNvGrpSpPr/>
          <p:nvPr/>
        </p:nvGrpSpPr>
        <p:grpSpPr>
          <a:xfrm>
            <a:off x="5819775" y="432924"/>
            <a:ext cx="904876" cy="357652"/>
            <a:chOff x="5819775" y="432924"/>
            <a:chExt cx="904876" cy="357652"/>
          </a:xfrm>
        </p:grpSpPr>
        <p:sp>
          <p:nvSpPr>
            <p:cNvPr id="1638" name="SMARTInkShape-7249"/>
            <p:cNvSpPr/>
            <p:nvPr>
              <p:custDataLst>
                <p:tags r:id="rId131"/>
              </p:custDataLst>
            </p:nvPr>
          </p:nvSpPr>
          <p:spPr>
            <a:xfrm>
              <a:off x="5838825" y="486167"/>
              <a:ext cx="161926" cy="209159"/>
            </a:xfrm>
            <a:custGeom>
              <a:avLst/>
              <a:gdLst/>
              <a:ahLst/>
              <a:cxnLst/>
              <a:rect l="0" t="0" r="0" b="0"/>
              <a:pathLst>
                <a:path w="161926" h="209159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6" y="0"/>
                  </a:lnTo>
                  <a:lnTo>
                    <a:pt x="10361" y="2605"/>
                  </a:lnTo>
                  <a:lnTo>
                    <a:pt x="17306" y="9406"/>
                  </a:lnTo>
                  <a:lnTo>
                    <a:pt x="36187" y="39644"/>
                  </a:lnTo>
                  <a:lnTo>
                    <a:pt x="44658" y="55502"/>
                  </a:lnTo>
                  <a:lnTo>
                    <a:pt x="73470" y="93151"/>
                  </a:lnTo>
                  <a:lnTo>
                    <a:pt x="102011" y="136614"/>
                  </a:lnTo>
                  <a:lnTo>
                    <a:pt x="144197" y="182842"/>
                  </a:lnTo>
                  <a:lnTo>
                    <a:pt x="151028" y="194188"/>
                  </a:lnTo>
                  <a:lnTo>
                    <a:pt x="158225" y="199078"/>
                  </a:lnTo>
                  <a:lnTo>
                    <a:pt x="161925" y="209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9" name="SMARTInkShape-7250"/>
            <p:cNvSpPr/>
            <p:nvPr>
              <p:custDataLst>
                <p:tags r:id="rId132"/>
              </p:custDataLst>
            </p:nvPr>
          </p:nvSpPr>
          <p:spPr>
            <a:xfrm>
              <a:off x="5819775" y="442618"/>
              <a:ext cx="171451" cy="290808"/>
            </a:xfrm>
            <a:custGeom>
              <a:avLst/>
              <a:gdLst/>
              <a:ahLst/>
              <a:cxnLst/>
              <a:rect l="0" t="0" r="0" b="0"/>
              <a:pathLst>
                <a:path w="171451" h="290808">
                  <a:moveTo>
                    <a:pt x="171450" y="5057"/>
                  </a:moveTo>
                  <a:lnTo>
                    <a:pt x="171450" y="5057"/>
                  </a:lnTo>
                  <a:lnTo>
                    <a:pt x="166394" y="0"/>
                  </a:lnTo>
                  <a:lnTo>
                    <a:pt x="163846" y="628"/>
                  </a:lnTo>
                  <a:lnTo>
                    <a:pt x="158193" y="6969"/>
                  </a:lnTo>
                  <a:lnTo>
                    <a:pt x="134594" y="50542"/>
                  </a:lnTo>
                  <a:lnTo>
                    <a:pt x="110745" y="97964"/>
                  </a:lnTo>
                  <a:lnTo>
                    <a:pt x="91962" y="135478"/>
                  </a:lnTo>
                  <a:lnTo>
                    <a:pt x="66653" y="180436"/>
                  </a:lnTo>
                  <a:lnTo>
                    <a:pt x="55023" y="198362"/>
                  </a:lnTo>
                  <a:lnTo>
                    <a:pt x="41468" y="229079"/>
                  </a:lnTo>
                  <a:lnTo>
                    <a:pt x="10187" y="271954"/>
                  </a:lnTo>
                  <a:lnTo>
                    <a:pt x="0" y="290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0" name="SMARTInkShape-7251"/>
            <p:cNvSpPr/>
            <p:nvPr>
              <p:custDataLst>
                <p:tags r:id="rId133"/>
              </p:custDataLst>
            </p:nvPr>
          </p:nvSpPr>
          <p:spPr>
            <a:xfrm>
              <a:off x="6067425" y="638175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9050" y="13257"/>
                  </a:lnTo>
                  <a:lnTo>
                    <a:pt x="13994" y="27447"/>
                  </a:lnTo>
                  <a:lnTo>
                    <a:pt x="3862" y="4465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1" name="SMARTInkShape-7252"/>
            <p:cNvSpPr/>
            <p:nvPr>
              <p:custDataLst>
                <p:tags r:id="rId134"/>
              </p:custDataLst>
            </p:nvPr>
          </p:nvSpPr>
          <p:spPr>
            <a:xfrm>
              <a:off x="6115050" y="723900"/>
              <a:ext cx="38101" cy="66676"/>
            </a:xfrm>
            <a:custGeom>
              <a:avLst/>
              <a:gdLst/>
              <a:ahLst/>
              <a:cxnLst/>
              <a:rect l="0" t="0" r="0" b="0"/>
              <a:pathLst>
                <a:path w="38101" h="66676">
                  <a:moveTo>
                    <a:pt x="38100" y="0"/>
                  </a:moveTo>
                  <a:lnTo>
                    <a:pt x="38100" y="0"/>
                  </a:lnTo>
                  <a:lnTo>
                    <a:pt x="31555" y="15209"/>
                  </a:lnTo>
                  <a:lnTo>
                    <a:pt x="29899" y="26515"/>
                  </a:lnTo>
                  <a:lnTo>
                    <a:pt x="23519" y="3859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2" name="SMARTInkShape-7253"/>
            <p:cNvSpPr/>
            <p:nvPr>
              <p:custDataLst>
                <p:tags r:id="rId135"/>
              </p:custDataLst>
            </p:nvPr>
          </p:nvSpPr>
          <p:spPr>
            <a:xfrm>
              <a:off x="6324600" y="432924"/>
              <a:ext cx="161926" cy="281452"/>
            </a:xfrm>
            <a:custGeom>
              <a:avLst/>
              <a:gdLst/>
              <a:ahLst/>
              <a:cxnLst/>
              <a:rect l="0" t="0" r="0" b="0"/>
              <a:pathLst>
                <a:path w="161926" h="281452">
                  <a:moveTo>
                    <a:pt x="0" y="14751"/>
                  </a:moveTo>
                  <a:lnTo>
                    <a:pt x="0" y="14751"/>
                  </a:lnTo>
                  <a:lnTo>
                    <a:pt x="0" y="562"/>
                  </a:lnTo>
                  <a:lnTo>
                    <a:pt x="1058" y="0"/>
                  </a:lnTo>
                  <a:lnTo>
                    <a:pt x="2822" y="684"/>
                  </a:lnTo>
                  <a:lnTo>
                    <a:pt x="5056" y="2198"/>
                  </a:lnTo>
                  <a:lnTo>
                    <a:pt x="6545" y="4266"/>
                  </a:lnTo>
                  <a:lnTo>
                    <a:pt x="10759" y="13290"/>
                  </a:lnTo>
                  <a:lnTo>
                    <a:pt x="27251" y="37589"/>
                  </a:lnTo>
                  <a:lnTo>
                    <a:pt x="50331" y="83745"/>
                  </a:lnTo>
                  <a:lnTo>
                    <a:pt x="73185" y="129356"/>
                  </a:lnTo>
                  <a:lnTo>
                    <a:pt x="95909" y="170034"/>
                  </a:lnTo>
                  <a:lnTo>
                    <a:pt x="120541" y="209276"/>
                  </a:lnTo>
                  <a:lnTo>
                    <a:pt x="137835" y="231172"/>
                  </a:lnTo>
                  <a:lnTo>
                    <a:pt x="161925" y="281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3" name="SMARTInkShape-7254"/>
            <p:cNvSpPr/>
            <p:nvPr>
              <p:custDataLst>
                <p:tags r:id="rId136"/>
              </p:custDataLst>
            </p:nvPr>
          </p:nvSpPr>
          <p:spPr>
            <a:xfrm>
              <a:off x="6324600" y="457200"/>
              <a:ext cx="171451" cy="266701"/>
            </a:xfrm>
            <a:custGeom>
              <a:avLst/>
              <a:gdLst/>
              <a:ahLst/>
              <a:cxnLst/>
              <a:rect l="0" t="0" r="0" b="0"/>
              <a:pathLst>
                <a:path w="171451" h="266701">
                  <a:moveTo>
                    <a:pt x="171450" y="0"/>
                  </a:moveTo>
                  <a:lnTo>
                    <a:pt x="171450" y="0"/>
                  </a:lnTo>
                  <a:lnTo>
                    <a:pt x="135802" y="40704"/>
                  </a:lnTo>
                  <a:lnTo>
                    <a:pt x="104680" y="86068"/>
                  </a:lnTo>
                  <a:lnTo>
                    <a:pt x="67525" y="133395"/>
                  </a:lnTo>
                  <a:lnTo>
                    <a:pt x="45398" y="175925"/>
                  </a:lnTo>
                  <a:lnTo>
                    <a:pt x="17282" y="218880"/>
                  </a:lnTo>
                  <a:lnTo>
                    <a:pt x="4511" y="247376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4" name="SMARTInkShape-7255"/>
            <p:cNvSpPr/>
            <p:nvPr>
              <p:custDataLst>
                <p:tags r:id="rId137"/>
              </p:custDataLst>
            </p:nvPr>
          </p:nvSpPr>
          <p:spPr>
            <a:xfrm>
              <a:off x="6515100" y="609716"/>
              <a:ext cx="76201" cy="119314"/>
            </a:xfrm>
            <a:custGeom>
              <a:avLst/>
              <a:gdLst/>
              <a:ahLst/>
              <a:cxnLst/>
              <a:rect l="0" t="0" r="0" b="0"/>
              <a:pathLst>
                <a:path w="76201" h="119314">
                  <a:moveTo>
                    <a:pt x="0" y="9409"/>
                  </a:moveTo>
                  <a:lnTo>
                    <a:pt x="0" y="9409"/>
                  </a:lnTo>
                  <a:lnTo>
                    <a:pt x="0" y="1208"/>
                  </a:lnTo>
                  <a:lnTo>
                    <a:pt x="21458" y="0"/>
                  </a:lnTo>
                  <a:lnTo>
                    <a:pt x="24889" y="2078"/>
                  </a:lnTo>
                  <a:lnTo>
                    <a:pt x="34774" y="15116"/>
                  </a:lnTo>
                  <a:lnTo>
                    <a:pt x="41208" y="26409"/>
                  </a:lnTo>
                  <a:lnTo>
                    <a:pt x="42288" y="32384"/>
                  </a:lnTo>
                  <a:lnTo>
                    <a:pt x="40667" y="44667"/>
                  </a:lnTo>
                  <a:lnTo>
                    <a:pt x="33805" y="63483"/>
                  </a:lnTo>
                  <a:lnTo>
                    <a:pt x="11596" y="93689"/>
                  </a:lnTo>
                  <a:lnTo>
                    <a:pt x="9606" y="112370"/>
                  </a:lnTo>
                  <a:lnTo>
                    <a:pt x="19662" y="118703"/>
                  </a:lnTo>
                  <a:lnTo>
                    <a:pt x="24750" y="119313"/>
                  </a:lnTo>
                  <a:lnTo>
                    <a:pt x="76200" y="114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5" name="SMARTInkShape-7256"/>
            <p:cNvSpPr/>
            <p:nvPr>
              <p:custDataLst>
                <p:tags r:id="rId138"/>
              </p:custDataLst>
            </p:nvPr>
          </p:nvSpPr>
          <p:spPr>
            <a:xfrm>
              <a:off x="6677025" y="714375"/>
              <a:ext cx="47626" cy="57151"/>
            </a:xfrm>
            <a:custGeom>
              <a:avLst/>
              <a:gdLst/>
              <a:ahLst/>
              <a:cxnLst/>
              <a:rect l="0" t="0" r="0" b="0"/>
              <a:pathLst>
                <a:path w="47626" h="57151">
                  <a:moveTo>
                    <a:pt x="47625" y="0"/>
                  </a:moveTo>
                  <a:lnTo>
                    <a:pt x="47625" y="0"/>
                  </a:lnTo>
                  <a:lnTo>
                    <a:pt x="47625" y="13257"/>
                  </a:lnTo>
                  <a:lnTo>
                    <a:pt x="44803" y="19298"/>
                  </a:lnTo>
                  <a:lnTo>
                    <a:pt x="37904" y="2656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3" name="SMARTInkShape-Group1476"/>
          <p:cNvGrpSpPr/>
          <p:nvPr/>
        </p:nvGrpSpPr>
        <p:grpSpPr>
          <a:xfrm>
            <a:off x="7124700" y="419492"/>
            <a:ext cx="837610" cy="323459"/>
            <a:chOff x="7124700" y="419492"/>
            <a:chExt cx="837610" cy="323459"/>
          </a:xfrm>
        </p:grpSpPr>
        <p:sp>
          <p:nvSpPr>
            <p:cNvPr id="1647" name="SMARTInkShape-7257"/>
            <p:cNvSpPr/>
            <p:nvPr>
              <p:custDataLst>
                <p:tags r:id="rId125"/>
              </p:custDataLst>
            </p:nvPr>
          </p:nvSpPr>
          <p:spPr>
            <a:xfrm>
              <a:off x="7877175" y="630677"/>
              <a:ext cx="85135" cy="93224"/>
            </a:xfrm>
            <a:custGeom>
              <a:avLst/>
              <a:gdLst/>
              <a:ahLst/>
              <a:cxnLst/>
              <a:rect l="0" t="0" r="0" b="0"/>
              <a:pathLst>
                <a:path w="85135" h="93224">
                  <a:moveTo>
                    <a:pt x="0" y="7498"/>
                  </a:moveTo>
                  <a:lnTo>
                    <a:pt x="0" y="7498"/>
                  </a:lnTo>
                  <a:lnTo>
                    <a:pt x="9132" y="7498"/>
                  </a:lnTo>
                  <a:lnTo>
                    <a:pt x="9522" y="53486"/>
                  </a:lnTo>
                  <a:lnTo>
                    <a:pt x="9525" y="63668"/>
                  </a:lnTo>
                  <a:lnTo>
                    <a:pt x="14581" y="59301"/>
                  </a:lnTo>
                  <a:lnTo>
                    <a:pt x="22782" y="46248"/>
                  </a:lnTo>
                  <a:lnTo>
                    <a:pt x="33123" y="15508"/>
                  </a:lnTo>
                  <a:lnTo>
                    <a:pt x="41682" y="4815"/>
                  </a:lnTo>
                  <a:lnTo>
                    <a:pt x="50628" y="1014"/>
                  </a:lnTo>
                  <a:lnTo>
                    <a:pt x="55977" y="0"/>
                  </a:lnTo>
                  <a:lnTo>
                    <a:pt x="60602" y="383"/>
                  </a:lnTo>
                  <a:lnTo>
                    <a:pt x="68562" y="3630"/>
                  </a:lnTo>
                  <a:lnTo>
                    <a:pt x="75627" y="14246"/>
                  </a:lnTo>
                  <a:lnTo>
                    <a:pt x="82733" y="35250"/>
                  </a:lnTo>
                  <a:lnTo>
                    <a:pt x="85134" y="66367"/>
                  </a:lnTo>
                  <a:lnTo>
                    <a:pt x="76200" y="93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8" name="SMARTInkShape-7258"/>
            <p:cNvSpPr/>
            <p:nvPr>
              <p:custDataLst>
                <p:tags r:id="rId126"/>
              </p:custDataLst>
            </p:nvPr>
          </p:nvSpPr>
          <p:spPr>
            <a:xfrm>
              <a:off x="7724775" y="429410"/>
              <a:ext cx="152401" cy="284966"/>
            </a:xfrm>
            <a:custGeom>
              <a:avLst/>
              <a:gdLst/>
              <a:ahLst/>
              <a:cxnLst/>
              <a:rect l="0" t="0" r="0" b="0"/>
              <a:pathLst>
                <a:path w="152401" h="284966">
                  <a:moveTo>
                    <a:pt x="152400" y="18265"/>
                  </a:moveTo>
                  <a:lnTo>
                    <a:pt x="152400" y="18265"/>
                  </a:lnTo>
                  <a:lnTo>
                    <a:pt x="144200" y="1863"/>
                  </a:lnTo>
                  <a:lnTo>
                    <a:pt x="142699" y="980"/>
                  </a:lnTo>
                  <a:lnTo>
                    <a:pt x="138211" y="0"/>
                  </a:lnTo>
                  <a:lnTo>
                    <a:pt x="129866" y="5208"/>
                  </a:lnTo>
                  <a:lnTo>
                    <a:pt x="120160" y="14579"/>
                  </a:lnTo>
                  <a:lnTo>
                    <a:pt x="96897" y="54129"/>
                  </a:lnTo>
                  <a:lnTo>
                    <a:pt x="79270" y="89594"/>
                  </a:lnTo>
                  <a:lnTo>
                    <a:pt x="62528" y="128417"/>
                  </a:lnTo>
                  <a:lnTo>
                    <a:pt x="43552" y="174353"/>
                  </a:lnTo>
                  <a:lnTo>
                    <a:pt x="29064" y="214550"/>
                  </a:lnTo>
                  <a:lnTo>
                    <a:pt x="13424" y="254593"/>
                  </a:lnTo>
                  <a:lnTo>
                    <a:pt x="0" y="284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9" name="SMARTInkShape-7259"/>
            <p:cNvSpPr/>
            <p:nvPr>
              <p:custDataLst>
                <p:tags r:id="rId127"/>
              </p:custDataLst>
            </p:nvPr>
          </p:nvSpPr>
          <p:spPr>
            <a:xfrm>
              <a:off x="7124700" y="676275"/>
              <a:ext cx="95251" cy="9134"/>
            </a:xfrm>
            <a:custGeom>
              <a:avLst/>
              <a:gdLst/>
              <a:ahLst/>
              <a:cxnLst/>
              <a:rect l="0" t="0" r="0" b="0"/>
              <a:pathLst>
                <a:path w="95251" h="9134">
                  <a:moveTo>
                    <a:pt x="0" y="0"/>
                  </a:moveTo>
                  <a:lnTo>
                    <a:pt x="0" y="0"/>
                  </a:lnTo>
                  <a:lnTo>
                    <a:pt x="34589" y="1058"/>
                  </a:lnTo>
                  <a:lnTo>
                    <a:pt x="63553" y="8642"/>
                  </a:lnTo>
                  <a:lnTo>
                    <a:pt x="74460" y="913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0" name="SMARTInkShape-7260"/>
            <p:cNvSpPr/>
            <p:nvPr>
              <p:custDataLst>
                <p:tags r:id="rId128"/>
              </p:custDataLst>
            </p:nvPr>
          </p:nvSpPr>
          <p:spPr>
            <a:xfrm>
              <a:off x="7324725" y="666750"/>
              <a:ext cx="66676" cy="19051"/>
            </a:xfrm>
            <a:custGeom>
              <a:avLst/>
              <a:gdLst/>
              <a:ahLst/>
              <a:cxnLst/>
              <a:rect l="0" t="0" r="0" b="0"/>
              <a:pathLst>
                <a:path w="666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3"/>
                  </a:lnTo>
                  <a:lnTo>
                    <a:pt x="10361" y="11511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1" name="SMARTInkShape-7261"/>
            <p:cNvSpPr/>
            <p:nvPr>
              <p:custDataLst>
                <p:tags r:id="rId129"/>
              </p:custDataLst>
            </p:nvPr>
          </p:nvSpPr>
          <p:spPr>
            <a:xfrm>
              <a:off x="7534275" y="668074"/>
              <a:ext cx="75693" cy="74877"/>
            </a:xfrm>
            <a:custGeom>
              <a:avLst/>
              <a:gdLst/>
              <a:ahLst/>
              <a:cxnLst/>
              <a:rect l="0" t="0" r="0" b="0"/>
              <a:pathLst>
                <a:path w="75693" h="74877">
                  <a:moveTo>
                    <a:pt x="57150" y="8201"/>
                  </a:moveTo>
                  <a:lnTo>
                    <a:pt x="57150" y="8201"/>
                  </a:lnTo>
                  <a:lnTo>
                    <a:pt x="62206" y="8201"/>
                  </a:lnTo>
                  <a:lnTo>
                    <a:pt x="67511" y="5379"/>
                  </a:lnTo>
                  <a:lnTo>
                    <a:pt x="74483" y="0"/>
                  </a:lnTo>
                  <a:lnTo>
                    <a:pt x="75436" y="4909"/>
                  </a:lnTo>
                  <a:lnTo>
                    <a:pt x="75692" y="9181"/>
                  </a:lnTo>
                  <a:lnTo>
                    <a:pt x="70992" y="25307"/>
                  </a:lnTo>
                  <a:lnTo>
                    <a:pt x="57842" y="43491"/>
                  </a:lnTo>
                  <a:lnTo>
                    <a:pt x="0" y="74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2" name="SMARTInkShape-7262"/>
            <p:cNvSpPr/>
            <p:nvPr>
              <p:custDataLst>
                <p:tags r:id="rId130"/>
              </p:custDataLst>
            </p:nvPr>
          </p:nvSpPr>
          <p:spPr>
            <a:xfrm>
              <a:off x="7715250" y="419492"/>
              <a:ext cx="133351" cy="256784"/>
            </a:xfrm>
            <a:custGeom>
              <a:avLst/>
              <a:gdLst/>
              <a:ahLst/>
              <a:cxnLst/>
              <a:rect l="0" t="0" r="0" b="0"/>
              <a:pathLst>
                <a:path w="133351" h="256784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113" y="0"/>
                  </a:lnTo>
                  <a:lnTo>
                    <a:pt x="17900" y="2605"/>
                  </a:lnTo>
                  <a:lnTo>
                    <a:pt x="21458" y="4781"/>
                  </a:lnTo>
                  <a:lnTo>
                    <a:pt x="31523" y="17956"/>
                  </a:lnTo>
                  <a:lnTo>
                    <a:pt x="50417" y="65459"/>
                  </a:lnTo>
                  <a:lnTo>
                    <a:pt x="67502" y="100258"/>
                  </a:lnTo>
                  <a:lnTo>
                    <a:pt x="82126" y="144255"/>
                  </a:lnTo>
                  <a:lnTo>
                    <a:pt x="92618" y="186421"/>
                  </a:lnTo>
                  <a:lnTo>
                    <a:pt x="105686" y="224235"/>
                  </a:lnTo>
                  <a:lnTo>
                    <a:pt x="133350" y="25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5" name="SMARTInkShape-Group1477"/>
          <p:cNvGrpSpPr/>
          <p:nvPr/>
        </p:nvGrpSpPr>
        <p:grpSpPr>
          <a:xfrm>
            <a:off x="8308450" y="393185"/>
            <a:ext cx="987951" cy="297863"/>
            <a:chOff x="8308450" y="393185"/>
            <a:chExt cx="987951" cy="297863"/>
          </a:xfrm>
        </p:grpSpPr>
        <p:sp>
          <p:nvSpPr>
            <p:cNvPr id="1654" name="SMARTInkShape-7263"/>
            <p:cNvSpPr/>
            <p:nvPr>
              <p:custDataLst>
                <p:tags r:id="rId114"/>
              </p:custDataLst>
            </p:nvPr>
          </p:nvSpPr>
          <p:spPr>
            <a:xfrm>
              <a:off x="9077440" y="581025"/>
              <a:ext cx="9411" cy="19051"/>
            </a:xfrm>
            <a:custGeom>
              <a:avLst/>
              <a:gdLst/>
              <a:ahLst/>
              <a:cxnLst/>
              <a:rect l="0" t="0" r="0" b="0"/>
              <a:pathLst>
                <a:path w="9411" h="19051">
                  <a:moveTo>
                    <a:pt x="9410" y="0"/>
                  </a:moveTo>
                  <a:lnTo>
                    <a:pt x="9410" y="0"/>
                  </a:lnTo>
                  <a:lnTo>
                    <a:pt x="4353" y="5057"/>
                  </a:lnTo>
                  <a:lnTo>
                    <a:pt x="1870" y="10361"/>
                  </a:lnTo>
                  <a:lnTo>
                    <a:pt x="0" y="18542"/>
                  </a:lnTo>
                  <a:lnTo>
                    <a:pt x="941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5" name="SMARTInkShape-7264"/>
            <p:cNvSpPr/>
            <p:nvPr>
              <p:custDataLst>
                <p:tags r:id="rId115"/>
              </p:custDataLst>
            </p:nvPr>
          </p:nvSpPr>
          <p:spPr>
            <a:xfrm>
              <a:off x="9135056" y="393185"/>
              <a:ext cx="94632" cy="266921"/>
            </a:xfrm>
            <a:custGeom>
              <a:avLst/>
              <a:gdLst/>
              <a:ahLst/>
              <a:cxnLst/>
              <a:rect l="0" t="0" r="0" b="0"/>
              <a:pathLst>
                <a:path w="94632" h="266921">
                  <a:moveTo>
                    <a:pt x="56569" y="197365"/>
                  </a:moveTo>
                  <a:lnTo>
                    <a:pt x="56569" y="197365"/>
                  </a:lnTo>
                  <a:lnTo>
                    <a:pt x="42378" y="183176"/>
                  </a:lnTo>
                  <a:lnTo>
                    <a:pt x="39679" y="177653"/>
                  </a:lnTo>
                  <a:lnTo>
                    <a:pt x="38958" y="174699"/>
                  </a:lnTo>
                  <a:lnTo>
                    <a:pt x="36362" y="173788"/>
                  </a:lnTo>
                  <a:lnTo>
                    <a:pt x="27833" y="175597"/>
                  </a:lnTo>
                  <a:lnTo>
                    <a:pt x="19808" y="182752"/>
                  </a:lnTo>
                  <a:lnTo>
                    <a:pt x="6033" y="204591"/>
                  </a:lnTo>
                  <a:lnTo>
                    <a:pt x="725" y="235834"/>
                  </a:lnTo>
                  <a:lnTo>
                    <a:pt x="0" y="250093"/>
                  </a:lnTo>
                  <a:lnTo>
                    <a:pt x="1922" y="255800"/>
                  </a:lnTo>
                  <a:lnTo>
                    <a:pt x="9704" y="264964"/>
                  </a:lnTo>
                  <a:lnTo>
                    <a:pt x="13685" y="266773"/>
                  </a:lnTo>
                  <a:lnTo>
                    <a:pt x="17396" y="266920"/>
                  </a:lnTo>
                  <a:lnTo>
                    <a:pt x="36013" y="259552"/>
                  </a:lnTo>
                  <a:lnTo>
                    <a:pt x="44964" y="248287"/>
                  </a:lnTo>
                  <a:lnTo>
                    <a:pt x="65911" y="201535"/>
                  </a:lnTo>
                  <a:lnTo>
                    <a:pt x="78759" y="160089"/>
                  </a:lnTo>
                  <a:lnTo>
                    <a:pt x="83252" y="120821"/>
                  </a:lnTo>
                  <a:lnTo>
                    <a:pt x="89640" y="80729"/>
                  </a:lnTo>
                  <a:lnTo>
                    <a:pt x="93674" y="37918"/>
                  </a:lnTo>
                  <a:lnTo>
                    <a:pt x="94631" y="0"/>
                  </a:lnTo>
                  <a:lnTo>
                    <a:pt x="81408" y="42402"/>
                  </a:lnTo>
                  <a:lnTo>
                    <a:pt x="68843" y="87536"/>
                  </a:lnTo>
                  <a:lnTo>
                    <a:pt x="66909" y="125312"/>
                  </a:lnTo>
                  <a:lnTo>
                    <a:pt x="69157" y="164374"/>
                  </a:lnTo>
                  <a:lnTo>
                    <a:pt x="75619" y="216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6" name="SMARTInkShape-7265"/>
            <p:cNvSpPr/>
            <p:nvPr>
              <p:custDataLst>
                <p:tags r:id="rId116"/>
              </p:custDataLst>
            </p:nvPr>
          </p:nvSpPr>
          <p:spPr>
            <a:xfrm>
              <a:off x="9010650" y="420424"/>
              <a:ext cx="1" cy="27252"/>
            </a:xfrm>
            <a:custGeom>
              <a:avLst/>
              <a:gdLst/>
              <a:ahLst/>
              <a:cxnLst/>
              <a:rect l="0" t="0" r="0" b="0"/>
              <a:pathLst>
                <a:path w="1" h="272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27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7" name="SMARTInkShape-7266"/>
            <p:cNvSpPr/>
            <p:nvPr>
              <p:custDataLst>
                <p:tags r:id="rId117"/>
              </p:custDataLst>
            </p:nvPr>
          </p:nvSpPr>
          <p:spPr>
            <a:xfrm>
              <a:off x="9001125" y="563299"/>
              <a:ext cx="9526" cy="84402"/>
            </a:xfrm>
            <a:custGeom>
              <a:avLst/>
              <a:gdLst/>
              <a:ahLst/>
              <a:cxnLst/>
              <a:rect l="0" t="0" r="0" b="0"/>
              <a:pathLst>
                <a:path w="9526" h="844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58" y="32872"/>
                  </a:lnTo>
                  <a:lnTo>
                    <a:pt x="9525" y="8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8" name="SMARTInkShape-7267"/>
            <p:cNvSpPr/>
            <p:nvPr>
              <p:custDataLst>
                <p:tags r:id="rId118"/>
              </p:custDataLst>
            </p:nvPr>
          </p:nvSpPr>
          <p:spPr>
            <a:xfrm>
              <a:off x="8938487" y="609600"/>
              <a:ext cx="15014" cy="9492"/>
            </a:xfrm>
            <a:custGeom>
              <a:avLst/>
              <a:gdLst/>
              <a:ahLst/>
              <a:cxnLst/>
              <a:rect l="0" t="0" r="0" b="0"/>
              <a:pathLst>
                <a:path w="15014" h="9492">
                  <a:moveTo>
                    <a:pt x="5488" y="0"/>
                  </a:moveTo>
                  <a:lnTo>
                    <a:pt x="5488" y="0"/>
                  </a:lnTo>
                  <a:lnTo>
                    <a:pt x="5488" y="5057"/>
                  </a:lnTo>
                  <a:lnTo>
                    <a:pt x="4430" y="6546"/>
                  </a:lnTo>
                  <a:lnTo>
                    <a:pt x="2666" y="7539"/>
                  </a:lnTo>
                  <a:lnTo>
                    <a:pt x="431" y="8201"/>
                  </a:lnTo>
                  <a:lnTo>
                    <a:pt x="0" y="8642"/>
                  </a:lnTo>
                  <a:lnTo>
                    <a:pt x="771" y="8937"/>
                  </a:lnTo>
                  <a:lnTo>
                    <a:pt x="5212" y="9491"/>
                  </a:lnTo>
                  <a:lnTo>
                    <a:pt x="150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9" name="SMARTInkShape-7268"/>
            <p:cNvSpPr/>
            <p:nvPr>
              <p:custDataLst>
                <p:tags r:id="rId119"/>
              </p:custDataLst>
            </p:nvPr>
          </p:nvSpPr>
          <p:spPr>
            <a:xfrm>
              <a:off x="8858250" y="4667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0" y="15318"/>
                  </a:lnTo>
                  <a:lnTo>
                    <a:pt x="2822" y="927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0" name="SMARTInkShape-7269"/>
            <p:cNvSpPr/>
            <p:nvPr>
              <p:custDataLst>
                <p:tags r:id="rId120"/>
              </p:custDataLst>
            </p:nvPr>
          </p:nvSpPr>
          <p:spPr>
            <a:xfrm>
              <a:off x="8886825" y="56197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7540" y="17900"/>
                  </a:lnTo>
                  <a:lnTo>
                    <a:pt x="9351" y="58721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1" name="SMARTInkShape-7270"/>
            <p:cNvSpPr/>
            <p:nvPr>
              <p:custDataLst>
                <p:tags r:id="rId121"/>
              </p:custDataLst>
            </p:nvPr>
          </p:nvSpPr>
          <p:spPr>
            <a:xfrm>
              <a:off x="9267825" y="638175"/>
              <a:ext cx="28576" cy="18659"/>
            </a:xfrm>
            <a:custGeom>
              <a:avLst/>
              <a:gdLst/>
              <a:ahLst/>
              <a:cxnLst/>
              <a:rect l="0" t="0" r="0" b="0"/>
              <a:pathLst>
                <a:path w="28576" h="18659">
                  <a:moveTo>
                    <a:pt x="0" y="9525"/>
                  </a:moveTo>
                  <a:lnTo>
                    <a:pt x="0" y="9525"/>
                  </a:lnTo>
                  <a:lnTo>
                    <a:pt x="5057" y="14582"/>
                  </a:lnTo>
                  <a:lnTo>
                    <a:pt x="10361" y="17064"/>
                  </a:lnTo>
                  <a:lnTo>
                    <a:pt x="22390" y="18658"/>
                  </a:lnTo>
                  <a:lnTo>
                    <a:pt x="24452" y="17730"/>
                  </a:lnTo>
                  <a:lnTo>
                    <a:pt x="25826" y="16053"/>
                  </a:lnTo>
                  <a:lnTo>
                    <a:pt x="27353" y="11368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2" name="SMARTInkShape-7271"/>
            <p:cNvSpPr/>
            <p:nvPr>
              <p:custDataLst>
                <p:tags r:id="rId122"/>
              </p:custDataLst>
            </p:nvPr>
          </p:nvSpPr>
          <p:spPr>
            <a:xfrm>
              <a:off x="8308450" y="554330"/>
              <a:ext cx="102126" cy="124753"/>
            </a:xfrm>
            <a:custGeom>
              <a:avLst/>
              <a:gdLst/>
              <a:ahLst/>
              <a:cxnLst/>
              <a:rect l="0" t="0" r="0" b="0"/>
              <a:pathLst>
                <a:path w="102126" h="124753">
                  <a:moveTo>
                    <a:pt x="73550" y="55270"/>
                  </a:moveTo>
                  <a:lnTo>
                    <a:pt x="73550" y="55270"/>
                  </a:lnTo>
                  <a:lnTo>
                    <a:pt x="73550" y="23471"/>
                  </a:lnTo>
                  <a:lnTo>
                    <a:pt x="70728" y="17148"/>
                  </a:lnTo>
                  <a:lnTo>
                    <a:pt x="60293" y="4466"/>
                  </a:lnTo>
                  <a:lnTo>
                    <a:pt x="54253" y="940"/>
                  </a:lnTo>
                  <a:lnTo>
                    <a:pt x="51160" y="0"/>
                  </a:lnTo>
                  <a:lnTo>
                    <a:pt x="42079" y="4600"/>
                  </a:lnTo>
                  <a:lnTo>
                    <a:pt x="25067" y="21912"/>
                  </a:lnTo>
                  <a:lnTo>
                    <a:pt x="9443" y="47150"/>
                  </a:lnTo>
                  <a:lnTo>
                    <a:pt x="2724" y="65419"/>
                  </a:lnTo>
                  <a:lnTo>
                    <a:pt x="0" y="92497"/>
                  </a:lnTo>
                  <a:lnTo>
                    <a:pt x="5426" y="113337"/>
                  </a:lnTo>
                  <a:lnTo>
                    <a:pt x="10818" y="122705"/>
                  </a:lnTo>
                  <a:lnTo>
                    <a:pt x="13737" y="124569"/>
                  </a:lnTo>
                  <a:lnTo>
                    <a:pt x="16741" y="124752"/>
                  </a:lnTo>
                  <a:lnTo>
                    <a:pt x="19802" y="123817"/>
                  </a:lnTo>
                  <a:lnTo>
                    <a:pt x="26027" y="117132"/>
                  </a:lnTo>
                  <a:lnTo>
                    <a:pt x="49701" y="78706"/>
                  </a:lnTo>
                  <a:lnTo>
                    <a:pt x="53425" y="69919"/>
                  </a:lnTo>
                  <a:lnTo>
                    <a:pt x="60414" y="59023"/>
                  </a:lnTo>
                  <a:lnTo>
                    <a:pt x="62955" y="51208"/>
                  </a:lnTo>
                  <a:lnTo>
                    <a:pt x="63311" y="51504"/>
                  </a:lnTo>
                  <a:lnTo>
                    <a:pt x="64766" y="55713"/>
                  </a:lnTo>
                  <a:lnTo>
                    <a:pt x="74324" y="72840"/>
                  </a:lnTo>
                  <a:lnTo>
                    <a:pt x="102125" y="83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3" name="SMARTInkShape-7272"/>
            <p:cNvSpPr/>
            <p:nvPr>
              <p:custDataLst>
                <p:tags r:id="rId123"/>
              </p:custDataLst>
            </p:nvPr>
          </p:nvSpPr>
          <p:spPr>
            <a:xfrm>
              <a:off x="8439150" y="542925"/>
              <a:ext cx="104776" cy="148123"/>
            </a:xfrm>
            <a:custGeom>
              <a:avLst/>
              <a:gdLst/>
              <a:ahLst/>
              <a:cxnLst/>
              <a:rect l="0" t="0" r="0" b="0"/>
              <a:pathLst>
                <a:path w="104776" h="148123">
                  <a:moveTo>
                    <a:pt x="0" y="19050"/>
                  </a:moveTo>
                  <a:lnTo>
                    <a:pt x="0" y="19050"/>
                  </a:lnTo>
                  <a:lnTo>
                    <a:pt x="0" y="785"/>
                  </a:lnTo>
                  <a:lnTo>
                    <a:pt x="13092" y="14305"/>
                  </a:lnTo>
                  <a:lnTo>
                    <a:pt x="29063" y="55908"/>
                  </a:lnTo>
                  <a:lnTo>
                    <a:pt x="34083" y="70356"/>
                  </a:lnTo>
                  <a:lnTo>
                    <a:pt x="35851" y="96341"/>
                  </a:lnTo>
                  <a:lnTo>
                    <a:pt x="22807" y="142775"/>
                  </a:lnTo>
                  <a:lnTo>
                    <a:pt x="20720" y="148122"/>
                  </a:lnTo>
                  <a:lnTo>
                    <a:pt x="20163" y="147431"/>
                  </a:lnTo>
                  <a:lnTo>
                    <a:pt x="19545" y="141019"/>
                  </a:lnTo>
                  <a:lnTo>
                    <a:pt x="29476" y="106098"/>
                  </a:lnTo>
                  <a:lnTo>
                    <a:pt x="45627" y="65595"/>
                  </a:lnTo>
                  <a:lnTo>
                    <a:pt x="72153" y="23580"/>
                  </a:lnTo>
                  <a:lnTo>
                    <a:pt x="78987" y="11891"/>
                  </a:lnTo>
                  <a:lnTo>
                    <a:pt x="83350" y="792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4" name="SMARTInkShape-7273"/>
            <p:cNvSpPr/>
            <p:nvPr>
              <p:custDataLst>
                <p:tags r:id="rId124"/>
              </p:custDataLst>
            </p:nvPr>
          </p:nvSpPr>
          <p:spPr>
            <a:xfrm>
              <a:off x="8546115" y="544789"/>
              <a:ext cx="121636" cy="140379"/>
            </a:xfrm>
            <a:custGeom>
              <a:avLst/>
              <a:gdLst/>
              <a:ahLst/>
              <a:cxnLst/>
              <a:rect l="0" t="0" r="0" b="0"/>
              <a:pathLst>
                <a:path w="121636" h="140379">
                  <a:moveTo>
                    <a:pt x="26385" y="45761"/>
                  </a:moveTo>
                  <a:lnTo>
                    <a:pt x="26385" y="45761"/>
                  </a:lnTo>
                  <a:lnTo>
                    <a:pt x="21329" y="45761"/>
                  </a:lnTo>
                  <a:lnTo>
                    <a:pt x="19840" y="43644"/>
                  </a:lnTo>
                  <a:lnTo>
                    <a:pt x="17253" y="29359"/>
                  </a:lnTo>
                  <a:lnTo>
                    <a:pt x="18180" y="29535"/>
                  </a:lnTo>
                  <a:lnTo>
                    <a:pt x="24542" y="33780"/>
                  </a:lnTo>
                  <a:lnTo>
                    <a:pt x="30153" y="35144"/>
                  </a:lnTo>
                  <a:lnTo>
                    <a:pt x="33130" y="34450"/>
                  </a:lnTo>
                  <a:lnTo>
                    <a:pt x="42378" y="28416"/>
                  </a:lnTo>
                  <a:lnTo>
                    <a:pt x="58150" y="13817"/>
                  </a:lnTo>
                  <a:lnTo>
                    <a:pt x="61670" y="7575"/>
                  </a:lnTo>
                  <a:lnTo>
                    <a:pt x="62608" y="4429"/>
                  </a:lnTo>
                  <a:lnTo>
                    <a:pt x="62175" y="2331"/>
                  </a:lnTo>
                  <a:lnTo>
                    <a:pt x="60829" y="933"/>
                  </a:lnTo>
                  <a:lnTo>
                    <a:pt x="58872" y="0"/>
                  </a:lnTo>
                  <a:lnTo>
                    <a:pt x="56510" y="437"/>
                  </a:lnTo>
                  <a:lnTo>
                    <a:pt x="51063" y="3745"/>
                  </a:lnTo>
                  <a:lnTo>
                    <a:pt x="33455" y="21038"/>
                  </a:lnTo>
                  <a:lnTo>
                    <a:pt x="5203" y="67152"/>
                  </a:lnTo>
                  <a:lnTo>
                    <a:pt x="0" y="83967"/>
                  </a:lnTo>
                  <a:lnTo>
                    <a:pt x="3515" y="105765"/>
                  </a:lnTo>
                  <a:lnTo>
                    <a:pt x="11260" y="122219"/>
                  </a:lnTo>
                  <a:lnTo>
                    <a:pt x="25314" y="133797"/>
                  </a:lnTo>
                  <a:lnTo>
                    <a:pt x="62118" y="139586"/>
                  </a:lnTo>
                  <a:lnTo>
                    <a:pt x="77897" y="140378"/>
                  </a:lnTo>
                  <a:lnTo>
                    <a:pt x="94787" y="135085"/>
                  </a:lnTo>
                  <a:lnTo>
                    <a:pt x="121635" y="121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0" name="SMARTInkShape-Group1478"/>
          <p:cNvGrpSpPr/>
          <p:nvPr/>
        </p:nvGrpSpPr>
        <p:grpSpPr>
          <a:xfrm>
            <a:off x="9534525" y="409575"/>
            <a:ext cx="466726" cy="278881"/>
            <a:chOff x="9534525" y="409575"/>
            <a:chExt cx="466726" cy="278881"/>
          </a:xfrm>
        </p:grpSpPr>
        <p:sp>
          <p:nvSpPr>
            <p:cNvPr id="1666" name="SMARTInkShape-7274"/>
            <p:cNvSpPr/>
            <p:nvPr>
              <p:custDataLst>
                <p:tags r:id="rId110"/>
              </p:custDataLst>
            </p:nvPr>
          </p:nvSpPr>
          <p:spPr>
            <a:xfrm>
              <a:off x="9793618" y="409575"/>
              <a:ext cx="207633" cy="278881"/>
            </a:xfrm>
            <a:custGeom>
              <a:avLst/>
              <a:gdLst/>
              <a:ahLst/>
              <a:cxnLst/>
              <a:rect l="0" t="0" r="0" b="0"/>
              <a:pathLst>
                <a:path w="207633" h="278881">
                  <a:moveTo>
                    <a:pt x="83807" y="0"/>
                  </a:moveTo>
                  <a:lnTo>
                    <a:pt x="83807" y="0"/>
                  </a:lnTo>
                  <a:lnTo>
                    <a:pt x="88864" y="0"/>
                  </a:lnTo>
                  <a:lnTo>
                    <a:pt x="89295" y="1058"/>
                  </a:lnTo>
                  <a:lnTo>
                    <a:pt x="73860" y="40020"/>
                  </a:lnTo>
                  <a:lnTo>
                    <a:pt x="67455" y="70066"/>
                  </a:lnTo>
                  <a:lnTo>
                    <a:pt x="62733" y="100135"/>
                  </a:lnTo>
                  <a:lnTo>
                    <a:pt x="57455" y="128095"/>
                  </a:lnTo>
                  <a:lnTo>
                    <a:pt x="50615" y="175468"/>
                  </a:lnTo>
                  <a:lnTo>
                    <a:pt x="47737" y="212500"/>
                  </a:lnTo>
                  <a:lnTo>
                    <a:pt x="56259" y="252740"/>
                  </a:lnTo>
                  <a:lnTo>
                    <a:pt x="65062" y="272089"/>
                  </a:lnTo>
                  <a:lnTo>
                    <a:pt x="68134" y="276643"/>
                  </a:lnTo>
                  <a:lnTo>
                    <a:pt x="71243" y="278620"/>
                  </a:lnTo>
                  <a:lnTo>
                    <a:pt x="74373" y="278880"/>
                  </a:lnTo>
                  <a:lnTo>
                    <a:pt x="77518" y="277995"/>
                  </a:lnTo>
                  <a:lnTo>
                    <a:pt x="79614" y="273172"/>
                  </a:lnTo>
                  <a:lnTo>
                    <a:pt x="81944" y="256523"/>
                  </a:lnTo>
                  <a:lnTo>
                    <a:pt x="78198" y="223351"/>
                  </a:lnTo>
                  <a:lnTo>
                    <a:pt x="70378" y="204747"/>
                  </a:lnTo>
                  <a:lnTo>
                    <a:pt x="43378" y="162340"/>
                  </a:lnTo>
                  <a:lnTo>
                    <a:pt x="33031" y="151526"/>
                  </a:lnTo>
                  <a:lnTo>
                    <a:pt x="4557" y="129955"/>
                  </a:lnTo>
                  <a:lnTo>
                    <a:pt x="959" y="123727"/>
                  </a:lnTo>
                  <a:lnTo>
                    <a:pt x="0" y="120585"/>
                  </a:lnTo>
                  <a:lnTo>
                    <a:pt x="1477" y="117432"/>
                  </a:lnTo>
                  <a:lnTo>
                    <a:pt x="8763" y="111106"/>
                  </a:lnTo>
                  <a:lnTo>
                    <a:pt x="52290" y="88899"/>
                  </a:lnTo>
                  <a:lnTo>
                    <a:pt x="82285" y="73378"/>
                  </a:lnTo>
                  <a:lnTo>
                    <a:pt x="124846" y="33932"/>
                  </a:lnTo>
                  <a:lnTo>
                    <a:pt x="136771" y="17698"/>
                  </a:lnTo>
                  <a:lnTo>
                    <a:pt x="153524" y="5545"/>
                  </a:lnTo>
                  <a:lnTo>
                    <a:pt x="155685" y="5813"/>
                  </a:lnTo>
                  <a:lnTo>
                    <a:pt x="157126" y="8109"/>
                  </a:lnTo>
                  <a:lnTo>
                    <a:pt x="158087" y="11756"/>
                  </a:lnTo>
                  <a:lnTo>
                    <a:pt x="152024" y="54572"/>
                  </a:lnTo>
                  <a:lnTo>
                    <a:pt x="144706" y="92252"/>
                  </a:lnTo>
                  <a:lnTo>
                    <a:pt x="138876" y="137266"/>
                  </a:lnTo>
                  <a:lnTo>
                    <a:pt x="133637" y="165907"/>
                  </a:lnTo>
                  <a:lnTo>
                    <a:pt x="126811" y="213512"/>
                  </a:lnTo>
                  <a:lnTo>
                    <a:pt x="126909" y="227186"/>
                  </a:lnTo>
                  <a:lnTo>
                    <a:pt x="128416" y="230832"/>
                  </a:lnTo>
                  <a:lnTo>
                    <a:pt x="129422" y="232205"/>
                  </a:lnTo>
                  <a:lnTo>
                    <a:pt x="130092" y="232061"/>
                  </a:lnTo>
                  <a:lnTo>
                    <a:pt x="130538" y="230908"/>
                  </a:lnTo>
                  <a:lnTo>
                    <a:pt x="145406" y="219335"/>
                  </a:lnTo>
                  <a:lnTo>
                    <a:pt x="157326" y="199396"/>
                  </a:lnTo>
                  <a:lnTo>
                    <a:pt x="167988" y="189868"/>
                  </a:lnTo>
                  <a:lnTo>
                    <a:pt x="173795" y="187962"/>
                  </a:lnTo>
                  <a:lnTo>
                    <a:pt x="185891" y="188666"/>
                  </a:lnTo>
                  <a:lnTo>
                    <a:pt x="189963" y="190336"/>
                  </a:lnTo>
                  <a:lnTo>
                    <a:pt x="192678" y="192507"/>
                  </a:lnTo>
                  <a:lnTo>
                    <a:pt x="202091" y="208653"/>
                  </a:lnTo>
                  <a:lnTo>
                    <a:pt x="205991" y="226100"/>
                  </a:lnTo>
                  <a:lnTo>
                    <a:pt x="207632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7" name="SMARTInkShape-7275"/>
            <p:cNvSpPr/>
            <p:nvPr>
              <p:custDataLst>
                <p:tags r:id="rId111"/>
              </p:custDataLst>
            </p:nvPr>
          </p:nvSpPr>
          <p:spPr>
            <a:xfrm>
              <a:off x="9534525" y="525199"/>
              <a:ext cx="122397" cy="158577"/>
            </a:xfrm>
            <a:custGeom>
              <a:avLst/>
              <a:gdLst/>
              <a:ahLst/>
              <a:cxnLst/>
              <a:rect l="0" t="0" r="0" b="0"/>
              <a:pathLst>
                <a:path w="122397" h="1585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0476"/>
                  </a:lnTo>
                  <a:lnTo>
                    <a:pt x="2822" y="82937"/>
                  </a:lnTo>
                  <a:lnTo>
                    <a:pt x="15187" y="129717"/>
                  </a:lnTo>
                  <a:lnTo>
                    <a:pt x="18963" y="145335"/>
                  </a:lnTo>
                  <a:lnTo>
                    <a:pt x="27101" y="158382"/>
                  </a:lnTo>
                  <a:lnTo>
                    <a:pt x="28650" y="158063"/>
                  </a:lnTo>
                  <a:lnTo>
                    <a:pt x="33195" y="154887"/>
                  </a:lnTo>
                  <a:lnTo>
                    <a:pt x="41703" y="142092"/>
                  </a:lnTo>
                  <a:lnTo>
                    <a:pt x="55672" y="97621"/>
                  </a:lnTo>
                  <a:lnTo>
                    <a:pt x="56165" y="97447"/>
                  </a:lnTo>
                  <a:lnTo>
                    <a:pt x="73370" y="134688"/>
                  </a:lnTo>
                  <a:lnTo>
                    <a:pt x="88946" y="153765"/>
                  </a:lnTo>
                  <a:lnTo>
                    <a:pt x="95271" y="157563"/>
                  </a:lnTo>
                  <a:lnTo>
                    <a:pt x="98438" y="158576"/>
                  </a:lnTo>
                  <a:lnTo>
                    <a:pt x="101609" y="157134"/>
                  </a:lnTo>
                  <a:lnTo>
                    <a:pt x="117477" y="138965"/>
                  </a:lnTo>
                  <a:lnTo>
                    <a:pt x="121944" y="113856"/>
                  </a:lnTo>
                  <a:lnTo>
                    <a:pt x="122396" y="81596"/>
                  </a:lnTo>
                  <a:lnTo>
                    <a:pt x="116111" y="58170"/>
                  </a:lnTo>
                  <a:lnTo>
                    <a:pt x="113391" y="54214"/>
                  </a:lnTo>
                  <a:lnTo>
                    <a:pt x="110520" y="51576"/>
                  </a:lnTo>
                  <a:lnTo>
                    <a:pt x="104775" y="36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8" name="SMARTInkShape-7276"/>
            <p:cNvSpPr/>
            <p:nvPr>
              <p:custDataLst>
                <p:tags r:id="rId112"/>
              </p:custDataLst>
            </p:nvPr>
          </p:nvSpPr>
          <p:spPr>
            <a:xfrm>
              <a:off x="9763125" y="4953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9" name="SMARTInkShape-7277"/>
            <p:cNvSpPr/>
            <p:nvPr>
              <p:custDataLst>
                <p:tags r:id="rId113"/>
              </p:custDataLst>
            </p:nvPr>
          </p:nvSpPr>
          <p:spPr>
            <a:xfrm>
              <a:off x="9715500" y="5905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7540" y="10361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2" name="SMARTInkShape-Group1479"/>
          <p:cNvGrpSpPr/>
          <p:nvPr/>
        </p:nvGrpSpPr>
        <p:grpSpPr>
          <a:xfrm>
            <a:off x="10296525" y="391113"/>
            <a:ext cx="1447801" cy="313738"/>
            <a:chOff x="10296525" y="391113"/>
            <a:chExt cx="1447801" cy="313738"/>
          </a:xfrm>
        </p:grpSpPr>
        <p:sp>
          <p:nvSpPr>
            <p:cNvPr id="1671" name="SMARTInkShape-7278"/>
            <p:cNvSpPr/>
            <p:nvPr>
              <p:custDataLst>
                <p:tags r:id="rId99"/>
              </p:custDataLst>
            </p:nvPr>
          </p:nvSpPr>
          <p:spPr>
            <a:xfrm>
              <a:off x="10620375" y="489812"/>
              <a:ext cx="142876" cy="195989"/>
            </a:xfrm>
            <a:custGeom>
              <a:avLst/>
              <a:gdLst/>
              <a:ahLst/>
              <a:cxnLst/>
              <a:rect l="0" t="0" r="0" b="0"/>
              <a:pathLst>
                <a:path w="142876" h="195989">
                  <a:moveTo>
                    <a:pt x="0" y="5488"/>
                  </a:moveTo>
                  <a:lnTo>
                    <a:pt x="0" y="5488"/>
                  </a:lnTo>
                  <a:lnTo>
                    <a:pt x="0" y="431"/>
                  </a:lnTo>
                  <a:lnTo>
                    <a:pt x="1058" y="0"/>
                  </a:lnTo>
                  <a:lnTo>
                    <a:pt x="5057" y="2343"/>
                  </a:lnTo>
                  <a:lnTo>
                    <a:pt x="27446" y="23526"/>
                  </a:lnTo>
                  <a:lnTo>
                    <a:pt x="54781" y="69094"/>
                  </a:lnTo>
                  <a:lnTo>
                    <a:pt x="82703" y="113809"/>
                  </a:lnTo>
                  <a:lnTo>
                    <a:pt x="106507" y="158355"/>
                  </a:lnTo>
                  <a:lnTo>
                    <a:pt x="122104" y="181545"/>
                  </a:lnTo>
                  <a:lnTo>
                    <a:pt x="142875" y="19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2" name="SMARTInkShape-7279"/>
            <p:cNvSpPr/>
            <p:nvPr>
              <p:custDataLst>
                <p:tags r:id="rId100"/>
              </p:custDataLst>
            </p:nvPr>
          </p:nvSpPr>
          <p:spPr>
            <a:xfrm>
              <a:off x="10658475" y="481170"/>
              <a:ext cx="123826" cy="185581"/>
            </a:xfrm>
            <a:custGeom>
              <a:avLst/>
              <a:gdLst/>
              <a:ahLst/>
              <a:cxnLst/>
              <a:rect l="0" t="0" r="0" b="0"/>
              <a:pathLst>
                <a:path w="123826" h="185581">
                  <a:moveTo>
                    <a:pt x="123825" y="14130"/>
                  </a:moveTo>
                  <a:lnTo>
                    <a:pt x="123825" y="14130"/>
                  </a:lnTo>
                  <a:lnTo>
                    <a:pt x="123825" y="9073"/>
                  </a:lnTo>
                  <a:lnTo>
                    <a:pt x="121001" y="3769"/>
                  </a:lnTo>
                  <a:lnTo>
                    <a:pt x="118768" y="873"/>
                  </a:lnTo>
                  <a:lnTo>
                    <a:pt x="116219" y="0"/>
                  </a:lnTo>
                  <a:lnTo>
                    <a:pt x="113464" y="477"/>
                  </a:lnTo>
                  <a:lnTo>
                    <a:pt x="106521" y="2770"/>
                  </a:lnTo>
                  <a:lnTo>
                    <a:pt x="96379" y="3790"/>
                  </a:lnTo>
                  <a:lnTo>
                    <a:pt x="84817" y="12709"/>
                  </a:lnTo>
                  <a:lnTo>
                    <a:pt x="73679" y="27257"/>
                  </a:lnTo>
                  <a:lnTo>
                    <a:pt x="49423" y="71754"/>
                  </a:lnTo>
                  <a:lnTo>
                    <a:pt x="29229" y="111428"/>
                  </a:lnTo>
                  <a:lnTo>
                    <a:pt x="12787" y="154100"/>
                  </a:lnTo>
                  <a:lnTo>
                    <a:pt x="0" y="185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3" name="SMARTInkShape-7280"/>
            <p:cNvSpPr/>
            <p:nvPr>
              <p:custDataLst>
                <p:tags r:id="rId101"/>
              </p:custDataLst>
            </p:nvPr>
          </p:nvSpPr>
          <p:spPr>
            <a:xfrm>
              <a:off x="10820400" y="628650"/>
              <a:ext cx="8938" cy="76201"/>
            </a:xfrm>
            <a:custGeom>
              <a:avLst/>
              <a:gdLst/>
              <a:ahLst/>
              <a:cxnLst/>
              <a:rect l="0" t="0" r="0" b="0"/>
              <a:pathLst>
                <a:path w="8938" h="762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2117"/>
                  </a:lnTo>
                  <a:lnTo>
                    <a:pt x="8937" y="20722"/>
                  </a:lnTo>
                  <a:lnTo>
                    <a:pt x="8205" y="3249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4" name="SMARTInkShape-7281"/>
            <p:cNvSpPr/>
            <p:nvPr>
              <p:custDataLst>
                <p:tags r:id="rId102"/>
              </p:custDataLst>
            </p:nvPr>
          </p:nvSpPr>
          <p:spPr>
            <a:xfrm>
              <a:off x="10858500" y="5238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5" name="SMARTInkShape-7282"/>
            <p:cNvSpPr/>
            <p:nvPr>
              <p:custDataLst>
                <p:tags r:id="rId103"/>
              </p:custDataLst>
            </p:nvPr>
          </p:nvSpPr>
          <p:spPr>
            <a:xfrm>
              <a:off x="10944225" y="391113"/>
              <a:ext cx="131600" cy="309341"/>
            </a:xfrm>
            <a:custGeom>
              <a:avLst/>
              <a:gdLst/>
              <a:ahLst/>
              <a:cxnLst/>
              <a:rect l="0" t="0" r="0" b="0"/>
              <a:pathLst>
                <a:path w="131600" h="309341">
                  <a:moveTo>
                    <a:pt x="0" y="8937"/>
                  </a:moveTo>
                  <a:lnTo>
                    <a:pt x="0" y="8937"/>
                  </a:lnTo>
                  <a:lnTo>
                    <a:pt x="45761" y="3880"/>
                  </a:lnTo>
                  <a:lnTo>
                    <a:pt x="87465" y="0"/>
                  </a:lnTo>
                  <a:lnTo>
                    <a:pt x="103432" y="732"/>
                  </a:lnTo>
                  <a:lnTo>
                    <a:pt x="114056" y="4585"/>
                  </a:lnTo>
                  <a:lnTo>
                    <a:pt x="117313" y="8152"/>
                  </a:lnTo>
                  <a:lnTo>
                    <a:pt x="120931" y="17760"/>
                  </a:lnTo>
                  <a:lnTo>
                    <a:pt x="122967" y="35070"/>
                  </a:lnTo>
                  <a:lnTo>
                    <a:pt x="115549" y="80702"/>
                  </a:lnTo>
                  <a:lnTo>
                    <a:pt x="106926" y="122013"/>
                  </a:lnTo>
                  <a:lnTo>
                    <a:pt x="105200" y="163682"/>
                  </a:lnTo>
                  <a:lnTo>
                    <a:pt x="111405" y="206446"/>
                  </a:lnTo>
                  <a:lnTo>
                    <a:pt x="118976" y="251199"/>
                  </a:lnTo>
                  <a:lnTo>
                    <a:pt x="131599" y="281205"/>
                  </a:lnTo>
                  <a:lnTo>
                    <a:pt x="131126" y="283582"/>
                  </a:lnTo>
                  <a:lnTo>
                    <a:pt x="125399" y="291985"/>
                  </a:lnTo>
                  <a:lnTo>
                    <a:pt x="119939" y="298072"/>
                  </a:lnTo>
                  <a:lnTo>
                    <a:pt x="113984" y="301483"/>
                  </a:lnTo>
                  <a:lnTo>
                    <a:pt x="83176" y="309340"/>
                  </a:lnTo>
                  <a:lnTo>
                    <a:pt x="47625" y="304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6" name="SMARTInkShape-7283"/>
            <p:cNvSpPr/>
            <p:nvPr>
              <p:custDataLst>
                <p:tags r:id="rId104"/>
              </p:custDataLst>
            </p:nvPr>
          </p:nvSpPr>
          <p:spPr>
            <a:xfrm>
              <a:off x="11210925" y="552450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2824" y="18214"/>
                  </a:lnTo>
                  <a:lnTo>
                    <a:pt x="5057" y="15318"/>
                  </a:lnTo>
                  <a:lnTo>
                    <a:pt x="10361" y="12099"/>
                  </a:lnTo>
                  <a:lnTo>
                    <a:pt x="49371" y="221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7" name="SMARTInkShape-7284"/>
            <p:cNvSpPr/>
            <p:nvPr>
              <p:custDataLst>
                <p:tags r:id="rId105"/>
              </p:custDataLst>
            </p:nvPr>
          </p:nvSpPr>
          <p:spPr>
            <a:xfrm>
              <a:off x="11240823" y="600075"/>
              <a:ext cx="103453" cy="14936"/>
            </a:xfrm>
            <a:custGeom>
              <a:avLst/>
              <a:gdLst/>
              <a:ahLst/>
              <a:cxnLst/>
              <a:rect l="0" t="0" r="0" b="0"/>
              <a:pathLst>
                <a:path w="103453" h="14936">
                  <a:moveTo>
                    <a:pt x="8202" y="0"/>
                  </a:moveTo>
                  <a:lnTo>
                    <a:pt x="8202" y="0"/>
                  </a:lnTo>
                  <a:lnTo>
                    <a:pt x="0" y="8201"/>
                  </a:lnTo>
                  <a:lnTo>
                    <a:pt x="33364" y="14935"/>
                  </a:lnTo>
                  <a:lnTo>
                    <a:pt x="78688" y="10447"/>
                  </a:lnTo>
                  <a:lnTo>
                    <a:pt x="1034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8" name="SMARTInkShape-7285"/>
            <p:cNvSpPr/>
            <p:nvPr>
              <p:custDataLst>
                <p:tags r:id="rId106"/>
              </p:custDataLst>
            </p:nvPr>
          </p:nvSpPr>
          <p:spPr>
            <a:xfrm>
              <a:off x="11506200" y="450435"/>
              <a:ext cx="238126" cy="187741"/>
            </a:xfrm>
            <a:custGeom>
              <a:avLst/>
              <a:gdLst/>
              <a:ahLst/>
              <a:cxnLst/>
              <a:rect l="0" t="0" r="0" b="0"/>
              <a:pathLst>
                <a:path w="238126" h="187741">
                  <a:moveTo>
                    <a:pt x="0" y="187740"/>
                  </a:moveTo>
                  <a:lnTo>
                    <a:pt x="0" y="187740"/>
                  </a:lnTo>
                  <a:lnTo>
                    <a:pt x="22120" y="141605"/>
                  </a:lnTo>
                  <a:lnTo>
                    <a:pt x="30997" y="128077"/>
                  </a:lnTo>
                  <a:lnTo>
                    <a:pt x="51627" y="81769"/>
                  </a:lnTo>
                  <a:lnTo>
                    <a:pt x="64484" y="45295"/>
                  </a:lnTo>
                  <a:lnTo>
                    <a:pt x="66617" y="0"/>
                  </a:lnTo>
                  <a:lnTo>
                    <a:pt x="66674" y="41161"/>
                  </a:lnTo>
                  <a:lnTo>
                    <a:pt x="67733" y="81136"/>
                  </a:lnTo>
                  <a:lnTo>
                    <a:pt x="75338" y="110998"/>
                  </a:lnTo>
                  <a:lnTo>
                    <a:pt x="89467" y="136779"/>
                  </a:lnTo>
                  <a:lnTo>
                    <a:pt x="97266" y="143924"/>
                  </a:lnTo>
                  <a:lnTo>
                    <a:pt x="101885" y="144771"/>
                  </a:lnTo>
                  <a:lnTo>
                    <a:pt x="112663" y="142890"/>
                  </a:lnTo>
                  <a:lnTo>
                    <a:pt x="130630" y="130824"/>
                  </a:lnTo>
                  <a:lnTo>
                    <a:pt x="154607" y="100180"/>
                  </a:lnTo>
                  <a:lnTo>
                    <a:pt x="174079" y="54148"/>
                  </a:lnTo>
                  <a:lnTo>
                    <a:pt x="190054" y="7811"/>
                  </a:lnTo>
                  <a:lnTo>
                    <a:pt x="193305" y="52940"/>
                  </a:lnTo>
                  <a:lnTo>
                    <a:pt x="207832" y="96843"/>
                  </a:lnTo>
                  <a:lnTo>
                    <a:pt x="238125" y="121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9" name="SMARTInkShape-7286"/>
            <p:cNvSpPr/>
            <p:nvPr>
              <p:custDataLst>
                <p:tags r:id="rId107"/>
              </p:custDataLst>
            </p:nvPr>
          </p:nvSpPr>
          <p:spPr>
            <a:xfrm>
              <a:off x="10301560" y="438184"/>
              <a:ext cx="147251" cy="254616"/>
            </a:xfrm>
            <a:custGeom>
              <a:avLst/>
              <a:gdLst/>
              <a:ahLst/>
              <a:cxnLst/>
              <a:rect l="0" t="0" r="0" b="0"/>
              <a:pathLst>
                <a:path w="147251" h="254616">
                  <a:moveTo>
                    <a:pt x="137840" y="9491"/>
                  </a:moveTo>
                  <a:lnTo>
                    <a:pt x="137840" y="9491"/>
                  </a:lnTo>
                  <a:lnTo>
                    <a:pt x="147250" y="82"/>
                  </a:lnTo>
                  <a:lnTo>
                    <a:pt x="137218" y="0"/>
                  </a:lnTo>
                  <a:lnTo>
                    <a:pt x="129449" y="2804"/>
                  </a:lnTo>
                  <a:lnTo>
                    <a:pt x="86714" y="26535"/>
                  </a:lnTo>
                  <a:lnTo>
                    <a:pt x="65360" y="44400"/>
                  </a:lnTo>
                  <a:lnTo>
                    <a:pt x="48946" y="81077"/>
                  </a:lnTo>
                  <a:lnTo>
                    <a:pt x="27552" y="126162"/>
                  </a:lnTo>
                  <a:lnTo>
                    <a:pt x="17003" y="159537"/>
                  </a:lnTo>
                  <a:lnTo>
                    <a:pt x="6804" y="200935"/>
                  </a:lnTo>
                  <a:lnTo>
                    <a:pt x="0" y="226729"/>
                  </a:lnTo>
                  <a:lnTo>
                    <a:pt x="1790" y="237627"/>
                  </a:lnTo>
                  <a:lnTo>
                    <a:pt x="8746" y="249713"/>
                  </a:lnTo>
                  <a:lnTo>
                    <a:pt x="20139" y="253840"/>
                  </a:lnTo>
                  <a:lnTo>
                    <a:pt x="36845" y="254615"/>
                  </a:lnTo>
                  <a:lnTo>
                    <a:pt x="99740" y="238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0" name="SMARTInkShape-7287"/>
            <p:cNvSpPr/>
            <p:nvPr>
              <p:custDataLst>
                <p:tags r:id="rId108"/>
              </p:custDataLst>
            </p:nvPr>
          </p:nvSpPr>
          <p:spPr>
            <a:xfrm>
              <a:off x="10296525" y="571500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1" name="SMARTInkShape-7288"/>
            <p:cNvSpPr/>
            <p:nvPr>
              <p:custDataLst>
                <p:tags r:id="rId109"/>
              </p:custDataLst>
            </p:nvPr>
          </p:nvSpPr>
          <p:spPr>
            <a:xfrm>
              <a:off x="10477512" y="411015"/>
              <a:ext cx="161914" cy="283725"/>
            </a:xfrm>
            <a:custGeom>
              <a:avLst/>
              <a:gdLst/>
              <a:ahLst/>
              <a:cxnLst/>
              <a:rect l="0" t="0" r="0" b="0"/>
              <a:pathLst>
                <a:path w="161914" h="283725">
                  <a:moveTo>
                    <a:pt x="161913" y="17610"/>
                  </a:moveTo>
                  <a:lnTo>
                    <a:pt x="161913" y="17610"/>
                  </a:lnTo>
                  <a:lnTo>
                    <a:pt x="161913" y="9409"/>
                  </a:lnTo>
                  <a:lnTo>
                    <a:pt x="156856" y="3421"/>
                  </a:lnTo>
                  <a:lnTo>
                    <a:pt x="151552" y="720"/>
                  </a:lnTo>
                  <a:lnTo>
                    <a:pt x="148656" y="0"/>
                  </a:lnTo>
                  <a:lnTo>
                    <a:pt x="129410" y="4043"/>
                  </a:lnTo>
                  <a:lnTo>
                    <a:pt x="92245" y="26044"/>
                  </a:lnTo>
                  <a:lnTo>
                    <a:pt x="46015" y="66975"/>
                  </a:lnTo>
                  <a:lnTo>
                    <a:pt x="30991" y="84002"/>
                  </a:lnTo>
                  <a:lnTo>
                    <a:pt x="16818" y="111247"/>
                  </a:lnTo>
                  <a:lnTo>
                    <a:pt x="5418" y="152211"/>
                  </a:lnTo>
                  <a:lnTo>
                    <a:pt x="703" y="198750"/>
                  </a:lnTo>
                  <a:lnTo>
                    <a:pt x="82" y="244115"/>
                  </a:lnTo>
                  <a:lnTo>
                    <a:pt x="0" y="267323"/>
                  </a:lnTo>
                  <a:lnTo>
                    <a:pt x="2815" y="274291"/>
                  </a:lnTo>
                  <a:lnTo>
                    <a:pt x="8190" y="282331"/>
                  </a:lnTo>
                  <a:lnTo>
                    <a:pt x="19233" y="283724"/>
                  </a:lnTo>
                  <a:lnTo>
                    <a:pt x="57138" y="265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6" name="SMARTInkShape-Group1480"/>
          <p:cNvGrpSpPr/>
          <p:nvPr/>
        </p:nvGrpSpPr>
        <p:grpSpPr>
          <a:xfrm>
            <a:off x="9382289" y="971802"/>
            <a:ext cx="361787" cy="320315"/>
            <a:chOff x="9382289" y="971802"/>
            <a:chExt cx="361787" cy="320315"/>
          </a:xfrm>
        </p:grpSpPr>
        <p:sp>
          <p:nvSpPr>
            <p:cNvPr id="1683" name="SMARTInkShape-7289"/>
            <p:cNvSpPr/>
            <p:nvPr>
              <p:custDataLst>
                <p:tags r:id="rId96"/>
              </p:custDataLst>
            </p:nvPr>
          </p:nvSpPr>
          <p:spPr>
            <a:xfrm>
              <a:off x="9382289" y="1172166"/>
              <a:ext cx="114137" cy="119951"/>
            </a:xfrm>
            <a:custGeom>
              <a:avLst/>
              <a:gdLst/>
              <a:ahLst/>
              <a:cxnLst/>
              <a:rect l="0" t="0" r="0" b="0"/>
              <a:pathLst>
                <a:path w="114137" h="119951">
                  <a:moveTo>
                    <a:pt x="47461" y="56559"/>
                  </a:moveTo>
                  <a:lnTo>
                    <a:pt x="47461" y="56559"/>
                  </a:lnTo>
                  <a:lnTo>
                    <a:pt x="47461" y="43302"/>
                  </a:lnTo>
                  <a:lnTo>
                    <a:pt x="38327" y="6137"/>
                  </a:lnTo>
                  <a:lnTo>
                    <a:pt x="37138" y="3894"/>
                  </a:lnTo>
                  <a:lnTo>
                    <a:pt x="35288" y="2399"/>
                  </a:lnTo>
                  <a:lnTo>
                    <a:pt x="30410" y="738"/>
                  </a:lnTo>
                  <a:lnTo>
                    <a:pt x="24713" y="0"/>
                  </a:lnTo>
                  <a:lnTo>
                    <a:pt x="21711" y="1919"/>
                  </a:lnTo>
                  <a:lnTo>
                    <a:pt x="15556" y="9697"/>
                  </a:lnTo>
                  <a:lnTo>
                    <a:pt x="4040" y="45029"/>
                  </a:lnTo>
                  <a:lnTo>
                    <a:pt x="390" y="91390"/>
                  </a:lnTo>
                  <a:lnTo>
                    <a:pt x="0" y="112152"/>
                  </a:lnTo>
                  <a:lnTo>
                    <a:pt x="1004" y="115846"/>
                  </a:lnTo>
                  <a:lnTo>
                    <a:pt x="2731" y="118309"/>
                  </a:lnTo>
                  <a:lnTo>
                    <a:pt x="4940" y="119950"/>
                  </a:lnTo>
                  <a:lnTo>
                    <a:pt x="8530" y="118928"/>
                  </a:lnTo>
                  <a:lnTo>
                    <a:pt x="18164" y="112148"/>
                  </a:lnTo>
                  <a:lnTo>
                    <a:pt x="30432" y="96431"/>
                  </a:lnTo>
                  <a:lnTo>
                    <a:pt x="50534" y="51410"/>
                  </a:lnTo>
                  <a:lnTo>
                    <a:pt x="55074" y="36571"/>
                  </a:lnTo>
                  <a:lnTo>
                    <a:pt x="56769" y="34767"/>
                  </a:lnTo>
                  <a:lnTo>
                    <a:pt x="58958" y="34623"/>
                  </a:lnTo>
                  <a:lnTo>
                    <a:pt x="64213" y="37285"/>
                  </a:lnTo>
                  <a:lnTo>
                    <a:pt x="114136" y="75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4" name="SMARTInkShape-7290"/>
            <p:cNvSpPr/>
            <p:nvPr>
              <p:custDataLst>
                <p:tags r:id="rId97"/>
              </p:custDataLst>
            </p:nvPr>
          </p:nvSpPr>
          <p:spPr>
            <a:xfrm>
              <a:off x="9525137" y="1150922"/>
              <a:ext cx="57014" cy="95676"/>
            </a:xfrm>
            <a:custGeom>
              <a:avLst/>
              <a:gdLst/>
              <a:ahLst/>
              <a:cxnLst/>
              <a:rect l="0" t="0" r="0" b="0"/>
              <a:pathLst>
                <a:path w="57014" h="95676">
                  <a:moveTo>
                    <a:pt x="28438" y="30178"/>
                  </a:moveTo>
                  <a:lnTo>
                    <a:pt x="28438" y="30178"/>
                  </a:lnTo>
                  <a:lnTo>
                    <a:pt x="18325" y="35234"/>
                  </a:lnTo>
                  <a:lnTo>
                    <a:pt x="15347" y="37782"/>
                  </a:lnTo>
                  <a:lnTo>
                    <a:pt x="12037" y="43435"/>
                  </a:lnTo>
                  <a:lnTo>
                    <a:pt x="2198" y="76727"/>
                  </a:lnTo>
                  <a:lnTo>
                    <a:pt x="0" y="95675"/>
                  </a:lnTo>
                  <a:lnTo>
                    <a:pt x="949" y="80353"/>
                  </a:lnTo>
                  <a:lnTo>
                    <a:pt x="13124" y="38785"/>
                  </a:lnTo>
                  <a:lnTo>
                    <a:pt x="28512" y="5140"/>
                  </a:lnTo>
                  <a:lnTo>
                    <a:pt x="31662" y="786"/>
                  </a:lnTo>
                  <a:lnTo>
                    <a:pt x="34821" y="0"/>
                  </a:lnTo>
                  <a:lnTo>
                    <a:pt x="37985" y="1593"/>
                  </a:lnTo>
                  <a:lnTo>
                    <a:pt x="43264" y="7949"/>
                  </a:lnTo>
                  <a:lnTo>
                    <a:pt x="45610" y="14301"/>
                  </a:lnTo>
                  <a:lnTo>
                    <a:pt x="57013" y="77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5" name="SMARTInkShape-7291"/>
            <p:cNvSpPr/>
            <p:nvPr>
              <p:custDataLst>
                <p:tags r:id="rId98"/>
              </p:custDataLst>
            </p:nvPr>
          </p:nvSpPr>
          <p:spPr>
            <a:xfrm>
              <a:off x="9641446" y="971802"/>
              <a:ext cx="102630" cy="282837"/>
            </a:xfrm>
            <a:custGeom>
              <a:avLst/>
              <a:gdLst/>
              <a:ahLst/>
              <a:cxnLst/>
              <a:rect l="0" t="0" r="0" b="0"/>
              <a:pathLst>
                <a:path w="102630" h="282837">
                  <a:moveTo>
                    <a:pt x="83579" y="218823"/>
                  </a:moveTo>
                  <a:lnTo>
                    <a:pt x="83579" y="218823"/>
                  </a:lnTo>
                  <a:lnTo>
                    <a:pt x="83579" y="205566"/>
                  </a:lnTo>
                  <a:lnTo>
                    <a:pt x="80757" y="199525"/>
                  </a:lnTo>
                  <a:lnTo>
                    <a:pt x="70322" y="187024"/>
                  </a:lnTo>
                  <a:lnTo>
                    <a:pt x="61459" y="183523"/>
                  </a:lnTo>
                  <a:lnTo>
                    <a:pt x="56133" y="182590"/>
                  </a:lnTo>
                  <a:lnTo>
                    <a:pt x="41747" y="187197"/>
                  </a:lnTo>
                  <a:lnTo>
                    <a:pt x="26887" y="196300"/>
                  </a:lnTo>
                  <a:lnTo>
                    <a:pt x="16753" y="207402"/>
                  </a:lnTo>
                  <a:lnTo>
                    <a:pt x="2685" y="244868"/>
                  </a:lnTo>
                  <a:lnTo>
                    <a:pt x="0" y="260737"/>
                  </a:lnTo>
                  <a:lnTo>
                    <a:pt x="1402" y="266874"/>
                  </a:lnTo>
                  <a:lnTo>
                    <a:pt x="8604" y="276515"/>
                  </a:lnTo>
                  <a:lnTo>
                    <a:pt x="18860" y="281506"/>
                  </a:lnTo>
                  <a:lnTo>
                    <a:pt x="24557" y="282836"/>
                  </a:lnTo>
                  <a:lnTo>
                    <a:pt x="30473" y="281607"/>
                  </a:lnTo>
                  <a:lnTo>
                    <a:pt x="42691" y="274596"/>
                  </a:lnTo>
                  <a:lnTo>
                    <a:pt x="61468" y="253693"/>
                  </a:lnTo>
                  <a:lnTo>
                    <a:pt x="75382" y="222334"/>
                  </a:lnTo>
                  <a:lnTo>
                    <a:pt x="83019" y="179300"/>
                  </a:lnTo>
                  <a:lnTo>
                    <a:pt x="89646" y="136086"/>
                  </a:lnTo>
                  <a:lnTo>
                    <a:pt x="91567" y="101618"/>
                  </a:lnTo>
                  <a:lnTo>
                    <a:pt x="91743" y="56050"/>
                  </a:lnTo>
                  <a:lnTo>
                    <a:pt x="85505" y="14123"/>
                  </a:lnTo>
                  <a:lnTo>
                    <a:pt x="84863" y="6156"/>
                  </a:lnTo>
                  <a:lnTo>
                    <a:pt x="83377" y="1904"/>
                  </a:lnTo>
                  <a:lnTo>
                    <a:pt x="81328" y="127"/>
                  </a:lnTo>
                  <a:lnTo>
                    <a:pt x="78903" y="0"/>
                  </a:lnTo>
                  <a:lnTo>
                    <a:pt x="78345" y="4150"/>
                  </a:lnTo>
                  <a:lnTo>
                    <a:pt x="82231" y="44048"/>
                  </a:lnTo>
                  <a:lnTo>
                    <a:pt x="83313" y="87403"/>
                  </a:lnTo>
                  <a:lnTo>
                    <a:pt x="83501" y="124733"/>
                  </a:lnTo>
                  <a:lnTo>
                    <a:pt x="91167" y="168487"/>
                  </a:lnTo>
                  <a:lnTo>
                    <a:pt x="102629" y="199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1" name="SMARTInkShape-Group1481"/>
          <p:cNvGrpSpPr/>
          <p:nvPr/>
        </p:nvGrpSpPr>
        <p:grpSpPr>
          <a:xfrm>
            <a:off x="10210800" y="896113"/>
            <a:ext cx="1657351" cy="427863"/>
            <a:chOff x="10210800" y="896113"/>
            <a:chExt cx="1657351" cy="427863"/>
          </a:xfrm>
        </p:grpSpPr>
        <p:sp>
          <p:nvSpPr>
            <p:cNvPr id="1687" name="SMARTInkShape-7292"/>
            <p:cNvSpPr/>
            <p:nvPr>
              <p:custDataLst>
                <p:tags r:id="rId82"/>
              </p:custDataLst>
            </p:nvPr>
          </p:nvSpPr>
          <p:spPr>
            <a:xfrm>
              <a:off x="10210800" y="1028700"/>
              <a:ext cx="123826" cy="259692"/>
            </a:xfrm>
            <a:custGeom>
              <a:avLst/>
              <a:gdLst/>
              <a:ahLst/>
              <a:cxnLst/>
              <a:rect l="0" t="0" r="0" b="0"/>
              <a:pathLst>
                <a:path w="123826" h="259692">
                  <a:moveTo>
                    <a:pt x="0" y="57150"/>
                  </a:moveTo>
                  <a:lnTo>
                    <a:pt x="0" y="57150"/>
                  </a:lnTo>
                  <a:lnTo>
                    <a:pt x="2824" y="97170"/>
                  </a:lnTo>
                  <a:lnTo>
                    <a:pt x="13257" y="138786"/>
                  </a:lnTo>
                  <a:lnTo>
                    <a:pt x="28649" y="185245"/>
                  </a:lnTo>
                  <a:lnTo>
                    <a:pt x="38122" y="211873"/>
                  </a:lnTo>
                  <a:lnTo>
                    <a:pt x="59974" y="252571"/>
                  </a:lnTo>
                  <a:lnTo>
                    <a:pt x="65382" y="257280"/>
                  </a:lnTo>
                  <a:lnTo>
                    <a:pt x="70046" y="259362"/>
                  </a:lnTo>
                  <a:lnTo>
                    <a:pt x="74213" y="259691"/>
                  </a:lnTo>
                  <a:lnTo>
                    <a:pt x="78051" y="258852"/>
                  </a:lnTo>
                  <a:lnTo>
                    <a:pt x="93566" y="242503"/>
                  </a:lnTo>
                  <a:lnTo>
                    <a:pt x="99792" y="229134"/>
                  </a:lnTo>
                  <a:lnTo>
                    <a:pt x="110665" y="189316"/>
                  </a:lnTo>
                  <a:lnTo>
                    <a:pt x="113581" y="143699"/>
                  </a:lnTo>
                  <a:lnTo>
                    <a:pt x="116908" y="101138"/>
                  </a:lnTo>
                  <a:lnTo>
                    <a:pt x="121776" y="65598"/>
                  </a:lnTo>
                  <a:lnTo>
                    <a:pt x="123555" y="1824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8" name="SMARTInkShape-7293"/>
            <p:cNvSpPr/>
            <p:nvPr>
              <p:custDataLst>
                <p:tags r:id="rId83"/>
              </p:custDataLst>
            </p:nvPr>
          </p:nvSpPr>
          <p:spPr>
            <a:xfrm>
              <a:off x="10365115" y="1164551"/>
              <a:ext cx="93336" cy="110319"/>
            </a:xfrm>
            <a:custGeom>
              <a:avLst/>
              <a:gdLst/>
              <a:ahLst/>
              <a:cxnLst/>
              <a:rect l="0" t="0" r="0" b="0"/>
              <a:pathLst>
                <a:path w="93336" h="110319">
                  <a:moveTo>
                    <a:pt x="74285" y="35599"/>
                  </a:moveTo>
                  <a:lnTo>
                    <a:pt x="74285" y="35599"/>
                  </a:lnTo>
                  <a:lnTo>
                    <a:pt x="69228" y="35599"/>
                  </a:lnTo>
                  <a:lnTo>
                    <a:pt x="63924" y="27132"/>
                  </a:lnTo>
                  <a:lnTo>
                    <a:pt x="54989" y="10160"/>
                  </a:lnTo>
                  <a:lnTo>
                    <a:pt x="51896" y="5939"/>
                  </a:lnTo>
                  <a:lnTo>
                    <a:pt x="47717" y="3126"/>
                  </a:lnTo>
                  <a:lnTo>
                    <a:pt x="37429" y="0"/>
                  </a:lnTo>
                  <a:lnTo>
                    <a:pt x="32781" y="225"/>
                  </a:lnTo>
                  <a:lnTo>
                    <a:pt x="24796" y="3296"/>
                  </a:lnTo>
                  <a:lnTo>
                    <a:pt x="17716" y="11012"/>
                  </a:lnTo>
                  <a:lnTo>
                    <a:pt x="4550" y="38268"/>
                  </a:lnTo>
                  <a:lnTo>
                    <a:pt x="0" y="54852"/>
                  </a:lnTo>
                  <a:lnTo>
                    <a:pt x="1758" y="65675"/>
                  </a:lnTo>
                  <a:lnTo>
                    <a:pt x="14444" y="100551"/>
                  </a:lnTo>
                  <a:lnTo>
                    <a:pt x="20525" y="106800"/>
                  </a:lnTo>
                  <a:lnTo>
                    <a:pt x="26755" y="109577"/>
                  </a:lnTo>
                  <a:lnTo>
                    <a:pt x="29898" y="110318"/>
                  </a:lnTo>
                  <a:lnTo>
                    <a:pt x="39035" y="102674"/>
                  </a:lnTo>
                  <a:lnTo>
                    <a:pt x="57092" y="76953"/>
                  </a:lnTo>
                  <a:lnTo>
                    <a:pt x="62488" y="57848"/>
                  </a:lnTo>
                  <a:lnTo>
                    <a:pt x="64311" y="42150"/>
                  </a:lnTo>
                  <a:lnTo>
                    <a:pt x="64462" y="42083"/>
                  </a:lnTo>
                  <a:lnTo>
                    <a:pt x="64562" y="43097"/>
                  </a:lnTo>
                  <a:lnTo>
                    <a:pt x="93335" y="92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9" name="SMARTInkShape-7294"/>
            <p:cNvSpPr/>
            <p:nvPr>
              <p:custDataLst>
                <p:tags r:id="rId84"/>
              </p:custDataLst>
            </p:nvPr>
          </p:nvSpPr>
          <p:spPr>
            <a:xfrm>
              <a:off x="10487025" y="1104900"/>
              <a:ext cx="104776" cy="164335"/>
            </a:xfrm>
            <a:custGeom>
              <a:avLst/>
              <a:gdLst/>
              <a:ahLst/>
              <a:cxnLst/>
              <a:rect l="0" t="0" r="0" b="0"/>
              <a:pathLst>
                <a:path w="104776" h="164335">
                  <a:moveTo>
                    <a:pt x="0" y="66675"/>
                  </a:moveTo>
                  <a:lnTo>
                    <a:pt x="0" y="66675"/>
                  </a:lnTo>
                  <a:lnTo>
                    <a:pt x="0" y="53418"/>
                  </a:lnTo>
                  <a:lnTo>
                    <a:pt x="1058" y="51487"/>
                  </a:lnTo>
                  <a:lnTo>
                    <a:pt x="2824" y="50200"/>
                  </a:lnTo>
                  <a:lnTo>
                    <a:pt x="5057" y="49341"/>
                  </a:lnTo>
                  <a:lnTo>
                    <a:pt x="13184" y="54032"/>
                  </a:lnTo>
                  <a:lnTo>
                    <a:pt x="22792" y="63173"/>
                  </a:lnTo>
                  <a:lnTo>
                    <a:pt x="49709" y="105221"/>
                  </a:lnTo>
                  <a:lnTo>
                    <a:pt x="54945" y="127250"/>
                  </a:lnTo>
                  <a:lnTo>
                    <a:pt x="55438" y="151298"/>
                  </a:lnTo>
                  <a:lnTo>
                    <a:pt x="51802" y="161788"/>
                  </a:lnTo>
                  <a:lnTo>
                    <a:pt x="49352" y="163950"/>
                  </a:lnTo>
                  <a:lnTo>
                    <a:pt x="46660" y="164334"/>
                  </a:lnTo>
                  <a:lnTo>
                    <a:pt x="43807" y="163531"/>
                  </a:lnTo>
                  <a:lnTo>
                    <a:pt x="40634" y="151350"/>
                  </a:lnTo>
                  <a:lnTo>
                    <a:pt x="41673" y="120692"/>
                  </a:lnTo>
                  <a:lnTo>
                    <a:pt x="51506" y="84797"/>
                  </a:lnTo>
                  <a:lnTo>
                    <a:pt x="73792" y="3979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0" name="SMARTInkShape-7295"/>
            <p:cNvSpPr/>
            <p:nvPr>
              <p:custDataLst>
                <p:tags r:id="rId85"/>
              </p:custDataLst>
            </p:nvPr>
          </p:nvSpPr>
          <p:spPr>
            <a:xfrm>
              <a:off x="10717683" y="1019175"/>
              <a:ext cx="83668" cy="266701"/>
            </a:xfrm>
            <a:custGeom>
              <a:avLst/>
              <a:gdLst/>
              <a:ahLst/>
              <a:cxnLst/>
              <a:rect l="0" t="0" r="0" b="0"/>
              <a:pathLst>
                <a:path w="83668" h="266701">
                  <a:moveTo>
                    <a:pt x="64617" y="0"/>
                  </a:moveTo>
                  <a:lnTo>
                    <a:pt x="64617" y="0"/>
                  </a:lnTo>
                  <a:lnTo>
                    <a:pt x="51360" y="0"/>
                  </a:lnTo>
                  <a:lnTo>
                    <a:pt x="42497" y="8467"/>
                  </a:lnTo>
                  <a:lnTo>
                    <a:pt x="21017" y="36706"/>
                  </a:lnTo>
                  <a:lnTo>
                    <a:pt x="10458" y="72789"/>
                  </a:lnTo>
                  <a:lnTo>
                    <a:pt x="3001" y="116096"/>
                  </a:lnTo>
                  <a:lnTo>
                    <a:pt x="0" y="154911"/>
                  </a:lnTo>
                  <a:lnTo>
                    <a:pt x="11322" y="201148"/>
                  </a:lnTo>
                  <a:lnTo>
                    <a:pt x="23516" y="235877"/>
                  </a:lnTo>
                  <a:lnTo>
                    <a:pt x="27691" y="240860"/>
                  </a:lnTo>
                  <a:lnTo>
                    <a:pt x="48738" y="252929"/>
                  </a:lnTo>
                  <a:lnTo>
                    <a:pt x="83667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1" name="SMARTInkShape-7296"/>
            <p:cNvSpPr/>
            <p:nvPr>
              <p:custDataLst>
                <p:tags r:id="rId86"/>
              </p:custDataLst>
            </p:nvPr>
          </p:nvSpPr>
          <p:spPr>
            <a:xfrm>
              <a:off x="10849366" y="1088498"/>
              <a:ext cx="94860" cy="206903"/>
            </a:xfrm>
            <a:custGeom>
              <a:avLst/>
              <a:gdLst/>
              <a:ahLst/>
              <a:cxnLst/>
              <a:rect l="0" t="0" r="0" b="0"/>
              <a:pathLst>
                <a:path w="94860" h="206903">
                  <a:moveTo>
                    <a:pt x="9134" y="16402"/>
                  </a:moveTo>
                  <a:lnTo>
                    <a:pt x="9134" y="16402"/>
                  </a:lnTo>
                  <a:lnTo>
                    <a:pt x="932" y="0"/>
                  </a:lnTo>
                  <a:lnTo>
                    <a:pt x="492" y="176"/>
                  </a:lnTo>
                  <a:lnTo>
                    <a:pt x="0" y="3193"/>
                  </a:lnTo>
                  <a:lnTo>
                    <a:pt x="10023" y="40298"/>
                  </a:lnTo>
                  <a:lnTo>
                    <a:pt x="21744" y="72166"/>
                  </a:lnTo>
                  <a:lnTo>
                    <a:pt x="44268" y="114448"/>
                  </a:lnTo>
                  <a:lnTo>
                    <a:pt x="64130" y="153127"/>
                  </a:lnTo>
                  <a:lnTo>
                    <a:pt x="78559" y="186049"/>
                  </a:lnTo>
                  <a:lnTo>
                    <a:pt x="94859" y="206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2" name="SMARTInkShape-7297"/>
            <p:cNvSpPr/>
            <p:nvPr>
              <p:custDataLst>
                <p:tags r:id="rId87"/>
              </p:custDataLst>
            </p:nvPr>
          </p:nvSpPr>
          <p:spPr>
            <a:xfrm>
              <a:off x="10842051" y="1085850"/>
              <a:ext cx="140275" cy="200026"/>
            </a:xfrm>
            <a:custGeom>
              <a:avLst/>
              <a:gdLst/>
              <a:ahLst/>
              <a:cxnLst/>
              <a:rect l="0" t="0" r="0" b="0"/>
              <a:pathLst>
                <a:path w="140275" h="200026">
                  <a:moveTo>
                    <a:pt x="140274" y="0"/>
                  </a:moveTo>
                  <a:lnTo>
                    <a:pt x="140274" y="0"/>
                  </a:lnTo>
                  <a:lnTo>
                    <a:pt x="135217" y="0"/>
                  </a:lnTo>
                  <a:lnTo>
                    <a:pt x="99570" y="13257"/>
                  </a:lnTo>
                  <a:lnTo>
                    <a:pt x="84789" y="24942"/>
                  </a:lnTo>
                  <a:lnTo>
                    <a:pt x="42089" y="70591"/>
                  </a:lnTo>
                  <a:lnTo>
                    <a:pt x="18194" y="111811"/>
                  </a:lnTo>
                  <a:lnTo>
                    <a:pt x="2604" y="139875"/>
                  </a:lnTo>
                  <a:lnTo>
                    <a:pt x="0" y="169032"/>
                  </a:lnTo>
                  <a:lnTo>
                    <a:pt x="6924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3" name="SMARTInkShape-7298"/>
            <p:cNvSpPr/>
            <p:nvPr>
              <p:custDataLst>
                <p:tags r:id="rId88"/>
              </p:custDataLst>
            </p:nvPr>
          </p:nvSpPr>
          <p:spPr>
            <a:xfrm>
              <a:off x="11001375" y="12573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4" name="SMARTInkShape-7299"/>
            <p:cNvSpPr/>
            <p:nvPr>
              <p:custDataLst>
                <p:tags r:id="rId89"/>
              </p:custDataLst>
            </p:nvPr>
          </p:nvSpPr>
          <p:spPr>
            <a:xfrm>
              <a:off x="11029950" y="1162050"/>
              <a:ext cx="5489" cy="28576"/>
            </a:xfrm>
            <a:custGeom>
              <a:avLst/>
              <a:gdLst/>
              <a:ahLst/>
              <a:cxnLst/>
              <a:rect l="0" t="0" r="0" b="0"/>
              <a:pathLst>
                <a:path w="5489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3519"/>
                  </a:lnTo>
                  <a:lnTo>
                    <a:pt x="5488" y="20971"/>
                  </a:lnTo>
                  <a:lnTo>
                    <a:pt x="4717" y="18214"/>
                  </a:lnTo>
                  <a:lnTo>
                    <a:pt x="2096" y="1232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5" name="SMARTInkShape-7300"/>
            <p:cNvSpPr/>
            <p:nvPr>
              <p:custDataLst>
                <p:tags r:id="rId90"/>
              </p:custDataLst>
            </p:nvPr>
          </p:nvSpPr>
          <p:spPr>
            <a:xfrm>
              <a:off x="11858625" y="12763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467" y="6546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6" name="SMARTInkShape-7301"/>
            <p:cNvSpPr/>
            <p:nvPr>
              <p:custDataLst>
                <p:tags r:id="rId91"/>
              </p:custDataLst>
            </p:nvPr>
          </p:nvSpPr>
          <p:spPr>
            <a:xfrm>
              <a:off x="11725275" y="896113"/>
              <a:ext cx="133351" cy="122369"/>
            </a:xfrm>
            <a:custGeom>
              <a:avLst/>
              <a:gdLst/>
              <a:ahLst/>
              <a:cxnLst/>
              <a:rect l="0" t="0" r="0" b="0"/>
              <a:pathLst>
                <a:path w="133351" h="122369">
                  <a:moveTo>
                    <a:pt x="0" y="18287"/>
                  </a:moveTo>
                  <a:lnTo>
                    <a:pt x="0" y="18287"/>
                  </a:lnTo>
                  <a:lnTo>
                    <a:pt x="0" y="13230"/>
                  </a:lnTo>
                  <a:lnTo>
                    <a:pt x="2824" y="7926"/>
                  </a:lnTo>
                  <a:lnTo>
                    <a:pt x="5058" y="5030"/>
                  </a:lnTo>
                  <a:lnTo>
                    <a:pt x="10361" y="1812"/>
                  </a:lnTo>
                  <a:lnTo>
                    <a:pt x="22120" y="0"/>
                  </a:lnTo>
                  <a:lnTo>
                    <a:pt x="33114" y="634"/>
                  </a:lnTo>
                  <a:lnTo>
                    <a:pt x="45057" y="4444"/>
                  </a:lnTo>
                  <a:lnTo>
                    <a:pt x="63679" y="17596"/>
                  </a:lnTo>
                  <a:lnTo>
                    <a:pt x="70635" y="34560"/>
                  </a:lnTo>
                  <a:lnTo>
                    <a:pt x="72489" y="45011"/>
                  </a:lnTo>
                  <a:lnTo>
                    <a:pt x="68907" y="62267"/>
                  </a:lnTo>
                  <a:lnTo>
                    <a:pt x="60633" y="81060"/>
                  </a:lnTo>
                  <a:lnTo>
                    <a:pt x="59473" y="85536"/>
                  </a:lnTo>
                  <a:lnTo>
                    <a:pt x="39555" y="111209"/>
                  </a:lnTo>
                  <a:lnTo>
                    <a:pt x="30743" y="120721"/>
                  </a:lnTo>
                  <a:lnTo>
                    <a:pt x="31078" y="121501"/>
                  </a:lnTo>
                  <a:lnTo>
                    <a:pt x="34275" y="122368"/>
                  </a:lnTo>
                  <a:lnTo>
                    <a:pt x="76219" y="115432"/>
                  </a:lnTo>
                  <a:lnTo>
                    <a:pt x="133350" y="113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7" name="SMARTInkShape-7302"/>
            <p:cNvSpPr/>
            <p:nvPr>
              <p:custDataLst>
                <p:tags r:id="rId92"/>
              </p:custDataLst>
            </p:nvPr>
          </p:nvSpPr>
          <p:spPr>
            <a:xfrm>
              <a:off x="11459567" y="1085850"/>
              <a:ext cx="227609" cy="154805"/>
            </a:xfrm>
            <a:custGeom>
              <a:avLst/>
              <a:gdLst/>
              <a:ahLst/>
              <a:cxnLst/>
              <a:rect l="0" t="0" r="0" b="0"/>
              <a:pathLst>
                <a:path w="227609" h="154805">
                  <a:moveTo>
                    <a:pt x="84733" y="28575"/>
                  </a:moveTo>
                  <a:lnTo>
                    <a:pt x="84733" y="28575"/>
                  </a:lnTo>
                  <a:lnTo>
                    <a:pt x="83675" y="50330"/>
                  </a:lnTo>
                  <a:lnTo>
                    <a:pt x="69546" y="95405"/>
                  </a:lnTo>
                  <a:lnTo>
                    <a:pt x="64712" y="117638"/>
                  </a:lnTo>
                  <a:lnTo>
                    <a:pt x="50815" y="141748"/>
                  </a:lnTo>
                  <a:lnTo>
                    <a:pt x="39319" y="152252"/>
                  </a:lnTo>
                  <a:lnTo>
                    <a:pt x="34348" y="154418"/>
                  </a:lnTo>
                  <a:lnTo>
                    <a:pt x="29977" y="154804"/>
                  </a:lnTo>
                  <a:lnTo>
                    <a:pt x="26004" y="154002"/>
                  </a:lnTo>
                  <a:lnTo>
                    <a:pt x="15946" y="144645"/>
                  </a:lnTo>
                  <a:lnTo>
                    <a:pt x="10300" y="137705"/>
                  </a:lnTo>
                  <a:lnTo>
                    <a:pt x="4027" y="121527"/>
                  </a:lnTo>
                  <a:lnTo>
                    <a:pt x="0" y="80215"/>
                  </a:lnTo>
                  <a:lnTo>
                    <a:pt x="4357" y="53871"/>
                  </a:lnTo>
                  <a:lnTo>
                    <a:pt x="15141" y="39465"/>
                  </a:lnTo>
                  <a:lnTo>
                    <a:pt x="42882" y="18026"/>
                  </a:lnTo>
                  <a:lnTo>
                    <a:pt x="67394" y="6987"/>
                  </a:lnTo>
                  <a:lnTo>
                    <a:pt x="104878" y="2070"/>
                  </a:lnTo>
                  <a:lnTo>
                    <a:pt x="144441" y="614"/>
                  </a:lnTo>
                  <a:lnTo>
                    <a:pt x="182643" y="121"/>
                  </a:lnTo>
                  <a:lnTo>
                    <a:pt x="227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8" name="SMARTInkShape-7303"/>
            <p:cNvSpPr/>
            <p:nvPr>
              <p:custDataLst>
                <p:tags r:id="rId93"/>
              </p:custDataLst>
            </p:nvPr>
          </p:nvSpPr>
          <p:spPr>
            <a:xfrm>
              <a:off x="11290166" y="1200150"/>
              <a:ext cx="111260" cy="18658"/>
            </a:xfrm>
            <a:custGeom>
              <a:avLst/>
              <a:gdLst/>
              <a:ahLst/>
              <a:cxnLst/>
              <a:rect l="0" t="0" r="0" b="0"/>
              <a:pathLst>
                <a:path w="111260" h="18658">
                  <a:moveTo>
                    <a:pt x="25534" y="9525"/>
                  </a:moveTo>
                  <a:lnTo>
                    <a:pt x="25534" y="9525"/>
                  </a:lnTo>
                  <a:lnTo>
                    <a:pt x="20477" y="9525"/>
                  </a:lnTo>
                  <a:lnTo>
                    <a:pt x="0" y="17726"/>
                  </a:lnTo>
                  <a:lnTo>
                    <a:pt x="44" y="18167"/>
                  </a:lnTo>
                  <a:lnTo>
                    <a:pt x="2916" y="18657"/>
                  </a:lnTo>
                  <a:lnTo>
                    <a:pt x="42799" y="10814"/>
                  </a:lnTo>
                  <a:lnTo>
                    <a:pt x="111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9" name="SMARTInkShape-7304"/>
            <p:cNvSpPr/>
            <p:nvPr>
              <p:custDataLst>
                <p:tags r:id="rId94"/>
              </p:custDataLst>
            </p:nvPr>
          </p:nvSpPr>
          <p:spPr>
            <a:xfrm>
              <a:off x="11287516" y="1133475"/>
              <a:ext cx="75810" cy="9526"/>
            </a:xfrm>
            <a:custGeom>
              <a:avLst/>
              <a:gdLst/>
              <a:ahLst/>
              <a:cxnLst/>
              <a:rect l="0" t="0" r="0" b="0"/>
              <a:pathLst>
                <a:path w="75810" h="9526">
                  <a:moveTo>
                    <a:pt x="9134" y="0"/>
                  </a:moveTo>
                  <a:lnTo>
                    <a:pt x="9134" y="0"/>
                  </a:lnTo>
                  <a:lnTo>
                    <a:pt x="0" y="0"/>
                  </a:lnTo>
                  <a:lnTo>
                    <a:pt x="42561" y="0"/>
                  </a:lnTo>
                  <a:lnTo>
                    <a:pt x="7580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0" name="SMARTInkShape-7305"/>
            <p:cNvSpPr/>
            <p:nvPr>
              <p:custDataLst>
                <p:tags r:id="rId95"/>
              </p:custDataLst>
            </p:nvPr>
          </p:nvSpPr>
          <p:spPr>
            <a:xfrm>
              <a:off x="11144250" y="1025239"/>
              <a:ext cx="64309" cy="298737"/>
            </a:xfrm>
            <a:custGeom>
              <a:avLst/>
              <a:gdLst/>
              <a:ahLst/>
              <a:cxnLst/>
              <a:rect l="0" t="0" r="0" b="0"/>
              <a:pathLst>
                <a:path w="64309" h="298737">
                  <a:moveTo>
                    <a:pt x="0" y="32036"/>
                  </a:moveTo>
                  <a:lnTo>
                    <a:pt x="0" y="32036"/>
                  </a:lnTo>
                  <a:lnTo>
                    <a:pt x="0" y="26979"/>
                  </a:lnTo>
                  <a:lnTo>
                    <a:pt x="5057" y="13722"/>
                  </a:lnTo>
                  <a:lnTo>
                    <a:pt x="13257" y="1445"/>
                  </a:lnTo>
                  <a:lnTo>
                    <a:pt x="15187" y="0"/>
                  </a:lnTo>
                  <a:lnTo>
                    <a:pt x="16476" y="96"/>
                  </a:lnTo>
                  <a:lnTo>
                    <a:pt x="33902" y="21066"/>
                  </a:lnTo>
                  <a:lnTo>
                    <a:pt x="50639" y="61009"/>
                  </a:lnTo>
                  <a:lnTo>
                    <a:pt x="58686" y="106119"/>
                  </a:lnTo>
                  <a:lnTo>
                    <a:pt x="64308" y="141828"/>
                  </a:lnTo>
                  <a:lnTo>
                    <a:pt x="63152" y="180278"/>
                  </a:lnTo>
                  <a:lnTo>
                    <a:pt x="56881" y="224968"/>
                  </a:lnTo>
                  <a:lnTo>
                    <a:pt x="40973" y="272295"/>
                  </a:lnTo>
                  <a:lnTo>
                    <a:pt x="28575" y="298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6" name="SMARTInkShape-Group1482"/>
          <p:cNvGrpSpPr/>
          <p:nvPr/>
        </p:nvGrpSpPr>
        <p:grpSpPr>
          <a:xfrm>
            <a:off x="1097601" y="1811074"/>
            <a:ext cx="540700" cy="358994"/>
            <a:chOff x="1097601" y="1811074"/>
            <a:chExt cx="540700" cy="358994"/>
          </a:xfrm>
        </p:grpSpPr>
        <p:sp>
          <p:nvSpPr>
            <p:cNvPr id="1702" name="SMARTInkShape-7306"/>
            <p:cNvSpPr/>
            <p:nvPr>
              <p:custDataLst>
                <p:tags r:id="rId78"/>
              </p:custDataLst>
            </p:nvPr>
          </p:nvSpPr>
          <p:spPr>
            <a:xfrm>
              <a:off x="1533693" y="1811074"/>
              <a:ext cx="66508" cy="305412"/>
            </a:xfrm>
            <a:custGeom>
              <a:avLst/>
              <a:gdLst/>
              <a:ahLst/>
              <a:cxnLst/>
              <a:rect l="0" t="0" r="0" b="0"/>
              <a:pathLst>
                <a:path w="66508" h="305412">
                  <a:moveTo>
                    <a:pt x="56982" y="8201"/>
                  </a:moveTo>
                  <a:lnTo>
                    <a:pt x="56982" y="8201"/>
                  </a:lnTo>
                  <a:lnTo>
                    <a:pt x="56982" y="0"/>
                  </a:lnTo>
                  <a:lnTo>
                    <a:pt x="51926" y="4125"/>
                  </a:lnTo>
                  <a:lnTo>
                    <a:pt x="34189" y="37813"/>
                  </a:lnTo>
                  <a:lnTo>
                    <a:pt x="19397" y="85233"/>
                  </a:lnTo>
                  <a:lnTo>
                    <a:pt x="9510" y="125570"/>
                  </a:lnTo>
                  <a:lnTo>
                    <a:pt x="1744" y="171438"/>
                  </a:lnTo>
                  <a:lnTo>
                    <a:pt x="398" y="209203"/>
                  </a:lnTo>
                  <a:lnTo>
                    <a:pt x="0" y="248850"/>
                  </a:lnTo>
                  <a:lnTo>
                    <a:pt x="7470" y="290451"/>
                  </a:lnTo>
                  <a:lnTo>
                    <a:pt x="13104" y="302274"/>
                  </a:lnTo>
                  <a:lnTo>
                    <a:pt x="17147" y="304791"/>
                  </a:lnTo>
                  <a:lnTo>
                    <a:pt x="21959" y="305411"/>
                  </a:lnTo>
                  <a:lnTo>
                    <a:pt x="27283" y="304766"/>
                  </a:lnTo>
                  <a:lnTo>
                    <a:pt x="38844" y="298405"/>
                  </a:lnTo>
                  <a:lnTo>
                    <a:pt x="44890" y="293745"/>
                  </a:lnTo>
                  <a:lnTo>
                    <a:pt x="58455" y="272018"/>
                  </a:lnTo>
                  <a:lnTo>
                    <a:pt x="66507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3" name="SMARTInkShape-7307"/>
            <p:cNvSpPr/>
            <p:nvPr>
              <p:custDataLst>
                <p:tags r:id="rId79"/>
              </p:custDataLst>
            </p:nvPr>
          </p:nvSpPr>
          <p:spPr>
            <a:xfrm>
              <a:off x="1477699" y="1924050"/>
              <a:ext cx="160602" cy="40832"/>
            </a:xfrm>
            <a:custGeom>
              <a:avLst/>
              <a:gdLst/>
              <a:ahLst/>
              <a:cxnLst/>
              <a:rect l="0" t="0" r="0" b="0"/>
              <a:pathLst>
                <a:path w="160602" h="40832">
                  <a:moveTo>
                    <a:pt x="8201" y="28575"/>
                  </a:moveTo>
                  <a:lnTo>
                    <a:pt x="8201" y="28575"/>
                  </a:lnTo>
                  <a:lnTo>
                    <a:pt x="3145" y="28575"/>
                  </a:lnTo>
                  <a:lnTo>
                    <a:pt x="1655" y="30692"/>
                  </a:lnTo>
                  <a:lnTo>
                    <a:pt x="0" y="38688"/>
                  </a:lnTo>
                  <a:lnTo>
                    <a:pt x="617" y="40608"/>
                  </a:lnTo>
                  <a:lnTo>
                    <a:pt x="2087" y="40831"/>
                  </a:lnTo>
                  <a:lnTo>
                    <a:pt x="4125" y="39920"/>
                  </a:lnTo>
                  <a:lnTo>
                    <a:pt x="47002" y="30602"/>
                  </a:lnTo>
                  <a:lnTo>
                    <a:pt x="91013" y="15724"/>
                  </a:lnTo>
                  <a:lnTo>
                    <a:pt x="160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4" name="SMARTInkShape-7308"/>
            <p:cNvSpPr/>
            <p:nvPr>
              <p:custDataLst>
                <p:tags r:id="rId80"/>
              </p:custDataLst>
            </p:nvPr>
          </p:nvSpPr>
          <p:spPr>
            <a:xfrm>
              <a:off x="1097601" y="1832837"/>
              <a:ext cx="178750" cy="337231"/>
            </a:xfrm>
            <a:custGeom>
              <a:avLst/>
              <a:gdLst/>
              <a:ahLst/>
              <a:cxnLst/>
              <a:rect l="0" t="0" r="0" b="0"/>
              <a:pathLst>
                <a:path w="178750" h="337231">
                  <a:moveTo>
                    <a:pt x="45399" y="5488"/>
                  </a:moveTo>
                  <a:lnTo>
                    <a:pt x="45399" y="5488"/>
                  </a:lnTo>
                  <a:lnTo>
                    <a:pt x="45399" y="0"/>
                  </a:lnTo>
                  <a:lnTo>
                    <a:pt x="45399" y="2343"/>
                  </a:lnTo>
                  <a:lnTo>
                    <a:pt x="37860" y="28619"/>
                  </a:lnTo>
                  <a:lnTo>
                    <a:pt x="35077" y="73759"/>
                  </a:lnTo>
                  <a:lnTo>
                    <a:pt x="28387" y="115086"/>
                  </a:lnTo>
                  <a:lnTo>
                    <a:pt x="26751" y="159428"/>
                  </a:lnTo>
                  <a:lnTo>
                    <a:pt x="21412" y="198679"/>
                  </a:lnTo>
                  <a:lnTo>
                    <a:pt x="16672" y="236775"/>
                  </a:lnTo>
                  <a:lnTo>
                    <a:pt x="6642" y="277226"/>
                  </a:lnTo>
                  <a:lnTo>
                    <a:pt x="401" y="302256"/>
                  </a:lnTo>
                  <a:lnTo>
                    <a:pt x="0" y="318360"/>
                  </a:lnTo>
                  <a:lnTo>
                    <a:pt x="3350" y="329045"/>
                  </a:lnTo>
                  <a:lnTo>
                    <a:pt x="6783" y="332318"/>
                  </a:lnTo>
                  <a:lnTo>
                    <a:pt x="16242" y="335954"/>
                  </a:lnTo>
                  <a:lnTo>
                    <a:pt x="53711" y="337230"/>
                  </a:lnTo>
                  <a:lnTo>
                    <a:pt x="98429" y="328388"/>
                  </a:lnTo>
                  <a:lnTo>
                    <a:pt x="178749" y="310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5" name="SMARTInkShape-7309"/>
            <p:cNvSpPr/>
            <p:nvPr>
              <p:custDataLst>
                <p:tags r:id="rId81"/>
              </p:custDataLst>
            </p:nvPr>
          </p:nvSpPr>
          <p:spPr>
            <a:xfrm>
              <a:off x="1328744" y="1996171"/>
              <a:ext cx="128582" cy="154689"/>
            </a:xfrm>
            <a:custGeom>
              <a:avLst/>
              <a:gdLst/>
              <a:ahLst/>
              <a:cxnLst/>
              <a:rect l="0" t="0" r="0" b="0"/>
              <a:pathLst>
                <a:path w="128582" h="154689">
                  <a:moveTo>
                    <a:pt x="4756" y="80279"/>
                  </a:moveTo>
                  <a:lnTo>
                    <a:pt x="4756" y="80279"/>
                  </a:lnTo>
                  <a:lnTo>
                    <a:pt x="14869" y="80279"/>
                  </a:lnTo>
                  <a:lnTo>
                    <a:pt x="22656" y="77457"/>
                  </a:lnTo>
                  <a:lnTo>
                    <a:pt x="54165" y="57889"/>
                  </a:lnTo>
                  <a:lnTo>
                    <a:pt x="74484" y="22587"/>
                  </a:lnTo>
                  <a:lnTo>
                    <a:pt x="75583" y="18535"/>
                  </a:lnTo>
                  <a:lnTo>
                    <a:pt x="75257" y="14774"/>
                  </a:lnTo>
                  <a:lnTo>
                    <a:pt x="72073" y="7774"/>
                  </a:lnTo>
                  <a:lnTo>
                    <a:pt x="67130" y="1135"/>
                  </a:lnTo>
                  <a:lnTo>
                    <a:pt x="63272" y="0"/>
                  </a:lnTo>
                  <a:lnTo>
                    <a:pt x="53341" y="1560"/>
                  </a:lnTo>
                  <a:lnTo>
                    <a:pt x="35850" y="13446"/>
                  </a:lnTo>
                  <a:lnTo>
                    <a:pt x="17261" y="30373"/>
                  </a:lnTo>
                  <a:lnTo>
                    <a:pt x="10314" y="42576"/>
                  </a:lnTo>
                  <a:lnTo>
                    <a:pt x="0" y="87073"/>
                  </a:lnTo>
                  <a:lnTo>
                    <a:pt x="6325" y="120035"/>
                  </a:lnTo>
                  <a:lnTo>
                    <a:pt x="11804" y="134990"/>
                  </a:lnTo>
                  <a:lnTo>
                    <a:pt x="17766" y="141637"/>
                  </a:lnTo>
                  <a:lnTo>
                    <a:pt x="32129" y="150435"/>
                  </a:lnTo>
                  <a:lnTo>
                    <a:pt x="59904" y="154688"/>
                  </a:lnTo>
                  <a:lnTo>
                    <a:pt x="84831" y="150892"/>
                  </a:lnTo>
                  <a:lnTo>
                    <a:pt x="128581" y="118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9" name="SMARTInkShape-Group1483"/>
          <p:cNvGrpSpPr/>
          <p:nvPr/>
        </p:nvGrpSpPr>
        <p:grpSpPr>
          <a:xfrm>
            <a:off x="2238803" y="1838487"/>
            <a:ext cx="342473" cy="387614"/>
            <a:chOff x="2238803" y="1838487"/>
            <a:chExt cx="342473" cy="387614"/>
          </a:xfrm>
        </p:grpSpPr>
        <p:sp>
          <p:nvSpPr>
            <p:cNvPr id="1707" name="SMARTInkShape-7310"/>
            <p:cNvSpPr/>
            <p:nvPr>
              <p:custDataLst>
                <p:tags r:id="rId76"/>
              </p:custDataLst>
            </p:nvPr>
          </p:nvSpPr>
          <p:spPr>
            <a:xfrm>
              <a:off x="2467091" y="2093672"/>
              <a:ext cx="114185" cy="109789"/>
            </a:xfrm>
            <a:custGeom>
              <a:avLst/>
              <a:gdLst/>
              <a:ahLst/>
              <a:cxnLst/>
              <a:rect l="0" t="0" r="0" b="0"/>
              <a:pathLst>
                <a:path w="114185" h="109789">
                  <a:moveTo>
                    <a:pt x="9409" y="11353"/>
                  </a:moveTo>
                  <a:lnTo>
                    <a:pt x="9409" y="11353"/>
                  </a:lnTo>
                  <a:lnTo>
                    <a:pt x="8351" y="47001"/>
                  </a:lnTo>
                  <a:lnTo>
                    <a:pt x="472" y="89117"/>
                  </a:lnTo>
                  <a:lnTo>
                    <a:pt x="0" y="108205"/>
                  </a:lnTo>
                  <a:lnTo>
                    <a:pt x="1020" y="109788"/>
                  </a:lnTo>
                  <a:lnTo>
                    <a:pt x="2758" y="109785"/>
                  </a:lnTo>
                  <a:lnTo>
                    <a:pt x="4975" y="108724"/>
                  </a:lnTo>
                  <a:lnTo>
                    <a:pt x="7438" y="99079"/>
                  </a:lnTo>
                  <a:lnTo>
                    <a:pt x="11647" y="78621"/>
                  </a:lnTo>
                  <a:lnTo>
                    <a:pt x="25579" y="38752"/>
                  </a:lnTo>
                  <a:lnTo>
                    <a:pt x="35954" y="13121"/>
                  </a:lnTo>
                  <a:lnTo>
                    <a:pt x="46254" y="2261"/>
                  </a:lnTo>
                  <a:lnTo>
                    <a:pt x="51964" y="0"/>
                  </a:lnTo>
                  <a:lnTo>
                    <a:pt x="63953" y="310"/>
                  </a:lnTo>
                  <a:lnTo>
                    <a:pt x="82602" y="6435"/>
                  </a:lnTo>
                  <a:lnTo>
                    <a:pt x="95209" y="20456"/>
                  </a:lnTo>
                  <a:lnTo>
                    <a:pt x="105750" y="39741"/>
                  </a:lnTo>
                  <a:lnTo>
                    <a:pt x="114184" y="97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8" name="SMARTInkShape-7311"/>
            <p:cNvSpPr/>
            <p:nvPr>
              <p:custDataLst>
                <p:tags r:id="rId77"/>
              </p:custDataLst>
            </p:nvPr>
          </p:nvSpPr>
          <p:spPr>
            <a:xfrm>
              <a:off x="2238803" y="1838487"/>
              <a:ext cx="121882" cy="387614"/>
            </a:xfrm>
            <a:custGeom>
              <a:avLst/>
              <a:gdLst/>
              <a:ahLst/>
              <a:cxnLst/>
              <a:rect l="0" t="0" r="0" b="0"/>
              <a:pathLst>
                <a:path w="121882" h="387614">
                  <a:moveTo>
                    <a:pt x="113872" y="37938"/>
                  </a:moveTo>
                  <a:lnTo>
                    <a:pt x="113872" y="37938"/>
                  </a:lnTo>
                  <a:lnTo>
                    <a:pt x="113872" y="15272"/>
                  </a:lnTo>
                  <a:lnTo>
                    <a:pt x="111050" y="9167"/>
                  </a:lnTo>
                  <a:lnTo>
                    <a:pt x="108816" y="6057"/>
                  </a:lnTo>
                  <a:lnTo>
                    <a:pt x="103511" y="2602"/>
                  </a:lnTo>
                  <a:lnTo>
                    <a:pt x="91752" y="657"/>
                  </a:lnTo>
                  <a:lnTo>
                    <a:pt x="68816" y="0"/>
                  </a:lnTo>
                  <a:lnTo>
                    <a:pt x="56452" y="5555"/>
                  </a:lnTo>
                  <a:lnTo>
                    <a:pt x="36325" y="21311"/>
                  </a:lnTo>
                  <a:lnTo>
                    <a:pt x="6891" y="60490"/>
                  </a:lnTo>
                  <a:lnTo>
                    <a:pt x="2825" y="73009"/>
                  </a:lnTo>
                  <a:lnTo>
                    <a:pt x="0" y="114993"/>
                  </a:lnTo>
                  <a:lnTo>
                    <a:pt x="2521" y="142966"/>
                  </a:lnTo>
                  <a:lnTo>
                    <a:pt x="9971" y="165719"/>
                  </a:lnTo>
                  <a:lnTo>
                    <a:pt x="35763" y="207749"/>
                  </a:lnTo>
                  <a:lnTo>
                    <a:pt x="66915" y="254883"/>
                  </a:lnTo>
                  <a:lnTo>
                    <a:pt x="102535" y="301338"/>
                  </a:lnTo>
                  <a:lnTo>
                    <a:pt x="118179" y="332326"/>
                  </a:lnTo>
                  <a:lnTo>
                    <a:pt x="121851" y="349061"/>
                  </a:lnTo>
                  <a:lnTo>
                    <a:pt x="121881" y="371069"/>
                  </a:lnTo>
                  <a:lnTo>
                    <a:pt x="118137" y="381082"/>
                  </a:lnTo>
                  <a:lnTo>
                    <a:pt x="114599" y="384176"/>
                  </a:lnTo>
                  <a:lnTo>
                    <a:pt x="105023" y="387613"/>
                  </a:lnTo>
                  <a:lnTo>
                    <a:pt x="93711" y="386318"/>
                  </a:lnTo>
                  <a:lnTo>
                    <a:pt x="63984" y="379443"/>
                  </a:lnTo>
                  <a:lnTo>
                    <a:pt x="55363" y="371046"/>
                  </a:lnTo>
                  <a:lnTo>
                    <a:pt x="47197" y="342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2" name="SMARTInkShape-Group1484"/>
          <p:cNvGrpSpPr/>
          <p:nvPr/>
        </p:nvGrpSpPr>
        <p:grpSpPr>
          <a:xfrm>
            <a:off x="2838450" y="2009775"/>
            <a:ext cx="190501" cy="103991"/>
            <a:chOff x="2838450" y="2009775"/>
            <a:chExt cx="190501" cy="103991"/>
          </a:xfrm>
        </p:grpSpPr>
        <p:sp>
          <p:nvSpPr>
            <p:cNvPr id="1710" name="SMARTInkShape-7312"/>
            <p:cNvSpPr/>
            <p:nvPr>
              <p:custDataLst>
                <p:tags r:id="rId74"/>
              </p:custDataLst>
            </p:nvPr>
          </p:nvSpPr>
          <p:spPr>
            <a:xfrm>
              <a:off x="2844253" y="2085975"/>
              <a:ext cx="184698" cy="27791"/>
            </a:xfrm>
            <a:custGeom>
              <a:avLst/>
              <a:gdLst/>
              <a:ahLst/>
              <a:cxnLst/>
              <a:rect l="0" t="0" r="0" b="0"/>
              <a:pathLst>
                <a:path w="184698" h="27791">
                  <a:moveTo>
                    <a:pt x="22772" y="9525"/>
                  </a:moveTo>
                  <a:lnTo>
                    <a:pt x="22772" y="9525"/>
                  </a:lnTo>
                  <a:lnTo>
                    <a:pt x="8622" y="22617"/>
                  </a:lnTo>
                  <a:lnTo>
                    <a:pt x="0" y="26810"/>
                  </a:lnTo>
                  <a:lnTo>
                    <a:pt x="182" y="27398"/>
                  </a:lnTo>
                  <a:lnTo>
                    <a:pt x="1362" y="27790"/>
                  </a:lnTo>
                  <a:lnTo>
                    <a:pt x="20581" y="27362"/>
                  </a:lnTo>
                  <a:lnTo>
                    <a:pt x="62948" y="21005"/>
                  </a:lnTo>
                  <a:lnTo>
                    <a:pt x="93943" y="16807"/>
                  </a:lnTo>
                  <a:lnTo>
                    <a:pt x="1846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1" name="SMARTInkShape-7313"/>
            <p:cNvSpPr/>
            <p:nvPr>
              <p:custDataLst>
                <p:tags r:id="rId75"/>
              </p:custDataLst>
            </p:nvPr>
          </p:nvSpPr>
          <p:spPr>
            <a:xfrm>
              <a:off x="2838450" y="200977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16267" y="8467"/>
                  </a:lnTo>
                  <a:lnTo>
                    <a:pt x="63094" y="132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4" name="SMARTInkShape-Group1485"/>
          <p:cNvGrpSpPr/>
          <p:nvPr/>
        </p:nvGrpSpPr>
        <p:grpSpPr>
          <a:xfrm>
            <a:off x="3458675" y="1743075"/>
            <a:ext cx="865642" cy="685801"/>
            <a:chOff x="3458675" y="1743075"/>
            <a:chExt cx="865642" cy="685801"/>
          </a:xfrm>
        </p:grpSpPr>
        <p:sp>
          <p:nvSpPr>
            <p:cNvPr id="1713" name="SMARTInkShape-7314"/>
            <p:cNvSpPr/>
            <p:nvPr>
              <p:custDataLst>
                <p:tags r:id="rId63"/>
              </p:custDataLst>
            </p:nvPr>
          </p:nvSpPr>
          <p:spPr>
            <a:xfrm>
              <a:off x="4305300" y="2028825"/>
              <a:ext cx="17334" cy="19051"/>
            </a:xfrm>
            <a:custGeom>
              <a:avLst/>
              <a:gdLst/>
              <a:ahLst/>
              <a:cxnLst/>
              <a:rect l="0" t="0" r="0" b="0"/>
              <a:pathLst>
                <a:path w="17334" h="19051">
                  <a:moveTo>
                    <a:pt x="0" y="19050"/>
                  </a:moveTo>
                  <a:lnTo>
                    <a:pt x="0" y="19050"/>
                  </a:lnTo>
                  <a:lnTo>
                    <a:pt x="17333" y="1716"/>
                  </a:lnTo>
                  <a:lnTo>
                    <a:pt x="16847" y="114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4" name="SMARTInkShape-7315"/>
            <p:cNvSpPr/>
            <p:nvPr>
              <p:custDataLst>
                <p:tags r:id="rId64"/>
              </p:custDataLst>
            </p:nvPr>
          </p:nvSpPr>
          <p:spPr>
            <a:xfrm>
              <a:off x="4314825" y="2152650"/>
              <a:ext cx="9492" cy="85726"/>
            </a:xfrm>
            <a:custGeom>
              <a:avLst/>
              <a:gdLst/>
              <a:ahLst/>
              <a:cxnLst/>
              <a:rect l="0" t="0" r="0" b="0"/>
              <a:pathLst>
                <a:path w="9492" h="857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936" y="13183"/>
                  </a:lnTo>
                  <a:lnTo>
                    <a:pt x="9491" y="5924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5" name="SMARTInkShape-7316"/>
            <p:cNvSpPr/>
            <p:nvPr>
              <p:custDataLst>
                <p:tags r:id="rId65"/>
              </p:custDataLst>
            </p:nvPr>
          </p:nvSpPr>
          <p:spPr>
            <a:xfrm>
              <a:off x="4025315" y="1890419"/>
              <a:ext cx="213311" cy="309857"/>
            </a:xfrm>
            <a:custGeom>
              <a:avLst/>
              <a:gdLst/>
              <a:ahLst/>
              <a:cxnLst/>
              <a:rect l="0" t="0" r="0" b="0"/>
              <a:pathLst>
                <a:path w="213311" h="309857">
                  <a:moveTo>
                    <a:pt x="213310" y="5056"/>
                  </a:moveTo>
                  <a:lnTo>
                    <a:pt x="213310" y="5056"/>
                  </a:lnTo>
                  <a:lnTo>
                    <a:pt x="208253" y="0"/>
                  </a:lnTo>
                  <a:lnTo>
                    <a:pt x="206764" y="626"/>
                  </a:lnTo>
                  <a:lnTo>
                    <a:pt x="205109" y="6968"/>
                  </a:lnTo>
                  <a:lnTo>
                    <a:pt x="198729" y="14020"/>
                  </a:lnTo>
                  <a:lnTo>
                    <a:pt x="194064" y="17382"/>
                  </a:lnTo>
                  <a:lnTo>
                    <a:pt x="164096" y="61376"/>
                  </a:lnTo>
                  <a:lnTo>
                    <a:pt x="139305" y="106168"/>
                  </a:lnTo>
                  <a:lnTo>
                    <a:pt x="110714" y="150432"/>
                  </a:lnTo>
                  <a:lnTo>
                    <a:pt x="101037" y="168092"/>
                  </a:lnTo>
                  <a:lnTo>
                    <a:pt x="64979" y="209696"/>
                  </a:lnTo>
                  <a:lnTo>
                    <a:pt x="24914" y="253314"/>
                  </a:lnTo>
                  <a:lnTo>
                    <a:pt x="0" y="291748"/>
                  </a:lnTo>
                  <a:lnTo>
                    <a:pt x="3760" y="309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6" name="SMARTInkShape-7317"/>
            <p:cNvSpPr/>
            <p:nvPr>
              <p:custDataLst>
                <p:tags r:id="rId66"/>
              </p:custDataLst>
            </p:nvPr>
          </p:nvSpPr>
          <p:spPr>
            <a:xfrm>
              <a:off x="4000500" y="1905000"/>
              <a:ext cx="190501" cy="257176"/>
            </a:xfrm>
            <a:custGeom>
              <a:avLst/>
              <a:gdLst/>
              <a:ahLst/>
              <a:cxnLst/>
              <a:rect l="0" t="0" r="0" b="0"/>
              <a:pathLst>
                <a:path w="190501" h="2571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5644" y="10361"/>
                  </a:lnTo>
                  <a:lnTo>
                    <a:pt x="16267" y="19422"/>
                  </a:lnTo>
                  <a:lnTo>
                    <a:pt x="52981" y="66515"/>
                  </a:lnTo>
                  <a:lnTo>
                    <a:pt x="80878" y="109562"/>
                  </a:lnTo>
                  <a:lnTo>
                    <a:pt x="115224" y="151464"/>
                  </a:lnTo>
                  <a:lnTo>
                    <a:pt x="144147" y="192363"/>
                  </a:lnTo>
                  <a:lnTo>
                    <a:pt x="177286" y="238970"/>
                  </a:lnTo>
                  <a:lnTo>
                    <a:pt x="19050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7" name="SMARTInkShape-7318"/>
            <p:cNvSpPr/>
            <p:nvPr>
              <p:custDataLst>
                <p:tags r:id="rId67"/>
              </p:custDataLst>
            </p:nvPr>
          </p:nvSpPr>
          <p:spPr>
            <a:xfrm>
              <a:off x="3505200" y="1743075"/>
              <a:ext cx="133351" cy="149793"/>
            </a:xfrm>
            <a:custGeom>
              <a:avLst/>
              <a:gdLst/>
              <a:ahLst/>
              <a:cxnLst/>
              <a:rect l="0" t="0" r="0" b="0"/>
              <a:pathLst>
                <a:path w="133351" h="149793">
                  <a:moveTo>
                    <a:pt x="0" y="0"/>
                  </a:moveTo>
                  <a:lnTo>
                    <a:pt x="0" y="0"/>
                  </a:lnTo>
                  <a:lnTo>
                    <a:pt x="0" y="46037"/>
                  </a:lnTo>
                  <a:lnTo>
                    <a:pt x="0" y="85411"/>
                  </a:lnTo>
                  <a:lnTo>
                    <a:pt x="0" y="128252"/>
                  </a:lnTo>
                  <a:lnTo>
                    <a:pt x="0" y="149792"/>
                  </a:lnTo>
                  <a:lnTo>
                    <a:pt x="1058" y="105604"/>
                  </a:lnTo>
                  <a:lnTo>
                    <a:pt x="8201" y="62316"/>
                  </a:lnTo>
                  <a:lnTo>
                    <a:pt x="14189" y="41865"/>
                  </a:lnTo>
                  <a:lnTo>
                    <a:pt x="35025" y="13340"/>
                  </a:lnTo>
                  <a:lnTo>
                    <a:pt x="47302" y="5599"/>
                  </a:lnTo>
                  <a:lnTo>
                    <a:pt x="61240" y="5311"/>
                  </a:lnTo>
                  <a:lnTo>
                    <a:pt x="91001" y="13749"/>
                  </a:lnTo>
                  <a:lnTo>
                    <a:pt x="110807" y="27592"/>
                  </a:lnTo>
                  <a:lnTo>
                    <a:pt x="125025" y="50156"/>
                  </a:lnTo>
                  <a:lnTo>
                    <a:pt x="131706" y="71016"/>
                  </a:lnTo>
                  <a:lnTo>
                    <a:pt x="13335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8" name="SMARTInkShape-7319"/>
            <p:cNvSpPr/>
            <p:nvPr>
              <p:custDataLst>
                <p:tags r:id="rId68"/>
              </p:custDataLst>
            </p:nvPr>
          </p:nvSpPr>
          <p:spPr>
            <a:xfrm>
              <a:off x="3743325" y="232410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0" y="40020"/>
                  </a:lnTo>
                  <a:lnTo>
                    <a:pt x="1058" y="56945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9" name="SMARTInkShape-7320"/>
            <p:cNvSpPr/>
            <p:nvPr>
              <p:custDataLst>
                <p:tags r:id="rId69"/>
              </p:custDataLst>
            </p:nvPr>
          </p:nvSpPr>
          <p:spPr>
            <a:xfrm>
              <a:off x="3581793" y="2390775"/>
              <a:ext cx="75808" cy="14131"/>
            </a:xfrm>
            <a:custGeom>
              <a:avLst/>
              <a:gdLst/>
              <a:ahLst/>
              <a:cxnLst/>
              <a:rect l="0" t="0" r="0" b="0"/>
              <a:pathLst>
                <a:path w="75808" h="14131">
                  <a:moveTo>
                    <a:pt x="9132" y="0"/>
                  </a:moveTo>
                  <a:lnTo>
                    <a:pt x="9132" y="0"/>
                  </a:lnTo>
                  <a:lnTo>
                    <a:pt x="4075" y="0"/>
                  </a:lnTo>
                  <a:lnTo>
                    <a:pt x="2586" y="1058"/>
                  </a:lnTo>
                  <a:lnTo>
                    <a:pt x="1593" y="2822"/>
                  </a:lnTo>
                  <a:lnTo>
                    <a:pt x="0" y="13258"/>
                  </a:lnTo>
                  <a:lnTo>
                    <a:pt x="927" y="14130"/>
                  </a:lnTo>
                  <a:lnTo>
                    <a:pt x="2604" y="13653"/>
                  </a:lnTo>
                  <a:lnTo>
                    <a:pt x="4780" y="12277"/>
                  </a:lnTo>
                  <a:lnTo>
                    <a:pt x="50013" y="8628"/>
                  </a:lnTo>
                  <a:lnTo>
                    <a:pt x="758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0" name="SMARTInkShape-7321"/>
            <p:cNvSpPr/>
            <p:nvPr>
              <p:custDataLst>
                <p:tags r:id="rId70"/>
              </p:custDataLst>
            </p:nvPr>
          </p:nvSpPr>
          <p:spPr>
            <a:xfrm>
              <a:off x="3552825" y="2333625"/>
              <a:ext cx="95251" cy="5489"/>
            </a:xfrm>
            <a:custGeom>
              <a:avLst/>
              <a:gdLst/>
              <a:ahLst/>
              <a:cxnLst/>
              <a:rect l="0" t="0" r="0" b="0"/>
              <a:pathLst>
                <a:path w="95251" h="5489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17305" y="5488"/>
                  </a:lnTo>
                  <a:lnTo>
                    <a:pt x="57750" y="62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1" name="SMARTInkShape-7322"/>
            <p:cNvSpPr/>
            <p:nvPr>
              <p:custDataLst>
                <p:tags r:id="rId71"/>
              </p:custDataLst>
            </p:nvPr>
          </p:nvSpPr>
          <p:spPr>
            <a:xfrm>
              <a:off x="3486150" y="2257425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28575" y="28575"/>
                  </a:moveTo>
                  <a:lnTo>
                    <a:pt x="28575" y="28575"/>
                  </a:lnTo>
                  <a:lnTo>
                    <a:pt x="28575" y="18462"/>
                  </a:lnTo>
                  <a:lnTo>
                    <a:pt x="25753" y="10675"/>
                  </a:lnTo>
                  <a:lnTo>
                    <a:pt x="23518" y="7116"/>
                  </a:lnTo>
                  <a:lnTo>
                    <a:pt x="19912" y="47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2" name="SMARTInkShape-7323"/>
            <p:cNvSpPr/>
            <p:nvPr>
              <p:custDataLst>
                <p:tags r:id="rId72"/>
              </p:custDataLst>
            </p:nvPr>
          </p:nvSpPr>
          <p:spPr>
            <a:xfrm>
              <a:off x="3505200" y="235267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1058" y="42815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3" name="SMARTInkShape-7324"/>
            <p:cNvSpPr/>
            <p:nvPr>
              <p:custDataLst>
                <p:tags r:id="rId73"/>
              </p:custDataLst>
            </p:nvPr>
          </p:nvSpPr>
          <p:spPr>
            <a:xfrm>
              <a:off x="3458675" y="1832837"/>
              <a:ext cx="322751" cy="342512"/>
            </a:xfrm>
            <a:custGeom>
              <a:avLst/>
              <a:gdLst/>
              <a:ahLst/>
              <a:cxnLst/>
              <a:rect l="0" t="0" r="0" b="0"/>
              <a:pathLst>
                <a:path w="322751" h="342512">
                  <a:moveTo>
                    <a:pt x="256075" y="5488"/>
                  </a:moveTo>
                  <a:lnTo>
                    <a:pt x="256075" y="5488"/>
                  </a:lnTo>
                  <a:lnTo>
                    <a:pt x="261132" y="432"/>
                  </a:lnTo>
                  <a:lnTo>
                    <a:pt x="262621" y="0"/>
                  </a:lnTo>
                  <a:lnTo>
                    <a:pt x="263614" y="771"/>
                  </a:lnTo>
                  <a:lnTo>
                    <a:pt x="265207" y="4556"/>
                  </a:lnTo>
                  <a:lnTo>
                    <a:pt x="262603" y="5074"/>
                  </a:lnTo>
                  <a:lnTo>
                    <a:pt x="260427" y="5212"/>
                  </a:lnTo>
                  <a:lnTo>
                    <a:pt x="240667" y="14096"/>
                  </a:lnTo>
                  <a:lnTo>
                    <a:pt x="198151" y="36072"/>
                  </a:lnTo>
                  <a:lnTo>
                    <a:pt x="155915" y="63321"/>
                  </a:lnTo>
                  <a:lnTo>
                    <a:pt x="110829" y="87932"/>
                  </a:lnTo>
                  <a:lnTo>
                    <a:pt x="65263" y="117017"/>
                  </a:lnTo>
                  <a:lnTo>
                    <a:pt x="37134" y="141035"/>
                  </a:lnTo>
                  <a:lnTo>
                    <a:pt x="31768" y="149692"/>
                  </a:lnTo>
                  <a:lnTo>
                    <a:pt x="34570" y="153482"/>
                  </a:lnTo>
                  <a:lnTo>
                    <a:pt x="75825" y="170426"/>
                  </a:lnTo>
                  <a:lnTo>
                    <a:pt x="118831" y="176710"/>
                  </a:lnTo>
                  <a:lnTo>
                    <a:pt x="161776" y="190026"/>
                  </a:lnTo>
                  <a:lnTo>
                    <a:pt x="166750" y="194130"/>
                  </a:lnTo>
                  <a:lnTo>
                    <a:pt x="169009" y="198983"/>
                  </a:lnTo>
                  <a:lnTo>
                    <a:pt x="169455" y="204334"/>
                  </a:lnTo>
                  <a:lnTo>
                    <a:pt x="161486" y="218748"/>
                  </a:lnTo>
                  <a:lnTo>
                    <a:pt x="146302" y="234678"/>
                  </a:lnTo>
                  <a:lnTo>
                    <a:pt x="102061" y="262153"/>
                  </a:lnTo>
                  <a:lnTo>
                    <a:pt x="62669" y="282906"/>
                  </a:lnTo>
                  <a:lnTo>
                    <a:pt x="17567" y="310863"/>
                  </a:lnTo>
                  <a:lnTo>
                    <a:pt x="2963" y="322185"/>
                  </a:lnTo>
                  <a:lnTo>
                    <a:pt x="551" y="326686"/>
                  </a:lnTo>
                  <a:lnTo>
                    <a:pt x="0" y="330745"/>
                  </a:lnTo>
                  <a:lnTo>
                    <a:pt x="5984" y="334509"/>
                  </a:lnTo>
                  <a:lnTo>
                    <a:pt x="29565" y="341514"/>
                  </a:lnTo>
                  <a:lnTo>
                    <a:pt x="61212" y="342511"/>
                  </a:lnTo>
                  <a:lnTo>
                    <a:pt x="94328" y="340484"/>
                  </a:lnTo>
                  <a:lnTo>
                    <a:pt x="139946" y="339344"/>
                  </a:lnTo>
                  <a:lnTo>
                    <a:pt x="178357" y="339077"/>
                  </a:lnTo>
                  <a:lnTo>
                    <a:pt x="211656" y="338958"/>
                  </a:lnTo>
                  <a:lnTo>
                    <a:pt x="251380" y="338891"/>
                  </a:lnTo>
                  <a:lnTo>
                    <a:pt x="298305" y="338868"/>
                  </a:lnTo>
                  <a:lnTo>
                    <a:pt x="322750" y="338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8" name="SMARTInkShape-Group1486"/>
          <p:cNvGrpSpPr/>
          <p:nvPr/>
        </p:nvGrpSpPr>
        <p:grpSpPr>
          <a:xfrm>
            <a:off x="5001631" y="1893310"/>
            <a:ext cx="364500" cy="323258"/>
            <a:chOff x="5001631" y="1893310"/>
            <a:chExt cx="364500" cy="323258"/>
          </a:xfrm>
        </p:grpSpPr>
        <p:sp>
          <p:nvSpPr>
            <p:cNvPr id="1725" name="SMARTInkShape-7325"/>
            <p:cNvSpPr/>
            <p:nvPr>
              <p:custDataLst>
                <p:tags r:id="rId60"/>
              </p:custDataLst>
            </p:nvPr>
          </p:nvSpPr>
          <p:spPr>
            <a:xfrm>
              <a:off x="5267884" y="1893310"/>
              <a:ext cx="98247" cy="323258"/>
            </a:xfrm>
            <a:custGeom>
              <a:avLst/>
              <a:gdLst/>
              <a:ahLst/>
              <a:cxnLst/>
              <a:rect l="0" t="0" r="0" b="0"/>
              <a:pathLst>
                <a:path w="98247" h="323258">
                  <a:moveTo>
                    <a:pt x="56591" y="221240"/>
                  </a:moveTo>
                  <a:lnTo>
                    <a:pt x="56591" y="221240"/>
                  </a:lnTo>
                  <a:lnTo>
                    <a:pt x="56591" y="199781"/>
                  </a:lnTo>
                  <a:lnTo>
                    <a:pt x="54474" y="197409"/>
                  </a:lnTo>
                  <a:lnTo>
                    <a:pt x="46478" y="194774"/>
                  </a:lnTo>
                  <a:lnTo>
                    <a:pt x="42440" y="195129"/>
                  </a:lnTo>
                  <a:lnTo>
                    <a:pt x="35132" y="198346"/>
                  </a:lnTo>
                  <a:lnTo>
                    <a:pt x="25069" y="211164"/>
                  </a:lnTo>
                  <a:lnTo>
                    <a:pt x="8996" y="250997"/>
                  </a:lnTo>
                  <a:lnTo>
                    <a:pt x="1328" y="278036"/>
                  </a:lnTo>
                  <a:lnTo>
                    <a:pt x="0" y="300157"/>
                  </a:lnTo>
                  <a:lnTo>
                    <a:pt x="2512" y="312053"/>
                  </a:lnTo>
                  <a:lnTo>
                    <a:pt x="4664" y="316707"/>
                  </a:lnTo>
                  <a:lnTo>
                    <a:pt x="7156" y="319810"/>
                  </a:lnTo>
                  <a:lnTo>
                    <a:pt x="12748" y="323257"/>
                  </a:lnTo>
                  <a:lnTo>
                    <a:pt x="16778" y="321001"/>
                  </a:lnTo>
                  <a:lnTo>
                    <a:pt x="26902" y="310028"/>
                  </a:lnTo>
                  <a:lnTo>
                    <a:pt x="49324" y="265192"/>
                  </a:lnTo>
                  <a:lnTo>
                    <a:pt x="67855" y="222396"/>
                  </a:lnTo>
                  <a:lnTo>
                    <a:pt x="78390" y="177838"/>
                  </a:lnTo>
                  <a:lnTo>
                    <a:pt x="84886" y="135252"/>
                  </a:lnTo>
                  <a:lnTo>
                    <a:pt x="98246" y="87855"/>
                  </a:lnTo>
                  <a:lnTo>
                    <a:pt x="96491" y="42179"/>
                  </a:lnTo>
                  <a:lnTo>
                    <a:pt x="94167" y="9200"/>
                  </a:lnTo>
                  <a:lnTo>
                    <a:pt x="92224" y="3680"/>
                  </a:lnTo>
                  <a:lnTo>
                    <a:pt x="89872" y="0"/>
                  </a:lnTo>
                  <a:lnTo>
                    <a:pt x="87245" y="722"/>
                  </a:lnTo>
                  <a:lnTo>
                    <a:pt x="81503" y="9990"/>
                  </a:lnTo>
                  <a:lnTo>
                    <a:pt x="70253" y="50473"/>
                  </a:lnTo>
                  <a:lnTo>
                    <a:pt x="66283" y="91032"/>
                  </a:lnTo>
                  <a:lnTo>
                    <a:pt x="60991" y="126216"/>
                  </a:lnTo>
                  <a:lnTo>
                    <a:pt x="64127" y="166039"/>
                  </a:lnTo>
                  <a:lnTo>
                    <a:pt x="65723" y="205711"/>
                  </a:lnTo>
                  <a:lnTo>
                    <a:pt x="71094" y="248629"/>
                  </a:lnTo>
                  <a:lnTo>
                    <a:pt x="85166" y="278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6" name="SMARTInkShape-7326"/>
            <p:cNvSpPr/>
            <p:nvPr>
              <p:custDataLst>
                <p:tags r:id="rId61"/>
              </p:custDataLst>
            </p:nvPr>
          </p:nvSpPr>
          <p:spPr>
            <a:xfrm>
              <a:off x="5143500" y="2073227"/>
              <a:ext cx="66676" cy="101354"/>
            </a:xfrm>
            <a:custGeom>
              <a:avLst/>
              <a:gdLst/>
              <a:ahLst/>
              <a:cxnLst/>
              <a:rect l="0" t="0" r="0" b="0"/>
              <a:pathLst>
                <a:path w="66676" h="101354">
                  <a:moveTo>
                    <a:pt x="0" y="12748"/>
                  </a:moveTo>
                  <a:lnTo>
                    <a:pt x="0" y="12748"/>
                  </a:lnTo>
                  <a:lnTo>
                    <a:pt x="0" y="7260"/>
                  </a:lnTo>
                  <a:lnTo>
                    <a:pt x="0" y="54043"/>
                  </a:lnTo>
                  <a:lnTo>
                    <a:pt x="0" y="101353"/>
                  </a:lnTo>
                  <a:lnTo>
                    <a:pt x="2822" y="79898"/>
                  </a:lnTo>
                  <a:lnTo>
                    <a:pt x="13257" y="36360"/>
                  </a:lnTo>
                  <a:lnTo>
                    <a:pt x="22390" y="14688"/>
                  </a:lnTo>
                  <a:lnTo>
                    <a:pt x="31471" y="5496"/>
                  </a:lnTo>
                  <a:lnTo>
                    <a:pt x="36856" y="1564"/>
                  </a:lnTo>
                  <a:lnTo>
                    <a:pt x="41504" y="0"/>
                  </a:lnTo>
                  <a:lnTo>
                    <a:pt x="45661" y="16"/>
                  </a:lnTo>
                  <a:lnTo>
                    <a:pt x="49490" y="1085"/>
                  </a:lnTo>
                  <a:lnTo>
                    <a:pt x="56568" y="10739"/>
                  </a:lnTo>
                  <a:lnTo>
                    <a:pt x="62183" y="25613"/>
                  </a:lnTo>
                  <a:lnTo>
                    <a:pt x="66675" y="60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7" name="SMARTInkShape-7327"/>
            <p:cNvSpPr/>
            <p:nvPr>
              <p:custDataLst>
                <p:tags r:id="rId62"/>
              </p:custDataLst>
            </p:nvPr>
          </p:nvSpPr>
          <p:spPr>
            <a:xfrm>
              <a:off x="5001631" y="2047909"/>
              <a:ext cx="94245" cy="148305"/>
            </a:xfrm>
            <a:custGeom>
              <a:avLst/>
              <a:gdLst/>
              <a:ahLst/>
              <a:cxnLst/>
              <a:rect l="0" t="0" r="0" b="0"/>
              <a:pathLst>
                <a:path w="94245" h="148305">
                  <a:moveTo>
                    <a:pt x="75194" y="9491"/>
                  </a:moveTo>
                  <a:lnTo>
                    <a:pt x="75194" y="9491"/>
                  </a:lnTo>
                  <a:lnTo>
                    <a:pt x="70138" y="4435"/>
                  </a:lnTo>
                  <a:lnTo>
                    <a:pt x="64833" y="1952"/>
                  </a:lnTo>
                  <a:lnTo>
                    <a:pt x="42106" y="0"/>
                  </a:lnTo>
                  <a:lnTo>
                    <a:pt x="39377" y="2106"/>
                  </a:lnTo>
                  <a:lnTo>
                    <a:pt x="14594" y="34578"/>
                  </a:lnTo>
                  <a:lnTo>
                    <a:pt x="4087" y="66195"/>
                  </a:lnTo>
                  <a:lnTo>
                    <a:pt x="0" y="109160"/>
                  </a:lnTo>
                  <a:lnTo>
                    <a:pt x="500" y="124697"/>
                  </a:lnTo>
                  <a:lnTo>
                    <a:pt x="4249" y="138658"/>
                  </a:lnTo>
                  <a:lnTo>
                    <a:pt x="6732" y="143227"/>
                  </a:lnTo>
                  <a:lnTo>
                    <a:pt x="9444" y="146273"/>
                  </a:lnTo>
                  <a:lnTo>
                    <a:pt x="12311" y="148304"/>
                  </a:lnTo>
                  <a:lnTo>
                    <a:pt x="16338" y="147541"/>
                  </a:lnTo>
                  <a:lnTo>
                    <a:pt x="26458" y="141050"/>
                  </a:lnTo>
                  <a:lnTo>
                    <a:pt x="38999" y="125494"/>
                  </a:lnTo>
                  <a:lnTo>
                    <a:pt x="51660" y="79521"/>
                  </a:lnTo>
                  <a:lnTo>
                    <a:pt x="55258" y="37043"/>
                  </a:lnTo>
                  <a:lnTo>
                    <a:pt x="55969" y="17521"/>
                  </a:lnTo>
                  <a:lnTo>
                    <a:pt x="57085" y="15902"/>
                  </a:lnTo>
                  <a:lnTo>
                    <a:pt x="58888" y="15882"/>
                  </a:lnTo>
                  <a:lnTo>
                    <a:pt x="61150" y="16927"/>
                  </a:lnTo>
                  <a:lnTo>
                    <a:pt x="62656" y="19740"/>
                  </a:lnTo>
                  <a:lnTo>
                    <a:pt x="73752" y="66887"/>
                  </a:lnTo>
                  <a:lnTo>
                    <a:pt x="94244" y="123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3" name="SMARTInkShape-Group1487"/>
          <p:cNvGrpSpPr/>
          <p:nvPr/>
        </p:nvGrpSpPr>
        <p:grpSpPr>
          <a:xfrm>
            <a:off x="5962650" y="1933575"/>
            <a:ext cx="371476" cy="333376"/>
            <a:chOff x="5962650" y="1933575"/>
            <a:chExt cx="371476" cy="333376"/>
          </a:xfrm>
        </p:grpSpPr>
        <p:sp>
          <p:nvSpPr>
            <p:cNvPr id="1729" name="SMARTInkShape-7328"/>
            <p:cNvSpPr/>
            <p:nvPr>
              <p:custDataLst>
                <p:tags r:id="rId56"/>
              </p:custDataLst>
            </p:nvPr>
          </p:nvSpPr>
          <p:spPr>
            <a:xfrm>
              <a:off x="6201168" y="2057400"/>
              <a:ext cx="132958" cy="28576"/>
            </a:xfrm>
            <a:custGeom>
              <a:avLst/>
              <a:gdLst/>
              <a:ahLst/>
              <a:cxnLst/>
              <a:rect l="0" t="0" r="0" b="0"/>
              <a:pathLst>
                <a:path w="132958" h="28576">
                  <a:moveTo>
                    <a:pt x="9132" y="28575"/>
                  </a:moveTo>
                  <a:lnTo>
                    <a:pt x="9132" y="28575"/>
                  </a:lnTo>
                  <a:lnTo>
                    <a:pt x="0" y="28575"/>
                  </a:lnTo>
                  <a:lnTo>
                    <a:pt x="47615" y="20374"/>
                  </a:lnTo>
                  <a:lnTo>
                    <a:pt x="94907" y="8863"/>
                  </a:lnTo>
                  <a:lnTo>
                    <a:pt x="1329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0" name="SMARTInkShape-7329"/>
            <p:cNvSpPr/>
            <p:nvPr>
              <p:custDataLst>
                <p:tags r:id="rId57"/>
              </p:custDataLst>
            </p:nvPr>
          </p:nvSpPr>
          <p:spPr>
            <a:xfrm>
              <a:off x="6211789" y="1933575"/>
              <a:ext cx="74712" cy="310492"/>
            </a:xfrm>
            <a:custGeom>
              <a:avLst/>
              <a:gdLst/>
              <a:ahLst/>
              <a:cxnLst/>
              <a:rect l="0" t="0" r="0" b="0"/>
              <a:pathLst>
                <a:path w="74712" h="310492">
                  <a:moveTo>
                    <a:pt x="74711" y="0"/>
                  </a:moveTo>
                  <a:lnTo>
                    <a:pt x="74711" y="0"/>
                  </a:lnTo>
                  <a:lnTo>
                    <a:pt x="67107" y="8663"/>
                  </a:lnTo>
                  <a:lnTo>
                    <a:pt x="46063" y="55485"/>
                  </a:lnTo>
                  <a:lnTo>
                    <a:pt x="33421" y="92334"/>
                  </a:lnTo>
                  <a:lnTo>
                    <a:pt x="23907" y="133074"/>
                  </a:lnTo>
                  <a:lnTo>
                    <a:pt x="14384" y="178659"/>
                  </a:lnTo>
                  <a:lnTo>
                    <a:pt x="6050" y="224310"/>
                  </a:lnTo>
                  <a:lnTo>
                    <a:pt x="0" y="260796"/>
                  </a:lnTo>
                  <a:lnTo>
                    <a:pt x="4008" y="281767"/>
                  </a:lnTo>
                  <a:lnTo>
                    <a:pt x="11898" y="301386"/>
                  </a:lnTo>
                  <a:lnTo>
                    <a:pt x="15903" y="305699"/>
                  </a:lnTo>
                  <a:lnTo>
                    <a:pt x="25996" y="310491"/>
                  </a:lnTo>
                  <a:lnTo>
                    <a:pt x="55661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1" name="SMARTInkShape-7330"/>
            <p:cNvSpPr/>
            <p:nvPr>
              <p:custDataLst>
                <p:tags r:id="rId58"/>
              </p:custDataLst>
            </p:nvPr>
          </p:nvSpPr>
          <p:spPr>
            <a:xfrm>
              <a:off x="6053656" y="2088281"/>
              <a:ext cx="89970" cy="138206"/>
            </a:xfrm>
            <a:custGeom>
              <a:avLst/>
              <a:gdLst/>
              <a:ahLst/>
              <a:cxnLst/>
              <a:rect l="0" t="0" r="0" b="0"/>
              <a:pathLst>
                <a:path w="89970" h="138206">
                  <a:moveTo>
                    <a:pt x="13769" y="45319"/>
                  </a:moveTo>
                  <a:lnTo>
                    <a:pt x="13769" y="45319"/>
                  </a:lnTo>
                  <a:lnTo>
                    <a:pt x="8713" y="55432"/>
                  </a:lnTo>
                  <a:lnTo>
                    <a:pt x="8281" y="58411"/>
                  </a:lnTo>
                  <a:lnTo>
                    <a:pt x="9053" y="60397"/>
                  </a:lnTo>
                  <a:lnTo>
                    <a:pt x="17894" y="68641"/>
                  </a:lnTo>
                  <a:lnTo>
                    <a:pt x="21810" y="69334"/>
                  </a:lnTo>
                  <a:lnTo>
                    <a:pt x="31807" y="67281"/>
                  </a:lnTo>
                  <a:lnTo>
                    <a:pt x="44279" y="60175"/>
                  </a:lnTo>
                  <a:lnTo>
                    <a:pt x="64460" y="33853"/>
                  </a:lnTo>
                  <a:lnTo>
                    <a:pt x="65555" y="29209"/>
                  </a:lnTo>
                  <a:lnTo>
                    <a:pt x="63949" y="18403"/>
                  </a:lnTo>
                  <a:lnTo>
                    <a:pt x="57095" y="5476"/>
                  </a:lnTo>
                  <a:lnTo>
                    <a:pt x="51369" y="1153"/>
                  </a:lnTo>
                  <a:lnTo>
                    <a:pt x="48361" y="0"/>
                  </a:lnTo>
                  <a:lnTo>
                    <a:pt x="44238" y="1348"/>
                  </a:lnTo>
                  <a:lnTo>
                    <a:pt x="16357" y="24411"/>
                  </a:lnTo>
                  <a:lnTo>
                    <a:pt x="9628" y="33557"/>
                  </a:lnTo>
                  <a:lnTo>
                    <a:pt x="250" y="58165"/>
                  </a:lnTo>
                  <a:lnTo>
                    <a:pt x="0" y="75370"/>
                  </a:lnTo>
                  <a:lnTo>
                    <a:pt x="3406" y="102172"/>
                  </a:lnTo>
                  <a:lnTo>
                    <a:pt x="9516" y="113274"/>
                  </a:lnTo>
                  <a:lnTo>
                    <a:pt x="14109" y="119197"/>
                  </a:lnTo>
                  <a:lnTo>
                    <a:pt x="35742" y="132590"/>
                  </a:lnTo>
                  <a:lnTo>
                    <a:pt x="52148" y="138205"/>
                  </a:lnTo>
                  <a:lnTo>
                    <a:pt x="89969" y="121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2" name="SMARTInkShape-7331"/>
            <p:cNvSpPr/>
            <p:nvPr>
              <p:custDataLst>
                <p:tags r:id="rId59"/>
              </p:custDataLst>
            </p:nvPr>
          </p:nvSpPr>
          <p:spPr>
            <a:xfrm>
              <a:off x="5962650" y="1952625"/>
              <a:ext cx="38101" cy="314326"/>
            </a:xfrm>
            <a:custGeom>
              <a:avLst/>
              <a:gdLst/>
              <a:ahLst/>
              <a:cxnLst/>
              <a:rect l="0" t="0" r="0" b="0"/>
              <a:pathLst>
                <a:path w="38101" h="314326">
                  <a:moveTo>
                    <a:pt x="0" y="0"/>
                  </a:moveTo>
                  <a:lnTo>
                    <a:pt x="0" y="0"/>
                  </a:lnTo>
                  <a:lnTo>
                    <a:pt x="1058" y="16267"/>
                  </a:lnTo>
                  <a:lnTo>
                    <a:pt x="8201" y="63094"/>
                  </a:lnTo>
                  <a:lnTo>
                    <a:pt x="14189" y="99245"/>
                  </a:lnTo>
                  <a:lnTo>
                    <a:pt x="17610" y="141824"/>
                  </a:lnTo>
                  <a:lnTo>
                    <a:pt x="18765" y="182924"/>
                  </a:lnTo>
                  <a:lnTo>
                    <a:pt x="18994" y="229612"/>
                  </a:lnTo>
                  <a:lnTo>
                    <a:pt x="20084" y="251275"/>
                  </a:lnTo>
                  <a:lnTo>
                    <a:pt x="27690" y="294592"/>
                  </a:lnTo>
                  <a:lnTo>
                    <a:pt x="3810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8" name="SMARTInkShape-Group1488"/>
          <p:cNvGrpSpPr/>
          <p:nvPr/>
        </p:nvGrpSpPr>
        <p:grpSpPr>
          <a:xfrm>
            <a:off x="6830750" y="1866952"/>
            <a:ext cx="389201" cy="445213"/>
            <a:chOff x="6830750" y="1866952"/>
            <a:chExt cx="389201" cy="445213"/>
          </a:xfrm>
        </p:grpSpPr>
        <p:sp>
          <p:nvSpPr>
            <p:cNvPr id="1734" name="SMARTInkShape-7332"/>
            <p:cNvSpPr/>
            <p:nvPr>
              <p:custDataLst>
                <p:tags r:id="rId52"/>
              </p:custDataLst>
            </p:nvPr>
          </p:nvSpPr>
          <p:spPr>
            <a:xfrm>
              <a:off x="6830750" y="1866952"/>
              <a:ext cx="332051" cy="18999"/>
            </a:xfrm>
            <a:custGeom>
              <a:avLst/>
              <a:gdLst/>
              <a:ahLst/>
              <a:cxnLst/>
              <a:rect l="0" t="0" r="0" b="0"/>
              <a:pathLst>
                <a:path w="332051" h="18999">
                  <a:moveTo>
                    <a:pt x="8200" y="18998"/>
                  </a:moveTo>
                  <a:lnTo>
                    <a:pt x="8200" y="18998"/>
                  </a:lnTo>
                  <a:lnTo>
                    <a:pt x="0" y="18998"/>
                  </a:lnTo>
                  <a:lnTo>
                    <a:pt x="17678" y="16176"/>
                  </a:lnTo>
                  <a:lnTo>
                    <a:pt x="51930" y="11459"/>
                  </a:lnTo>
                  <a:lnTo>
                    <a:pt x="98415" y="10061"/>
                  </a:lnTo>
                  <a:lnTo>
                    <a:pt x="131904" y="9734"/>
                  </a:lnTo>
                  <a:lnTo>
                    <a:pt x="173499" y="8492"/>
                  </a:lnTo>
                  <a:lnTo>
                    <a:pt x="216535" y="1949"/>
                  </a:lnTo>
                  <a:lnTo>
                    <a:pt x="260666" y="343"/>
                  </a:lnTo>
                  <a:lnTo>
                    <a:pt x="302018" y="0"/>
                  </a:lnTo>
                  <a:lnTo>
                    <a:pt x="314470" y="1029"/>
                  </a:lnTo>
                  <a:lnTo>
                    <a:pt x="332050" y="9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5" name="SMARTInkShape-7333"/>
            <p:cNvSpPr/>
            <p:nvPr>
              <p:custDataLst>
                <p:tags r:id="rId53"/>
              </p:custDataLst>
            </p:nvPr>
          </p:nvSpPr>
          <p:spPr>
            <a:xfrm>
              <a:off x="7125102" y="2238375"/>
              <a:ext cx="94849" cy="73790"/>
            </a:xfrm>
            <a:custGeom>
              <a:avLst/>
              <a:gdLst/>
              <a:ahLst/>
              <a:cxnLst/>
              <a:rect l="0" t="0" r="0" b="0"/>
              <a:pathLst>
                <a:path w="94849" h="73790">
                  <a:moveTo>
                    <a:pt x="18648" y="0"/>
                  </a:moveTo>
                  <a:lnTo>
                    <a:pt x="18648" y="0"/>
                  </a:lnTo>
                  <a:lnTo>
                    <a:pt x="18648" y="8201"/>
                  </a:lnTo>
                  <a:lnTo>
                    <a:pt x="17590" y="8642"/>
                  </a:lnTo>
                  <a:lnTo>
                    <a:pt x="13592" y="9133"/>
                  </a:lnTo>
                  <a:lnTo>
                    <a:pt x="12103" y="11380"/>
                  </a:lnTo>
                  <a:lnTo>
                    <a:pt x="9711" y="30196"/>
                  </a:lnTo>
                  <a:lnTo>
                    <a:pt x="8327" y="41995"/>
                  </a:lnTo>
                  <a:lnTo>
                    <a:pt x="0" y="73789"/>
                  </a:lnTo>
                  <a:lnTo>
                    <a:pt x="21999" y="31357"/>
                  </a:lnTo>
                  <a:lnTo>
                    <a:pt x="36456" y="12584"/>
                  </a:lnTo>
                  <a:lnTo>
                    <a:pt x="45260" y="5593"/>
                  </a:lnTo>
                  <a:lnTo>
                    <a:pt x="56166" y="1657"/>
                  </a:lnTo>
                  <a:lnTo>
                    <a:pt x="59535" y="1105"/>
                  </a:lnTo>
                  <a:lnTo>
                    <a:pt x="68922" y="6135"/>
                  </a:lnTo>
                  <a:lnTo>
                    <a:pt x="79092" y="15427"/>
                  </a:lnTo>
                  <a:lnTo>
                    <a:pt x="87140" y="26612"/>
                  </a:lnTo>
                  <a:lnTo>
                    <a:pt x="94848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6" name="SMARTInkShape-7334"/>
            <p:cNvSpPr/>
            <p:nvPr>
              <p:custDataLst>
                <p:tags r:id="rId54"/>
              </p:custDataLst>
            </p:nvPr>
          </p:nvSpPr>
          <p:spPr>
            <a:xfrm>
              <a:off x="6915150" y="2020624"/>
              <a:ext cx="161926" cy="236802"/>
            </a:xfrm>
            <a:custGeom>
              <a:avLst/>
              <a:gdLst/>
              <a:ahLst/>
              <a:cxnLst/>
              <a:rect l="0" t="0" r="0" b="0"/>
              <a:pathLst>
                <a:path w="161926" h="236802">
                  <a:moveTo>
                    <a:pt x="161925" y="8201"/>
                  </a:moveTo>
                  <a:lnTo>
                    <a:pt x="161925" y="8201"/>
                  </a:lnTo>
                  <a:lnTo>
                    <a:pt x="161925" y="0"/>
                  </a:lnTo>
                  <a:lnTo>
                    <a:pt x="156869" y="4125"/>
                  </a:lnTo>
                  <a:lnTo>
                    <a:pt x="139132" y="23663"/>
                  </a:lnTo>
                  <a:lnTo>
                    <a:pt x="115588" y="63363"/>
                  </a:lnTo>
                  <a:lnTo>
                    <a:pt x="86920" y="102745"/>
                  </a:lnTo>
                  <a:lnTo>
                    <a:pt x="55190" y="144437"/>
                  </a:lnTo>
                  <a:lnTo>
                    <a:pt x="30446" y="189556"/>
                  </a:lnTo>
                  <a:lnTo>
                    <a:pt x="0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7" name="SMARTInkShape-7335"/>
            <p:cNvSpPr/>
            <p:nvPr>
              <p:custDataLst>
                <p:tags r:id="rId55"/>
              </p:custDataLst>
            </p:nvPr>
          </p:nvSpPr>
          <p:spPr>
            <a:xfrm>
              <a:off x="6886575" y="2011099"/>
              <a:ext cx="200026" cy="246327"/>
            </a:xfrm>
            <a:custGeom>
              <a:avLst/>
              <a:gdLst/>
              <a:ahLst/>
              <a:cxnLst/>
              <a:rect l="0" t="0" r="0" b="0"/>
              <a:pathLst>
                <a:path w="200026" h="246327">
                  <a:moveTo>
                    <a:pt x="0" y="8201"/>
                  </a:moveTo>
                  <a:lnTo>
                    <a:pt x="0" y="8201"/>
                  </a:lnTo>
                  <a:lnTo>
                    <a:pt x="8200" y="0"/>
                  </a:lnTo>
                  <a:lnTo>
                    <a:pt x="19246" y="9181"/>
                  </a:lnTo>
                  <a:lnTo>
                    <a:pt x="46071" y="53604"/>
                  </a:lnTo>
                  <a:lnTo>
                    <a:pt x="65741" y="86941"/>
                  </a:lnTo>
                  <a:lnTo>
                    <a:pt x="109453" y="134170"/>
                  </a:lnTo>
                  <a:lnTo>
                    <a:pt x="146183" y="175327"/>
                  </a:lnTo>
                  <a:lnTo>
                    <a:pt x="172761" y="216385"/>
                  </a:lnTo>
                  <a:lnTo>
                    <a:pt x="200025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1" name="SMARTInkShape-Group1489"/>
          <p:cNvGrpSpPr/>
          <p:nvPr/>
        </p:nvGrpSpPr>
        <p:grpSpPr>
          <a:xfrm>
            <a:off x="7562850" y="2190750"/>
            <a:ext cx="161926" cy="94611"/>
            <a:chOff x="7562850" y="2190750"/>
            <a:chExt cx="161926" cy="94611"/>
          </a:xfrm>
        </p:grpSpPr>
        <p:sp>
          <p:nvSpPr>
            <p:cNvPr id="1739" name="SMARTInkShape-7336"/>
            <p:cNvSpPr/>
            <p:nvPr>
              <p:custDataLst>
                <p:tags r:id="rId50"/>
              </p:custDataLst>
            </p:nvPr>
          </p:nvSpPr>
          <p:spPr>
            <a:xfrm>
              <a:off x="7562850" y="2266950"/>
              <a:ext cx="161926" cy="18411"/>
            </a:xfrm>
            <a:custGeom>
              <a:avLst/>
              <a:gdLst/>
              <a:ahLst/>
              <a:cxnLst/>
              <a:rect l="0" t="0" r="0" b="0"/>
              <a:pathLst>
                <a:path w="161926" h="1841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113" y="14189"/>
                  </a:lnTo>
                  <a:lnTo>
                    <a:pt x="56496" y="18410"/>
                  </a:lnTo>
                  <a:lnTo>
                    <a:pt x="85531" y="16038"/>
                  </a:lnTo>
                  <a:lnTo>
                    <a:pt x="126778" y="9324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0" name="SMARTInkShape-7337"/>
            <p:cNvSpPr/>
            <p:nvPr>
              <p:custDataLst>
                <p:tags r:id="rId51"/>
              </p:custDataLst>
            </p:nvPr>
          </p:nvSpPr>
          <p:spPr>
            <a:xfrm>
              <a:off x="7581900" y="219075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3436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6" name="SMARTInkShape-Group1490"/>
          <p:cNvGrpSpPr/>
          <p:nvPr/>
        </p:nvGrpSpPr>
        <p:grpSpPr>
          <a:xfrm>
            <a:off x="8087212" y="2038517"/>
            <a:ext cx="503482" cy="412514"/>
            <a:chOff x="8087212" y="2038517"/>
            <a:chExt cx="503482" cy="412514"/>
          </a:xfrm>
        </p:grpSpPr>
        <p:sp>
          <p:nvSpPr>
            <p:cNvPr id="1742" name="SMARTInkShape-7338"/>
            <p:cNvSpPr/>
            <p:nvPr>
              <p:custDataLst>
                <p:tags r:id="rId46"/>
              </p:custDataLst>
            </p:nvPr>
          </p:nvSpPr>
          <p:spPr>
            <a:xfrm>
              <a:off x="8487177" y="2324100"/>
              <a:ext cx="103517" cy="104776"/>
            </a:xfrm>
            <a:custGeom>
              <a:avLst/>
              <a:gdLst/>
              <a:ahLst/>
              <a:cxnLst/>
              <a:rect l="0" t="0" r="0" b="0"/>
              <a:pathLst>
                <a:path w="103517" h="104776">
                  <a:moveTo>
                    <a:pt x="18648" y="0"/>
                  </a:moveTo>
                  <a:lnTo>
                    <a:pt x="18648" y="0"/>
                  </a:lnTo>
                  <a:lnTo>
                    <a:pt x="11110" y="17900"/>
                  </a:lnTo>
                  <a:lnTo>
                    <a:pt x="1636" y="64071"/>
                  </a:lnTo>
                  <a:lnTo>
                    <a:pt x="0" y="73804"/>
                  </a:lnTo>
                  <a:lnTo>
                    <a:pt x="924" y="73545"/>
                  </a:lnTo>
                  <a:lnTo>
                    <a:pt x="4774" y="70433"/>
                  </a:lnTo>
                  <a:lnTo>
                    <a:pt x="7191" y="62701"/>
                  </a:lnTo>
                  <a:lnTo>
                    <a:pt x="7835" y="57676"/>
                  </a:lnTo>
                  <a:lnTo>
                    <a:pt x="14195" y="46448"/>
                  </a:lnTo>
                  <a:lnTo>
                    <a:pt x="40130" y="12244"/>
                  </a:lnTo>
                  <a:lnTo>
                    <a:pt x="51479" y="5442"/>
                  </a:lnTo>
                  <a:lnTo>
                    <a:pt x="63579" y="2418"/>
                  </a:lnTo>
                  <a:lnTo>
                    <a:pt x="73189" y="3897"/>
                  </a:lnTo>
                  <a:lnTo>
                    <a:pt x="77234" y="5773"/>
                  </a:lnTo>
                  <a:lnTo>
                    <a:pt x="84550" y="13502"/>
                  </a:lnTo>
                  <a:lnTo>
                    <a:pt x="97870" y="40767"/>
                  </a:lnTo>
                  <a:lnTo>
                    <a:pt x="103516" y="75715"/>
                  </a:lnTo>
                  <a:lnTo>
                    <a:pt x="94848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3" name="SMARTInkShape-7339"/>
            <p:cNvSpPr/>
            <p:nvPr>
              <p:custDataLst>
                <p:tags r:id="rId47"/>
              </p:custDataLst>
            </p:nvPr>
          </p:nvSpPr>
          <p:spPr>
            <a:xfrm>
              <a:off x="8373080" y="2134924"/>
              <a:ext cx="139231" cy="316107"/>
            </a:xfrm>
            <a:custGeom>
              <a:avLst/>
              <a:gdLst/>
              <a:ahLst/>
              <a:cxnLst/>
              <a:rect l="0" t="0" r="0" b="0"/>
              <a:pathLst>
                <a:path w="139231" h="316107">
                  <a:moveTo>
                    <a:pt x="113695" y="8201"/>
                  </a:moveTo>
                  <a:lnTo>
                    <a:pt x="113695" y="8201"/>
                  </a:lnTo>
                  <a:lnTo>
                    <a:pt x="118751" y="8201"/>
                  </a:lnTo>
                  <a:lnTo>
                    <a:pt x="139230" y="0"/>
                  </a:lnTo>
                  <a:lnTo>
                    <a:pt x="139186" y="617"/>
                  </a:lnTo>
                  <a:lnTo>
                    <a:pt x="123689" y="27219"/>
                  </a:lnTo>
                  <a:lnTo>
                    <a:pt x="107007" y="72949"/>
                  </a:lnTo>
                  <a:lnTo>
                    <a:pt x="87249" y="119925"/>
                  </a:lnTo>
                  <a:lnTo>
                    <a:pt x="67785" y="165149"/>
                  </a:lnTo>
                  <a:lnTo>
                    <a:pt x="43556" y="208301"/>
                  </a:lnTo>
                  <a:lnTo>
                    <a:pt x="21210" y="253671"/>
                  </a:lnTo>
                  <a:lnTo>
                    <a:pt x="1438" y="300940"/>
                  </a:lnTo>
                  <a:lnTo>
                    <a:pt x="0" y="314484"/>
                  </a:lnTo>
                  <a:lnTo>
                    <a:pt x="858" y="316106"/>
                  </a:lnTo>
                  <a:lnTo>
                    <a:pt x="8920" y="313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4" name="SMARTInkShape-7340"/>
            <p:cNvSpPr/>
            <p:nvPr>
              <p:custDataLst>
                <p:tags r:id="rId48"/>
              </p:custDataLst>
            </p:nvPr>
          </p:nvSpPr>
          <p:spPr>
            <a:xfrm>
              <a:off x="8233638" y="2241628"/>
              <a:ext cx="81688" cy="48612"/>
            </a:xfrm>
            <a:custGeom>
              <a:avLst/>
              <a:gdLst/>
              <a:ahLst/>
              <a:cxnLst/>
              <a:rect l="0" t="0" r="0" b="0"/>
              <a:pathLst>
                <a:path w="81688" h="48612">
                  <a:moveTo>
                    <a:pt x="5487" y="6272"/>
                  </a:moveTo>
                  <a:lnTo>
                    <a:pt x="5487" y="6272"/>
                  </a:lnTo>
                  <a:lnTo>
                    <a:pt x="5487" y="784"/>
                  </a:lnTo>
                  <a:lnTo>
                    <a:pt x="5487" y="10397"/>
                  </a:lnTo>
                  <a:lnTo>
                    <a:pt x="2665" y="16219"/>
                  </a:lnTo>
                  <a:lnTo>
                    <a:pt x="431" y="19253"/>
                  </a:lnTo>
                  <a:lnTo>
                    <a:pt x="0" y="22334"/>
                  </a:lnTo>
                  <a:lnTo>
                    <a:pt x="5303" y="48611"/>
                  </a:lnTo>
                  <a:lnTo>
                    <a:pt x="6529" y="30733"/>
                  </a:lnTo>
                  <a:lnTo>
                    <a:pt x="10536" y="23141"/>
                  </a:lnTo>
                  <a:lnTo>
                    <a:pt x="34825" y="4156"/>
                  </a:lnTo>
                  <a:lnTo>
                    <a:pt x="44279" y="40"/>
                  </a:lnTo>
                  <a:lnTo>
                    <a:pt x="48281" y="0"/>
                  </a:lnTo>
                  <a:lnTo>
                    <a:pt x="55551" y="2779"/>
                  </a:lnTo>
                  <a:lnTo>
                    <a:pt x="75273" y="19223"/>
                  </a:lnTo>
                  <a:lnTo>
                    <a:pt x="78836" y="25433"/>
                  </a:lnTo>
                  <a:lnTo>
                    <a:pt x="81687" y="44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5" name="SMARTInkShape-7341"/>
            <p:cNvSpPr/>
            <p:nvPr>
              <p:custDataLst>
                <p:tags r:id="rId49"/>
              </p:custDataLst>
            </p:nvPr>
          </p:nvSpPr>
          <p:spPr>
            <a:xfrm>
              <a:off x="8087212" y="2038517"/>
              <a:ext cx="102253" cy="263196"/>
            </a:xfrm>
            <a:custGeom>
              <a:avLst/>
              <a:gdLst/>
              <a:ahLst/>
              <a:cxnLst/>
              <a:rect l="0" t="0" r="0" b="0"/>
              <a:pathLst>
                <a:path w="102253" h="263196">
                  <a:moveTo>
                    <a:pt x="66188" y="47458"/>
                  </a:moveTo>
                  <a:lnTo>
                    <a:pt x="66188" y="47458"/>
                  </a:lnTo>
                  <a:lnTo>
                    <a:pt x="66188" y="25999"/>
                  </a:lnTo>
                  <a:lnTo>
                    <a:pt x="69010" y="19224"/>
                  </a:lnTo>
                  <a:lnTo>
                    <a:pt x="80317" y="4111"/>
                  </a:lnTo>
                  <a:lnTo>
                    <a:pt x="79841" y="2685"/>
                  </a:lnTo>
                  <a:lnTo>
                    <a:pt x="78466" y="1734"/>
                  </a:lnTo>
                  <a:lnTo>
                    <a:pt x="54496" y="0"/>
                  </a:lnTo>
                  <a:lnTo>
                    <a:pt x="39205" y="4939"/>
                  </a:lnTo>
                  <a:lnTo>
                    <a:pt x="21269" y="18162"/>
                  </a:lnTo>
                  <a:lnTo>
                    <a:pt x="14474" y="26677"/>
                  </a:lnTo>
                  <a:lnTo>
                    <a:pt x="3208" y="52718"/>
                  </a:lnTo>
                  <a:lnTo>
                    <a:pt x="0" y="90719"/>
                  </a:lnTo>
                  <a:lnTo>
                    <a:pt x="9770" y="115662"/>
                  </a:lnTo>
                  <a:lnTo>
                    <a:pt x="43996" y="159163"/>
                  </a:lnTo>
                  <a:lnTo>
                    <a:pt x="82604" y="206130"/>
                  </a:lnTo>
                  <a:lnTo>
                    <a:pt x="97418" y="226497"/>
                  </a:lnTo>
                  <a:lnTo>
                    <a:pt x="102252" y="239619"/>
                  </a:lnTo>
                  <a:lnTo>
                    <a:pt x="100815" y="244357"/>
                  </a:lnTo>
                  <a:lnTo>
                    <a:pt x="93572" y="255266"/>
                  </a:lnTo>
                  <a:lnTo>
                    <a:pt x="83298" y="261526"/>
                  </a:lnTo>
                  <a:lnTo>
                    <a:pt x="77594" y="263195"/>
                  </a:lnTo>
                  <a:lnTo>
                    <a:pt x="65613" y="262227"/>
                  </a:lnTo>
                  <a:lnTo>
                    <a:pt x="19384" y="248208"/>
                  </a:lnTo>
                  <a:lnTo>
                    <a:pt x="9038" y="247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7" name="SMARTInkShape-7342"/>
          <p:cNvSpPr/>
          <p:nvPr>
            <p:custDataLst>
              <p:tags r:id="rId3"/>
            </p:custDataLst>
          </p:nvPr>
        </p:nvSpPr>
        <p:spPr>
          <a:xfrm>
            <a:off x="8839200" y="2228850"/>
            <a:ext cx="19051" cy="9526"/>
          </a:xfrm>
          <a:custGeom>
            <a:avLst/>
            <a:gdLst/>
            <a:ahLst/>
            <a:cxnLst/>
            <a:rect l="0" t="0" r="0" b="0"/>
            <a:pathLst>
              <a:path w="19051" h="9526">
                <a:moveTo>
                  <a:pt x="19050" y="0"/>
                </a:moveTo>
                <a:lnTo>
                  <a:pt x="19050" y="0"/>
                </a:lnTo>
                <a:lnTo>
                  <a:pt x="0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53" name="SMARTInkShape-Group1492"/>
          <p:cNvGrpSpPr/>
          <p:nvPr/>
        </p:nvGrpSpPr>
        <p:grpSpPr>
          <a:xfrm>
            <a:off x="745175" y="3034592"/>
            <a:ext cx="606493" cy="337259"/>
            <a:chOff x="745175" y="3034592"/>
            <a:chExt cx="606493" cy="337259"/>
          </a:xfrm>
        </p:grpSpPr>
        <p:sp>
          <p:nvSpPr>
            <p:cNvPr id="1748" name="SMARTInkShape-7343"/>
            <p:cNvSpPr/>
            <p:nvPr>
              <p:custDataLst>
                <p:tags r:id="rId41"/>
              </p:custDataLst>
            </p:nvPr>
          </p:nvSpPr>
          <p:spPr>
            <a:xfrm>
              <a:off x="1343025" y="3305175"/>
              <a:ext cx="8643" cy="66676"/>
            </a:xfrm>
            <a:custGeom>
              <a:avLst/>
              <a:gdLst/>
              <a:ahLst/>
              <a:cxnLst/>
              <a:rect l="0" t="0" r="0" b="0"/>
              <a:pathLst>
                <a:path w="8643" h="666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642" y="9721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9" name="SMARTInkShape-7344"/>
            <p:cNvSpPr/>
            <p:nvPr>
              <p:custDataLst>
                <p:tags r:id="rId42"/>
              </p:custDataLst>
            </p:nvPr>
          </p:nvSpPr>
          <p:spPr>
            <a:xfrm>
              <a:off x="1219200" y="3195344"/>
              <a:ext cx="57151" cy="105991"/>
            </a:xfrm>
            <a:custGeom>
              <a:avLst/>
              <a:gdLst/>
              <a:ahLst/>
              <a:cxnLst/>
              <a:rect l="0" t="0" r="0" b="0"/>
              <a:pathLst>
                <a:path w="57151" h="105991">
                  <a:moveTo>
                    <a:pt x="0" y="5056"/>
                  </a:moveTo>
                  <a:lnTo>
                    <a:pt x="0" y="5056"/>
                  </a:lnTo>
                  <a:lnTo>
                    <a:pt x="0" y="0"/>
                  </a:lnTo>
                  <a:lnTo>
                    <a:pt x="0" y="41141"/>
                  </a:lnTo>
                  <a:lnTo>
                    <a:pt x="0" y="83836"/>
                  </a:lnTo>
                  <a:lnTo>
                    <a:pt x="0" y="105990"/>
                  </a:lnTo>
                  <a:lnTo>
                    <a:pt x="2822" y="68263"/>
                  </a:lnTo>
                  <a:lnTo>
                    <a:pt x="16247" y="32312"/>
                  </a:lnTo>
                  <a:lnTo>
                    <a:pt x="22390" y="23167"/>
                  </a:lnTo>
                  <a:lnTo>
                    <a:pt x="25510" y="21363"/>
                  </a:lnTo>
                  <a:lnTo>
                    <a:pt x="28648" y="21219"/>
                  </a:lnTo>
                  <a:lnTo>
                    <a:pt x="34958" y="23881"/>
                  </a:lnTo>
                  <a:lnTo>
                    <a:pt x="41289" y="28592"/>
                  </a:lnTo>
                  <a:lnTo>
                    <a:pt x="44809" y="42681"/>
                  </a:lnTo>
                  <a:lnTo>
                    <a:pt x="47432" y="59878"/>
                  </a:lnTo>
                  <a:lnTo>
                    <a:pt x="57150" y="8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0" name="SMARTInkShape-7345"/>
            <p:cNvSpPr/>
            <p:nvPr>
              <p:custDataLst>
                <p:tags r:id="rId43"/>
              </p:custDataLst>
            </p:nvPr>
          </p:nvSpPr>
          <p:spPr>
            <a:xfrm>
              <a:off x="1120099" y="3200943"/>
              <a:ext cx="41952" cy="113758"/>
            </a:xfrm>
            <a:custGeom>
              <a:avLst/>
              <a:gdLst/>
              <a:ahLst/>
              <a:cxnLst/>
              <a:rect l="0" t="0" r="0" b="0"/>
              <a:pathLst>
                <a:path w="41952" h="113758">
                  <a:moveTo>
                    <a:pt x="22901" y="28032"/>
                  </a:moveTo>
                  <a:lnTo>
                    <a:pt x="22901" y="28032"/>
                  </a:lnTo>
                  <a:lnTo>
                    <a:pt x="14700" y="28032"/>
                  </a:lnTo>
                  <a:lnTo>
                    <a:pt x="21693" y="28032"/>
                  </a:lnTo>
                  <a:lnTo>
                    <a:pt x="32656" y="22976"/>
                  </a:lnTo>
                  <a:lnTo>
                    <a:pt x="35754" y="20428"/>
                  </a:lnTo>
                  <a:lnTo>
                    <a:pt x="39197" y="14775"/>
                  </a:lnTo>
                  <a:lnTo>
                    <a:pt x="41709" y="1289"/>
                  </a:lnTo>
                  <a:lnTo>
                    <a:pt x="36199" y="272"/>
                  </a:lnTo>
                  <a:lnTo>
                    <a:pt x="31766" y="0"/>
                  </a:lnTo>
                  <a:lnTo>
                    <a:pt x="24019" y="2521"/>
                  </a:lnTo>
                  <a:lnTo>
                    <a:pt x="20471" y="4674"/>
                  </a:lnTo>
                  <a:lnTo>
                    <a:pt x="741" y="43320"/>
                  </a:lnTo>
                  <a:lnTo>
                    <a:pt x="0" y="59168"/>
                  </a:lnTo>
                  <a:lnTo>
                    <a:pt x="8147" y="90157"/>
                  </a:lnTo>
                  <a:lnTo>
                    <a:pt x="16883" y="105118"/>
                  </a:lnTo>
                  <a:lnTo>
                    <a:pt x="21006" y="107998"/>
                  </a:lnTo>
                  <a:lnTo>
                    <a:pt x="41951" y="113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1" name="SMARTInkShape-7346"/>
            <p:cNvSpPr/>
            <p:nvPr>
              <p:custDataLst>
                <p:tags r:id="rId44"/>
              </p:custDataLst>
            </p:nvPr>
          </p:nvSpPr>
          <p:spPr>
            <a:xfrm>
              <a:off x="745175" y="3034592"/>
              <a:ext cx="340676" cy="270584"/>
            </a:xfrm>
            <a:custGeom>
              <a:avLst/>
              <a:gdLst/>
              <a:ahLst/>
              <a:cxnLst/>
              <a:rect l="0" t="0" r="0" b="0"/>
              <a:pathLst>
                <a:path w="340676" h="270584">
                  <a:moveTo>
                    <a:pt x="35875" y="156283"/>
                  </a:moveTo>
                  <a:lnTo>
                    <a:pt x="35875" y="156283"/>
                  </a:lnTo>
                  <a:lnTo>
                    <a:pt x="30818" y="151227"/>
                  </a:lnTo>
                  <a:lnTo>
                    <a:pt x="22692" y="148744"/>
                  </a:lnTo>
                  <a:lnTo>
                    <a:pt x="0" y="146874"/>
                  </a:lnTo>
                  <a:lnTo>
                    <a:pt x="8547" y="136680"/>
                  </a:lnTo>
                  <a:lnTo>
                    <a:pt x="50814" y="115238"/>
                  </a:lnTo>
                  <a:lnTo>
                    <a:pt x="92174" y="88203"/>
                  </a:lnTo>
                  <a:lnTo>
                    <a:pt x="138287" y="64205"/>
                  </a:lnTo>
                  <a:lnTo>
                    <a:pt x="183340" y="43903"/>
                  </a:lnTo>
                  <a:lnTo>
                    <a:pt x="224342" y="20569"/>
                  </a:lnTo>
                  <a:lnTo>
                    <a:pt x="258530" y="0"/>
                  </a:lnTo>
                  <a:lnTo>
                    <a:pt x="260512" y="236"/>
                  </a:lnTo>
                  <a:lnTo>
                    <a:pt x="261833" y="1451"/>
                  </a:lnTo>
                  <a:lnTo>
                    <a:pt x="268749" y="13276"/>
                  </a:lnTo>
                  <a:lnTo>
                    <a:pt x="272963" y="44897"/>
                  </a:lnTo>
                  <a:lnTo>
                    <a:pt x="276617" y="85166"/>
                  </a:lnTo>
                  <a:lnTo>
                    <a:pt x="281478" y="115809"/>
                  </a:lnTo>
                  <a:lnTo>
                    <a:pt x="282919" y="155579"/>
                  </a:lnTo>
                  <a:lnTo>
                    <a:pt x="283405" y="196831"/>
                  </a:lnTo>
                  <a:lnTo>
                    <a:pt x="283501" y="238454"/>
                  </a:lnTo>
                  <a:lnTo>
                    <a:pt x="283523" y="266426"/>
                  </a:lnTo>
                  <a:lnTo>
                    <a:pt x="283525" y="256917"/>
                  </a:lnTo>
                  <a:lnTo>
                    <a:pt x="288581" y="243015"/>
                  </a:lnTo>
                  <a:lnTo>
                    <a:pt x="296782" y="230547"/>
                  </a:lnTo>
                  <a:lnTo>
                    <a:pt x="302823" y="226331"/>
                  </a:lnTo>
                  <a:lnTo>
                    <a:pt x="305915" y="225207"/>
                  </a:lnTo>
                  <a:lnTo>
                    <a:pt x="309035" y="225516"/>
                  </a:lnTo>
                  <a:lnTo>
                    <a:pt x="315324" y="228681"/>
                  </a:lnTo>
                  <a:lnTo>
                    <a:pt x="324814" y="236413"/>
                  </a:lnTo>
                  <a:lnTo>
                    <a:pt x="334329" y="250463"/>
                  </a:lnTo>
                  <a:lnTo>
                    <a:pt x="340675" y="27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2" name="SMARTInkShape-7347"/>
            <p:cNvSpPr/>
            <p:nvPr>
              <p:custDataLst>
                <p:tags r:id="rId45"/>
              </p:custDataLst>
            </p:nvPr>
          </p:nvSpPr>
          <p:spPr>
            <a:xfrm>
              <a:off x="904875" y="3071087"/>
              <a:ext cx="38101" cy="272189"/>
            </a:xfrm>
            <a:custGeom>
              <a:avLst/>
              <a:gdLst/>
              <a:ahLst/>
              <a:cxnLst/>
              <a:rect l="0" t="0" r="0" b="0"/>
              <a:pathLst>
                <a:path w="38101" h="27218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45402"/>
                  </a:lnTo>
                  <a:lnTo>
                    <a:pt x="2822" y="82046"/>
                  </a:lnTo>
                  <a:lnTo>
                    <a:pt x="8201" y="124915"/>
                  </a:lnTo>
                  <a:lnTo>
                    <a:pt x="14189" y="161642"/>
                  </a:lnTo>
                  <a:lnTo>
                    <a:pt x="19148" y="208802"/>
                  </a:lnTo>
                  <a:lnTo>
                    <a:pt x="27125" y="250775"/>
                  </a:lnTo>
                  <a:lnTo>
                    <a:pt x="38100" y="27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6" name="SMARTInkShape-Group1493"/>
          <p:cNvGrpSpPr/>
          <p:nvPr/>
        </p:nvGrpSpPr>
        <p:grpSpPr>
          <a:xfrm>
            <a:off x="1657742" y="3057169"/>
            <a:ext cx="275834" cy="271540"/>
            <a:chOff x="1657742" y="3057169"/>
            <a:chExt cx="275834" cy="271540"/>
          </a:xfrm>
        </p:grpSpPr>
        <p:sp>
          <p:nvSpPr>
            <p:cNvPr id="1754" name="SMARTInkShape-7348"/>
            <p:cNvSpPr/>
            <p:nvPr>
              <p:custDataLst>
                <p:tags r:id="rId39"/>
              </p:custDataLst>
            </p:nvPr>
          </p:nvSpPr>
          <p:spPr>
            <a:xfrm>
              <a:off x="1657742" y="3152775"/>
              <a:ext cx="275834" cy="112977"/>
            </a:xfrm>
            <a:custGeom>
              <a:avLst/>
              <a:gdLst/>
              <a:ahLst/>
              <a:cxnLst/>
              <a:rect l="0" t="0" r="0" b="0"/>
              <a:pathLst>
                <a:path w="275834" h="112977">
                  <a:moveTo>
                    <a:pt x="9133" y="104775"/>
                  </a:moveTo>
                  <a:lnTo>
                    <a:pt x="9133" y="104775"/>
                  </a:lnTo>
                  <a:lnTo>
                    <a:pt x="932" y="112976"/>
                  </a:lnTo>
                  <a:lnTo>
                    <a:pt x="491" y="112359"/>
                  </a:lnTo>
                  <a:lnTo>
                    <a:pt x="0" y="108851"/>
                  </a:lnTo>
                  <a:lnTo>
                    <a:pt x="5427" y="103765"/>
                  </a:lnTo>
                  <a:lnTo>
                    <a:pt x="48391" y="81162"/>
                  </a:lnTo>
                  <a:lnTo>
                    <a:pt x="87557" y="64147"/>
                  </a:lnTo>
                  <a:lnTo>
                    <a:pt x="133460" y="44954"/>
                  </a:lnTo>
                  <a:lnTo>
                    <a:pt x="177703" y="31849"/>
                  </a:lnTo>
                  <a:lnTo>
                    <a:pt x="218114" y="19070"/>
                  </a:lnTo>
                  <a:lnTo>
                    <a:pt x="2758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5" name="SMARTInkShape-7349"/>
            <p:cNvSpPr/>
            <p:nvPr>
              <p:custDataLst>
                <p:tags r:id="rId40"/>
              </p:custDataLst>
            </p:nvPr>
          </p:nvSpPr>
          <p:spPr>
            <a:xfrm>
              <a:off x="1714500" y="3057169"/>
              <a:ext cx="180976" cy="271540"/>
            </a:xfrm>
            <a:custGeom>
              <a:avLst/>
              <a:gdLst/>
              <a:ahLst/>
              <a:cxnLst/>
              <a:rect l="0" t="0" r="0" b="0"/>
              <a:pathLst>
                <a:path w="180976" h="271540">
                  <a:moveTo>
                    <a:pt x="0" y="67031"/>
                  </a:moveTo>
                  <a:lnTo>
                    <a:pt x="0" y="67031"/>
                  </a:lnTo>
                  <a:lnTo>
                    <a:pt x="0" y="57898"/>
                  </a:lnTo>
                  <a:lnTo>
                    <a:pt x="2822" y="76386"/>
                  </a:lnTo>
                  <a:lnTo>
                    <a:pt x="13183" y="110725"/>
                  </a:lnTo>
                  <a:lnTo>
                    <a:pt x="29659" y="151591"/>
                  </a:lnTo>
                  <a:lnTo>
                    <a:pt x="44076" y="193213"/>
                  </a:lnTo>
                  <a:lnTo>
                    <a:pt x="63191" y="235968"/>
                  </a:lnTo>
                  <a:lnTo>
                    <a:pt x="85398" y="263136"/>
                  </a:lnTo>
                  <a:lnTo>
                    <a:pt x="95457" y="270606"/>
                  </a:lnTo>
                  <a:lnTo>
                    <a:pt x="99622" y="271539"/>
                  </a:lnTo>
                  <a:lnTo>
                    <a:pt x="103456" y="271103"/>
                  </a:lnTo>
                  <a:lnTo>
                    <a:pt x="107071" y="269754"/>
                  </a:lnTo>
                  <a:lnTo>
                    <a:pt x="113909" y="259789"/>
                  </a:lnTo>
                  <a:lnTo>
                    <a:pt x="120887" y="239150"/>
                  </a:lnTo>
                  <a:lnTo>
                    <a:pt x="128301" y="198044"/>
                  </a:lnTo>
                  <a:lnTo>
                    <a:pt x="138899" y="152059"/>
                  </a:lnTo>
                  <a:lnTo>
                    <a:pt x="142755" y="111510"/>
                  </a:lnTo>
                  <a:lnTo>
                    <a:pt x="153003" y="65468"/>
                  </a:lnTo>
                  <a:lnTo>
                    <a:pt x="165219" y="20979"/>
                  </a:lnTo>
                  <a:lnTo>
                    <a:pt x="169604" y="1410"/>
                  </a:lnTo>
                  <a:lnTo>
                    <a:pt x="171278" y="0"/>
                  </a:lnTo>
                  <a:lnTo>
                    <a:pt x="180975" y="9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1" name="SMARTInkShape-Group1494"/>
          <p:cNvGrpSpPr/>
          <p:nvPr/>
        </p:nvGrpSpPr>
        <p:grpSpPr>
          <a:xfrm>
            <a:off x="2339611" y="3125558"/>
            <a:ext cx="1030916" cy="303443"/>
            <a:chOff x="2339611" y="3125558"/>
            <a:chExt cx="1030916" cy="303443"/>
          </a:xfrm>
        </p:grpSpPr>
        <p:sp>
          <p:nvSpPr>
            <p:cNvPr id="1757" name="SMARTInkShape-7350"/>
            <p:cNvSpPr/>
            <p:nvPr>
              <p:custDataLst>
                <p:tags r:id="rId35"/>
              </p:custDataLst>
            </p:nvPr>
          </p:nvSpPr>
          <p:spPr>
            <a:xfrm>
              <a:off x="2339611" y="3125558"/>
              <a:ext cx="155940" cy="215243"/>
            </a:xfrm>
            <a:custGeom>
              <a:avLst/>
              <a:gdLst/>
              <a:ahLst/>
              <a:cxnLst/>
              <a:rect l="0" t="0" r="0" b="0"/>
              <a:pathLst>
                <a:path w="155940" h="215243">
                  <a:moveTo>
                    <a:pt x="155939" y="17692"/>
                  </a:moveTo>
                  <a:lnTo>
                    <a:pt x="155939" y="17692"/>
                  </a:lnTo>
                  <a:lnTo>
                    <a:pt x="155939" y="9491"/>
                  </a:lnTo>
                  <a:lnTo>
                    <a:pt x="154881" y="9050"/>
                  </a:lnTo>
                  <a:lnTo>
                    <a:pt x="150883" y="8559"/>
                  </a:lnTo>
                  <a:lnTo>
                    <a:pt x="145578" y="5520"/>
                  </a:lnTo>
                  <a:lnTo>
                    <a:pt x="142681" y="3227"/>
                  </a:lnTo>
                  <a:lnTo>
                    <a:pt x="133819" y="680"/>
                  </a:lnTo>
                  <a:lnTo>
                    <a:pt x="128492" y="0"/>
                  </a:lnTo>
                  <a:lnTo>
                    <a:pt x="87203" y="12019"/>
                  </a:lnTo>
                  <a:lnTo>
                    <a:pt x="64907" y="18688"/>
                  </a:lnTo>
                  <a:lnTo>
                    <a:pt x="35008" y="44059"/>
                  </a:lnTo>
                  <a:lnTo>
                    <a:pt x="28109" y="53400"/>
                  </a:lnTo>
                  <a:lnTo>
                    <a:pt x="16770" y="78956"/>
                  </a:lnTo>
                  <a:lnTo>
                    <a:pt x="14711" y="91135"/>
                  </a:lnTo>
                  <a:lnTo>
                    <a:pt x="16279" y="96287"/>
                  </a:lnTo>
                  <a:lnTo>
                    <a:pt x="23665" y="104835"/>
                  </a:lnTo>
                  <a:lnTo>
                    <a:pt x="31181" y="109339"/>
                  </a:lnTo>
                  <a:lnTo>
                    <a:pt x="41224" y="111340"/>
                  </a:lnTo>
                  <a:lnTo>
                    <a:pt x="87474" y="112848"/>
                  </a:lnTo>
                  <a:lnTo>
                    <a:pt x="91246" y="112879"/>
                  </a:lnTo>
                  <a:lnTo>
                    <a:pt x="92702" y="113958"/>
                  </a:lnTo>
                  <a:lnTo>
                    <a:pt x="92614" y="115736"/>
                  </a:lnTo>
                  <a:lnTo>
                    <a:pt x="91497" y="117980"/>
                  </a:lnTo>
                  <a:lnTo>
                    <a:pt x="79813" y="126194"/>
                  </a:lnTo>
                  <a:lnTo>
                    <a:pt x="40394" y="144412"/>
                  </a:lnTo>
                  <a:lnTo>
                    <a:pt x="13406" y="162432"/>
                  </a:lnTo>
                  <a:lnTo>
                    <a:pt x="1406" y="182992"/>
                  </a:lnTo>
                  <a:lnTo>
                    <a:pt x="0" y="189275"/>
                  </a:lnTo>
                  <a:lnTo>
                    <a:pt x="1261" y="199079"/>
                  </a:lnTo>
                  <a:lnTo>
                    <a:pt x="8171" y="206964"/>
                  </a:lnTo>
                  <a:lnTo>
                    <a:pt x="12977" y="210548"/>
                  </a:lnTo>
                  <a:lnTo>
                    <a:pt x="26784" y="214531"/>
                  </a:lnTo>
                  <a:lnTo>
                    <a:pt x="43503" y="215242"/>
                  </a:lnTo>
                  <a:lnTo>
                    <a:pt x="84453" y="209330"/>
                  </a:lnTo>
                  <a:lnTo>
                    <a:pt x="123199" y="207358"/>
                  </a:lnTo>
                  <a:lnTo>
                    <a:pt x="155939" y="19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8" name="SMARTInkShape-7351"/>
            <p:cNvSpPr/>
            <p:nvPr>
              <p:custDataLst>
                <p:tags r:id="rId36"/>
              </p:custDataLst>
            </p:nvPr>
          </p:nvSpPr>
          <p:spPr>
            <a:xfrm>
              <a:off x="2772167" y="3143366"/>
              <a:ext cx="169094" cy="227117"/>
            </a:xfrm>
            <a:custGeom>
              <a:avLst/>
              <a:gdLst/>
              <a:ahLst/>
              <a:cxnLst/>
              <a:rect l="0" t="0" r="0" b="0"/>
              <a:pathLst>
                <a:path w="169094" h="227117">
                  <a:moveTo>
                    <a:pt x="9133" y="9409"/>
                  </a:moveTo>
                  <a:lnTo>
                    <a:pt x="9133" y="9409"/>
                  </a:lnTo>
                  <a:lnTo>
                    <a:pt x="9133" y="4353"/>
                  </a:lnTo>
                  <a:lnTo>
                    <a:pt x="8075" y="2863"/>
                  </a:lnTo>
                  <a:lnTo>
                    <a:pt x="6311" y="1870"/>
                  </a:lnTo>
                  <a:lnTo>
                    <a:pt x="0" y="0"/>
                  </a:lnTo>
                  <a:lnTo>
                    <a:pt x="39611" y="39885"/>
                  </a:lnTo>
                  <a:lnTo>
                    <a:pt x="81280" y="65153"/>
                  </a:lnTo>
                  <a:lnTo>
                    <a:pt x="116615" y="85005"/>
                  </a:lnTo>
                  <a:lnTo>
                    <a:pt x="132044" y="92749"/>
                  </a:lnTo>
                  <a:lnTo>
                    <a:pt x="150573" y="109323"/>
                  </a:lnTo>
                  <a:lnTo>
                    <a:pt x="161108" y="115566"/>
                  </a:lnTo>
                  <a:lnTo>
                    <a:pt x="169093" y="122100"/>
                  </a:lnTo>
                  <a:lnTo>
                    <a:pt x="168689" y="122637"/>
                  </a:lnTo>
                  <a:lnTo>
                    <a:pt x="165419" y="123233"/>
                  </a:lnTo>
                  <a:lnTo>
                    <a:pt x="164124" y="124450"/>
                  </a:lnTo>
                  <a:lnTo>
                    <a:pt x="162684" y="128625"/>
                  </a:lnTo>
                  <a:lnTo>
                    <a:pt x="156400" y="134008"/>
                  </a:lnTo>
                  <a:lnTo>
                    <a:pt x="146552" y="142045"/>
                  </a:lnTo>
                  <a:lnTo>
                    <a:pt x="109474" y="183553"/>
                  </a:lnTo>
                  <a:lnTo>
                    <a:pt x="64874" y="218095"/>
                  </a:lnTo>
                  <a:lnTo>
                    <a:pt x="56132" y="223866"/>
                  </a:lnTo>
                  <a:lnTo>
                    <a:pt x="55282" y="225406"/>
                  </a:lnTo>
                  <a:lnTo>
                    <a:pt x="55774" y="226432"/>
                  </a:lnTo>
                  <a:lnTo>
                    <a:pt x="55044" y="227116"/>
                  </a:lnTo>
                  <a:lnTo>
                    <a:pt x="56758" y="218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9" name="SMARTInkShape-7352"/>
            <p:cNvSpPr/>
            <p:nvPr>
              <p:custDataLst>
                <p:tags r:id="rId37"/>
              </p:custDataLst>
            </p:nvPr>
          </p:nvSpPr>
          <p:spPr>
            <a:xfrm>
              <a:off x="3129858" y="3172985"/>
              <a:ext cx="143973" cy="154737"/>
            </a:xfrm>
            <a:custGeom>
              <a:avLst/>
              <a:gdLst/>
              <a:ahLst/>
              <a:cxnLst/>
              <a:rect l="0" t="0" r="0" b="0"/>
              <a:pathLst>
                <a:path w="143973" h="154737">
                  <a:moveTo>
                    <a:pt x="61017" y="46465"/>
                  </a:moveTo>
                  <a:lnTo>
                    <a:pt x="61017" y="46465"/>
                  </a:lnTo>
                  <a:lnTo>
                    <a:pt x="61017" y="18433"/>
                  </a:lnTo>
                  <a:lnTo>
                    <a:pt x="26865" y="53110"/>
                  </a:lnTo>
                  <a:lnTo>
                    <a:pt x="3913" y="99010"/>
                  </a:lnTo>
                  <a:lnTo>
                    <a:pt x="722" y="103720"/>
                  </a:lnTo>
                  <a:lnTo>
                    <a:pt x="0" y="117420"/>
                  </a:lnTo>
                  <a:lnTo>
                    <a:pt x="3207" y="131976"/>
                  </a:lnTo>
                  <a:lnTo>
                    <a:pt x="8160" y="141973"/>
                  </a:lnTo>
                  <a:lnTo>
                    <a:pt x="19533" y="149944"/>
                  </a:lnTo>
                  <a:lnTo>
                    <a:pt x="27011" y="153551"/>
                  </a:lnTo>
                  <a:lnTo>
                    <a:pt x="43786" y="154736"/>
                  </a:lnTo>
                  <a:lnTo>
                    <a:pt x="83286" y="149584"/>
                  </a:lnTo>
                  <a:lnTo>
                    <a:pt x="108537" y="136168"/>
                  </a:lnTo>
                  <a:lnTo>
                    <a:pt x="128837" y="118787"/>
                  </a:lnTo>
                  <a:lnTo>
                    <a:pt x="138078" y="106478"/>
                  </a:lnTo>
                  <a:lnTo>
                    <a:pt x="142891" y="91129"/>
                  </a:lnTo>
                  <a:lnTo>
                    <a:pt x="143972" y="73724"/>
                  </a:lnTo>
                  <a:lnTo>
                    <a:pt x="136043" y="39502"/>
                  </a:lnTo>
                  <a:lnTo>
                    <a:pt x="129287" y="25379"/>
                  </a:lnTo>
                  <a:lnTo>
                    <a:pt x="119229" y="12046"/>
                  </a:lnTo>
                  <a:lnTo>
                    <a:pt x="107703" y="4709"/>
                  </a:lnTo>
                  <a:lnTo>
                    <a:pt x="83057" y="0"/>
                  </a:lnTo>
                  <a:lnTo>
                    <a:pt x="64137" y="4240"/>
                  </a:lnTo>
                  <a:lnTo>
                    <a:pt x="54290" y="12176"/>
                  </a:lnTo>
                  <a:lnTo>
                    <a:pt x="41967" y="27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0" name="SMARTInkShape-7353"/>
            <p:cNvSpPr/>
            <p:nvPr>
              <p:custDataLst>
                <p:tags r:id="rId38"/>
              </p:custDataLst>
            </p:nvPr>
          </p:nvSpPr>
          <p:spPr>
            <a:xfrm>
              <a:off x="3343275" y="3362325"/>
              <a:ext cx="27252" cy="66676"/>
            </a:xfrm>
            <a:custGeom>
              <a:avLst/>
              <a:gdLst/>
              <a:ahLst/>
              <a:cxnLst/>
              <a:rect l="0" t="0" r="0" b="0"/>
              <a:pathLst>
                <a:path w="27252" h="66676">
                  <a:moveTo>
                    <a:pt x="19050" y="0"/>
                  </a:moveTo>
                  <a:lnTo>
                    <a:pt x="19050" y="0"/>
                  </a:lnTo>
                  <a:lnTo>
                    <a:pt x="24107" y="5057"/>
                  </a:lnTo>
                  <a:lnTo>
                    <a:pt x="26589" y="13183"/>
                  </a:lnTo>
                  <a:lnTo>
                    <a:pt x="27251" y="18314"/>
                  </a:lnTo>
                  <a:lnTo>
                    <a:pt x="25164" y="26837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0" name="SMARTInkShape-Group1495"/>
          <p:cNvGrpSpPr/>
          <p:nvPr/>
        </p:nvGrpSpPr>
        <p:grpSpPr>
          <a:xfrm>
            <a:off x="4038989" y="3048000"/>
            <a:ext cx="569227" cy="533401"/>
            <a:chOff x="4038989" y="3048000"/>
            <a:chExt cx="569227" cy="533401"/>
          </a:xfrm>
        </p:grpSpPr>
        <p:sp>
          <p:nvSpPr>
            <p:cNvPr id="1762" name="SMARTInkShape-7354"/>
            <p:cNvSpPr/>
            <p:nvPr>
              <p:custDataLst>
                <p:tags r:id="rId27"/>
              </p:custDataLst>
            </p:nvPr>
          </p:nvSpPr>
          <p:spPr>
            <a:xfrm>
              <a:off x="4181475" y="3048000"/>
              <a:ext cx="9526" cy="276226"/>
            </a:xfrm>
            <a:custGeom>
              <a:avLst/>
              <a:gdLst/>
              <a:ahLst/>
              <a:cxnLst/>
              <a:rect l="0" t="0" r="0" b="0"/>
              <a:pathLst>
                <a:path w="9526" h="276226">
                  <a:moveTo>
                    <a:pt x="0" y="0"/>
                  </a:moveTo>
                  <a:lnTo>
                    <a:pt x="0" y="0"/>
                  </a:lnTo>
                  <a:lnTo>
                    <a:pt x="5057" y="10113"/>
                  </a:lnTo>
                  <a:lnTo>
                    <a:pt x="8936" y="54601"/>
                  </a:lnTo>
                  <a:lnTo>
                    <a:pt x="9350" y="94495"/>
                  </a:lnTo>
                  <a:lnTo>
                    <a:pt x="9473" y="133126"/>
                  </a:lnTo>
                  <a:lnTo>
                    <a:pt x="9515" y="173993"/>
                  </a:lnTo>
                  <a:lnTo>
                    <a:pt x="9524" y="221304"/>
                  </a:lnTo>
                  <a:lnTo>
                    <a:pt x="9525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3" name="SMARTInkShape-7355"/>
            <p:cNvSpPr/>
            <p:nvPr>
              <p:custDataLst>
                <p:tags r:id="rId28"/>
              </p:custDataLst>
            </p:nvPr>
          </p:nvSpPr>
          <p:spPr>
            <a:xfrm>
              <a:off x="4257675" y="3219450"/>
              <a:ext cx="8202" cy="114301"/>
            </a:xfrm>
            <a:custGeom>
              <a:avLst/>
              <a:gdLst/>
              <a:ahLst/>
              <a:cxnLst/>
              <a:rect l="0" t="0" r="0" b="0"/>
              <a:pathLst>
                <a:path w="8202" h="11430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9" y="13183"/>
                  </a:lnTo>
                  <a:lnTo>
                    <a:pt x="8201" y="18314"/>
                  </a:lnTo>
                  <a:lnTo>
                    <a:pt x="4634" y="53591"/>
                  </a:lnTo>
                  <a:lnTo>
                    <a:pt x="6293" y="7356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4" name="SMARTInkShape-7356"/>
            <p:cNvSpPr/>
            <p:nvPr>
              <p:custDataLst>
                <p:tags r:id="rId29"/>
              </p:custDataLst>
            </p:nvPr>
          </p:nvSpPr>
          <p:spPr>
            <a:xfrm>
              <a:off x="4248150" y="3135281"/>
              <a:ext cx="5489" cy="27020"/>
            </a:xfrm>
            <a:custGeom>
              <a:avLst/>
              <a:gdLst/>
              <a:ahLst/>
              <a:cxnLst/>
              <a:rect l="0" t="0" r="0" b="0"/>
              <a:pathLst>
                <a:path w="5489" h="27020">
                  <a:moveTo>
                    <a:pt x="0" y="27019"/>
                  </a:moveTo>
                  <a:lnTo>
                    <a:pt x="0" y="27019"/>
                  </a:lnTo>
                  <a:lnTo>
                    <a:pt x="0" y="10617"/>
                  </a:lnTo>
                  <a:lnTo>
                    <a:pt x="5057" y="3697"/>
                  </a:lnTo>
                  <a:lnTo>
                    <a:pt x="5488" y="1946"/>
                  </a:lnTo>
                  <a:lnTo>
                    <a:pt x="4717" y="779"/>
                  </a:lnTo>
                  <a:lnTo>
                    <a:pt x="3144" y="0"/>
                  </a:lnTo>
                  <a:lnTo>
                    <a:pt x="2096" y="540"/>
                  </a:lnTo>
                  <a:lnTo>
                    <a:pt x="0" y="7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5" name="SMARTInkShape-7357"/>
            <p:cNvSpPr/>
            <p:nvPr>
              <p:custDataLst>
                <p:tags r:id="rId30"/>
              </p:custDataLst>
            </p:nvPr>
          </p:nvSpPr>
          <p:spPr>
            <a:xfrm>
              <a:off x="4324360" y="3187815"/>
              <a:ext cx="142866" cy="125647"/>
            </a:xfrm>
            <a:custGeom>
              <a:avLst/>
              <a:gdLst/>
              <a:ahLst/>
              <a:cxnLst/>
              <a:rect l="0" t="0" r="0" b="0"/>
              <a:pathLst>
                <a:path w="142866" h="125647">
                  <a:moveTo>
                    <a:pt x="9515" y="12585"/>
                  </a:moveTo>
                  <a:lnTo>
                    <a:pt x="9515" y="12585"/>
                  </a:lnTo>
                  <a:lnTo>
                    <a:pt x="8457" y="28852"/>
                  </a:lnTo>
                  <a:lnTo>
                    <a:pt x="873" y="73306"/>
                  </a:lnTo>
                  <a:lnTo>
                    <a:pt x="42" y="120613"/>
                  </a:lnTo>
                  <a:lnTo>
                    <a:pt x="0" y="125646"/>
                  </a:lnTo>
                  <a:lnTo>
                    <a:pt x="5050" y="116405"/>
                  </a:lnTo>
                  <a:lnTo>
                    <a:pt x="14179" y="68815"/>
                  </a:lnTo>
                  <a:lnTo>
                    <a:pt x="21222" y="35172"/>
                  </a:lnTo>
                  <a:lnTo>
                    <a:pt x="23670" y="30818"/>
                  </a:lnTo>
                  <a:lnTo>
                    <a:pt x="26360" y="27915"/>
                  </a:lnTo>
                  <a:lnTo>
                    <a:pt x="32171" y="24690"/>
                  </a:lnTo>
                  <a:lnTo>
                    <a:pt x="34145" y="25947"/>
                  </a:lnTo>
                  <a:lnTo>
                    <a:pt x="45398" y="53267"/>
                  </a:lnTo>
                  <a:lnTo>
                    <a:pt x="47485" y="76972"/>
                  </a:lnTo>
                  <a:lnTo>
                    <a:pt x="75058" y="34420"/>
                  </a:lnTo>
                  <a:lnTo>
                    <a:pt x="106238" y="1732"/>
                  </a:lnTo>
                  <a:lnTo>
                    <a:pt x="109980" y="58"/>
                  </a:lnTo>
                  <a:lnTo>
                    <a:pt x="113533" y="0"/>
                  </a:lnTo>
                  <a:lnTo>
                    <a:pt x="116961" y="1021"/>
                  </a:lnTo>
                  <a:lnTo>
                    <a:pt x="131897" y="17625"/>
                  </a:lnTo>
                  <a:lnTo>
                    <a:pt x="137990" y="33875"/>
                  </a:lnTo>
                  <a:lnTo>
                    <a:pt x="142865" y="88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6" name="SMARTInkShape-7358"/>
            <p:cNvSpPr/>
            <p:nvPr>
              <p:custDataLst>
                <p:tags r:id="rId31"/>
              </p:custDataLst>
            </p:nvPr>
          </p:nvSpPr>
          <p:spPr>
            <a:xfrm>
              <a:off x="4486866" y="3505200"/>
              <a:ext cx="121350" cy="74206"/>
            </a:xfrm>
            <a:custGeom>
              <a:avLst/>
              <a:gdLst/>
              <a:ahLst/>
              <a:cxnLst/>
              <a:rect l="0" t="0" r="0" b="0"/>
              <a:pathLst>
                <a:path w="121350" h="74206">
                  <a:moveTo>
                    <a:pt x="56559" y="0"/>
                  </a:moveTo>
                  <a:lnTo>
                    <a:pt x="56559" y="0"/>
                  </a:lnTo>
                  <a:lnTo>
                    <a:pt x="61616" y="5057"/>
                  </a:lnTo>
                  <a:lnTo>
                    <a:pt x="62047" y="8663"/>
                  </a:lnTo>
                  <a:lnTo>
                    <a:pt x="57597" y="23851"/>
                  </a:lnTo>
                  <a:lnTo>
                    <a:pt x="43577" y="54189"/>
                  </a:lnTo>
                  <a:lnTo>
                    <a:pt x="34562" y="63948"/>
                  </a:lnTo>
                  <a:lnTo>
                    <a:pt x="24557" y="70755"/>
                  </a:lnTo>
                  <a:lnTo>
                    <a:pt x="16583" y="73780"/>
                  </a:lnTo>
                  <a:lnTo>
                    <a:pt x="12975" y="72470"/>
                  </a:lnTo>
                  <a:lnTo>
                    <a:pt x="6144" y="65370"/>
                  </a:lnTo>
                  <a:lnTo>
                    <a:pt x="2403" y="57981"/>
                  </a:lnTo>
                  <a:lnTo>
                    <a:pt x="296" y="45049"/>
                  </a:lnTo>
                  <a:lnTo>
                    <a:pt x="0" y="39558"/>
                  </a:lnTo>
                  <a:lnTo>
                    <a:pt x="1920" y="34839"/>
                  </a:lnTo>
                  <a:lnTo>
                    <a:pt x="14565" y="19660"/>
                  </a:lnTo>
                  <a:lnTo>
                    <a:pt x="15863" y="16282"/>
                  </a:lnTo>
                  <a:lnTo>
                    <a:pt x="18845" y="15088"/>
                  </a:lnTo>
                  <a:lnTo>
                    <a:pt x="27803" y="16583"/>
                  </a:lnTo>
                  <a:lnTo>
                    <a:pt x="39689" y="23376"/>
                  </a:lnTo>
                  <a:lnTo>
                    <a:pt x="84534" y="66100"/>
                  </a:lnTo>
                  <a:lnTo>
                    <a:pt x="91219" y="71712"/>
                  </a:lnTo>
                  <a:lnTo>
                    <a:pt x="97716" y="74205"/>
                  </a:lnTo>
                  <a:lnTo>
                    <a:pt x="100930" y="72753"/>
                  </a:lnTo>
                  <a:lnTo>
                    <a:pt x="107324" y="65496"/>
                  </a:lnTo>
                  <a:lnTo>
                    <a:pt x="116874" y="49510"/>
                  </a:lnTo>
                  <a:lnTo>
                    <a:pt x="121349" y="31367"/>
                  </a:lnTo>
                  <a:lnTo>
                    <a:pt x="119574" y="21702"/>
                  </a:lnTo>
                  <a:lnTo>
                    <a:pt x="117619" y="17643"/>
                  </a:lnTo>
                  <a:lnTo>
                    <a:pt x="109802" y="10311"/>
                  </a:lnTo>
                  <a:lnTo>
                    <a:pt x="99273" y="4583"/>
                  </a:lnTo>
                  <a:lnTo>
                    <a:pt x="660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7" name="SMARTInkShape-7359"/>
            <p:cNvSpPr/>
            <p:nvPr>
              <p:custDataLst>
                <p:tags r:id="rId32"/>
              </p:custDataLst>
            </p:nvPr>
          </p:nvSpPr>
          <p:spPr>
            <a:xfrm>
              <a:off x="4362450" y="3486150"/>
              <a:ext cx="51608" cy="95251"/>
            </a:xfrm>
            <a:custGeom>
              <a:avLst/>
              <a:gdLst/>
              <a:ahLst/>
              <a:cxnLst/>
              <a:rect l="0" t="0" r="0" b="0"/>
              <a:pathLst>
                <a:path w="51608" h="952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43600" y="26569"/>
                  </a:lnTo>
                  <a:lnTo>
                    <a:pt x="50423" y="36856"/>
                  </a:lnTo>
                  <a:lnTo>
                    <a:pt x="51607" y="41504"/>
                  </a:lnTo>
                  <a:lnTo>
                    <a:pt x="51338" y="45661"/>
                  </a:lnTo>
                  <a:lnTo>
                    <a:pt x="40510" y="69788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8" name="SMARTInkShape-7360"/>
            <p:cNvSpPr/>
            <p:nvPr>
              <p:custDataLst>
                <p:tags r:id="rId33"/>
              </p:custDataLst>
            </p:nvPr>
          </p:nvSpPr>
          <p:spPr>
            <a:xfrm>
              <a:off x="4038989" y="3473808"/>
              <a:ext cx="85337" cy="107593"/>
            </a:xfrm>
            <a:custGeom>
              <a:avLst/>
              <a:gdLst/>
              <a:ahLst/>
              <a:cxnLst/>
              <a:rect l="0" t="0" r="0" b="0"/>
              <a:pathLst>
                <a:path w="85337" h="107593">
                  <a:moveTo>
                    <a:pt x="9136" y="2817"/>
                  </a:moveTo>
                  <a:lnTo>
                    <a:pt x="9136" y="2817"/>
                  </a:lnTo>
                  <a:lnTo>
                    <a:pt x="4079" y="2817"/>
                  </a:lnTo>
                  <a:lnTo>
                    <a:pt x="2590" y="3875"/>
                  </a:lnTo>
                  <a:lnTo>
                    <a:pt x="1597" y="5639"/>
                  </a:lnTo>
                  <a:lnTo>
                    <a:pt x="935" y="7874"/>
                  </a:lnTo>
                  <a:lnTo>
                    <a:pt x="7928" y="51722"/>
                  </a:lnTo>
                  <a:lnTo>
                    <a:pt x="9030" y="94447"/>
                  </a:lnTo>
                  <a:lnTo>
                    <a:pt x="8007" y="98829"/>
                  </a:lnTo>
                  <a:lnTo>
                    <a:pt x="6267" y="101750"/>
                  </a:lnTo>
                  <a:lnTo>
                    <a:pt x="926" y="106438"/>
                  </a:lnTo>
                  <a:lnTo>
                    <a:pt x="0" y="92081"/>
                  </a:lnTo>
                  <a:lnTo>
                    <a:pt x="7201" y="49654"/>
                  </a:lnTo>
                  <a:lnTo>
                    <a:pt x="11385" y="24456"/>
                  </a:lnTo>
                  <a:lnTo>
                    <a:pt x="17223" y="2034"/>
                  </a:lnTo>
                  <a:lnTo>
                    <a:pt x="19819" y="178"/>
                  </a:lnTo>
                  <a:lnTo>
                    <a:pt x="23667" y="0"/>
                  </a:lnTo>
                  <a:lnTo>
                    <a:pt x="32527" y="2623"/>
                  </a:lnTo>
                  <a:lnTo>
                    <a:pt x="49661" y="15753"/>
                  </a:lnTo>
                  <a:lnTo>
                    <a:pt x="58898" y="25500"/>
                  </a:lnTo>
                  <a:lnTo>
                    <a:pt x="70369" y="48791"/>
                  </a:lnTo>
                  <a:lnTo>
                    <a:pt x="74199" y="66769"/>
                  </a:lnTo>
                  <a:lnTo>
                    <a:pt x="85336" y="107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9" name="SMARTInkShape-7361"/>
            <p:cNvSpPr/>
            <p:nvPr>
              <p:custDataLst>
                <p:tags r:id="rId34"/>
              </p:custDataLst>
            </p:nvPr>
          </p:nvSpPr>
          <p:spPr>
            <a:xfrm>
              <a:off x="4192324" y="3543300"/>
              <a:ext cx="189177" cy="19051"/>
            </a:xfrm>
            <a:custGeom>
              <a:avLst/>
              <a:gdLst/>
              <a:ahLst/>
              <a:cxnLst/>
              <a:rect l="0" t="0" r="0" b="0"/>
              <a:pathLst>
                <a:path w="189177" h="19051">
                  <a:moveTo>
                    <a:pt x="8201" y="19050"/>
                  </a:moveTo>
                  <a:lnTo>
                    <a:pt x="8201" y="19050"/>
                  </a:lnTo>
                  <a:lnTo>
                    <a:pt x="3144" y="19050"/>
                  </a:lnTo>
                  <a:lnTo>
                    <a:pt x="1655" y="17992"/>
                  </a:lnTo>
                  <a:lnTo>
                    <a:pt x="662" y="16228"/>
                  </a:lnTo>
                  <a:lnTo>
                    <a:pt x="0" y="13993"/>
                  </a:lnTo>
                  <a:lnTo>
                    <a:pt x="2734" y="12504"/>
                  </a:lnTo>
                  <a:lnTo>
                    <a:pt x="42006" y="3241"/>
                  </a:lnTo>
                  <a:lnTo>
                    <a:pt x="88095" y="426"/>
                  </a:lnTo>
                  <a:lnTo>
                    <a:pt x="130835" y="84"/>
                  </a:lnTo>
                  <a:lnTo>
                    <a:pt x="1891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9" name="SMARTInkShape-Group1496"/>
          <p:cNvGrpSpPr/>
          <p:nvPr/>
        </p:nvGrpSpPr>
        <p:grpSpPr>
          <a:xfrm>
            <a:off x="4876800" y="3028950"/>
            <a:ext cx="1076326" cy="419101"/>
            <a:chOff x="4876800" y="3028950"/>
            <a:chExt cx="1076326" cy="419101"/>
          </a:xfrm>
        </p:grpSpPr>
        <p:sp>
          <p:nvSpPr>
            <p:cNvPr id="1771" name="SMARTInkShape-7362"/>
            <p:cNvSpPr/>
            <p:nvPr>
              <p:custDataLst>
                <p:tags r:id="rId19"/>
              </p:custDataLst>
            </p:nvPr>
          </p:nvSpPr>
          <p:spPr>
            <a:xfrm>
              <a:off x="5657850" y="3028950"/>
              <a:ext cx="257176" cy="28576"/>
            </a:xfrm>
            <a:custGeom>
              <a:avLst/>
              <a:gdLst/>
              <a:ahLst/>
              <a:cxnLst/>
              <a:rect l="0" t="0" r="0" b="0"/>
              <a:pathLst>
                <a:path w="25717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23370" y="15318"/>
                  </a:lnTo>
                  <a:lnTo>
                    <a:pt x="65349" y="7466"/>
                  </a:lnTo>
                  <a:lnTo>
                    <a:pt x="110027" y="2212"/>
                  </a:lnTo>
                  <a:lnTo>
                    <a:pt x="155015" y="655"/>
                  </a:lnTo>
                  <a:lnTo>
                    <a:pt x="194098" y="194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2" name="SMARTInkShape-7363"/>
            <p:cNvSpPr/>
            <p:nvPr>
              <p:custDataLst>
                <p:tags r:id="rId20"/>
              </p:custDataLst>
            </p:nvPr>
          </p:nvSpPr>
          <p:spPr>
            <a:xfrm>
              <a:off x="5857875" y="3349093"/>
              <a:ext cx="95251" cy="63759"/>
            </a:xfrm>
            <a:custGeom>
              <a:avLst/>
              <a:gdLst/>
              <a:ahLst/>
              <a:cxnLst/>
              <a:rect l="0" t="0" r="0" b="0"/>
              <a:pathLst>
                <a:path w="95251" h="63759">
                  <a:moveTo>
                    <a:pt x="0" y="13232"/>
                  </a:moveTo>
                  <a:lnTo>
                    <a:pt x="0" y="13232"/>
                  </a:lnTo>
                  <a:lnTo>
                    <a:pt x="0" y="4100"/>
                  </a:lnTo>
                  <a:lnTo>
                    <a:pt x="0" y="49250"/>
                  </a:lnTo>
                  <a:lnTo>
                    <a:pt x="0" y="63621"/>
                  </a:lnTo>
                  <a:lnTo>
                    <a:pt x="1058" y="63758"/>
                  </a:lnTo>
                  <a:lnTo>
                    <a:pt x="36187" y="17227"/>
                  </a:lnTo>
                  <a:lnTo>
                    <a:pt x="50423" y="1321"/>
                  </a:lnTo>
                  <a:lnTo>
                    <a:pt x="53723" y="0"/>
                  </a:lnTo>
                  <a:lnTo>
                    <a:pt x="56982" y="177"/>
                  </a:lnTo>
                  <a:lnTo>
                    <a:pt x="63427" y="3197"/>
                  </a:lnTo>
                  <a:lnTo>
                    <a:pt x="69817" y="8066"/>
                  </a:lnTo>
                  <a:lnTo>
                    <a:pt x="95250" y="51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3" name="SMARTInkShape-7364"/>
            <p:cNvSpPr/>
            <p:nvPr>
              <p:custDataLst>
                <p:tags r:id="rId21"/>
              </p:custDataLst>
            </p:nvPr>
          </p:nvSpPr>
          <p:spPr>
            <a:xfrm>
              <a:off x="5724525" y="3128669"/>
              <a:ext cx="142876" cy="271757"/>
            </a:xfrm>
            <a:custGeom>
              <a:avLst/>
              <a:gdLst/>
              <a:ahLst/>
              <a:cxnLst/>
              <a:rect l="0" t="0" r="0" b="0"/>
              <a:pathLst>
                <a:path w="142876" h="271757">
                  <a:moveTo>
                    <a:pt x="142875" y="5056"/>
                  </a:moveTo>
                  <a:lnTo>
                    <a:pt x="142875" y="5056"/>
                  </a:lnTo>
                  <a:lnTo>
                    <a:pt x="137819" y="0"/>
                  </a:lnTo>
                  <a:lnTo>
                    <a:pt x="135271" y="627"/>
                  </a:lnTo>
                  <a:lnTo>
                    <a:pt x="129618" y="6968"/>
                  </a:lnTo>
                  <a:lnTo>
                    <a:pt x="107917" y="53175"/>
                  </a:lnTo>
                  <a:lnTo>
                    <a:pt x="92071" y="97366"/>
                  </a:lnTo>
                  <a:lnTo>
                    <a:pt x="72828" y="143313"/>
                  </a:lnTo>
                  <a:lnTo>
                    <a:pt x="49310" y="186886"/>
                  </a:lnTo>
                  <a:lnTo>
                    <a:pt x="25827" y="229998"/>
                  </a:lnTo>
                  <a:lnTo>
                    <a:pt x="0" y="271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4" name="SMARTInkShape-7365"/>
            <p:cNvSpPr/>
            <p:nvPr>
              <p:custDataLst>
                <p:tags r:id="rId22"/>
              </p:custDataLst>
            </p:nvPr>
          </p:nvSpPr>
          <p:spPr>
            <a:xfrm>
              <a:off x="5667491" y="3171825"/>
              <a:ext cx="180860" cy="209551"/>
            </a:xfrm>
            <a:custGeom>
              <a:avLst/>
              <a:gdLst/>
              <a:ahLst/>
              <a:cxnLst/>
              <a:rect l="0" t="0" r="0" b="0"/>
              <a:pathLst>
                <a:path w="180860" h="209551">
                  <a:moveTo>
                    <a:pt x="9409" y="0"/>
                  </a:moveTo>
                  <a:lnTo>
                    <a:pt x="9409" y="0"/>
                  </a:lnTo>
                  <a:lnTo>
                    <a:pt x="276" y="0"/>
                  </a:lnTo>
                  <a:lnTo>
                    <a:pt x="0" y="5056"/>
                  </a:lnTo>
                  <a:lnTo>
                    <a:pt x="41027" y="48303"/>
                  </a:lnTo>
                  <a:lnTo>
                    <a:pt x="77948" y="87277"/>
                  </a:lnTo>
                  <a:lnTo>
                    <a:pt x="110771" y="130732"/>
                  </a:lnTo>
                  <a:lnTo>
                    <a:pt x="142702" y="171301"/>
                  </a:lnTo>
                  <a:lnTo>
                    <a:pt x="157794" y="191632"/>
                  </a:lnTo>
                  <a:lnTo>
                    <a:pt x="180859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5" name="SMARTInkShape-7366"/>
            <p:cNvSpPr/>
            <p:nvPr>
              <p:custDataLst>
                <p:tags r:id="rId23"/>
              </p:custDataLst>
            </p:nvPr>
          </p:nvSpPr>
          <p:spPr>
            <a:xfrm>
              <a:off x="5562600" y="3114675"/>
              <a:ext cx="38101" cy="266701"/>
            </a:xfrm>
            <a:custGeom>
              <a:avLst/>
              <a:gdLst/>
              <a:ahLst/>
              <a:cxnLst/>
              <a:rect l="0" t="0" r="0" b="0"/>
              <a:pathLst>
                <a:path w="38101" h="266701">
                  <a:moveTo>
                    <a:pt x="0" y="0"/>
                  </a:moveTo>
                  <a:lnTo>
                    <a:pt x="0" y="0"/>
                  </a:lnTo>
                  <a:lnTo>
                    <a:pt x="5488" y="0"/>
                  </a:lnTo>
                  <a:lnTo>
                    <a:pt x="932" y="0"/>
                  </a:lnTo>
                  <a:lnTo>
                    <a:pt x="8283" y="44829"/>
                  </a:lnTo>
                  <a:lnTo>
                    <a:pt x="9157" y="85485"/>
                  </a:lnTo>
                  <a:lnTo>
                    <a:pt x="14472" y="120932"/>
                  </a:lnTo>
                  <a:lnTo>
                    <a:pt x="17693" y="161656"/>
                  </a:lnTo>
                  <a:lnTo>
                    <a:pt x="23705" y="202180"/>
                  </a:lnTo>
                  <a:lnTo>
                    <a:pt x="34159" y="249565"/>
                  </a:lnTo>
                  <a:lnTo>
                    <a:pt x="3810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6" name="SMARTInkShape-7367"/>
            <p:cNvSpPr/>
            <p:nvPr>
              <p:custDataLst>
                <p:tags r:id="rId24"/>
              </p:custDataLst>
            </p:nvPr>
          </p:nvSpPr>
          <p:spPr>
            <a:xfrm>
              <a:off x="5301561" y="3038475"/>
              <a:ext cx="127690" cy="409576"/>
            </a:xfrm>
            <a:custGeom>
              <a:avLst/>
              <a:gdLst/>
              <a:ahLst/>
              <a:cxnLst/>
              <a:rect l="0" t="0" r="0" b="0"/>
              <a:pathLst>
                <a:path w="127690" h="409576">
                  <a:moveTo>
                    <a:pt x="127689" y="0"/>
                  </a:moveTo>
                  <a:lnTo>
                    <a:pt x="127689" y="0"/>
                  </a:lnTo>
                  <a:lnTo>
                    <a:pt x="100243" y="0"/>
                  </a:lnTo>
                  <a:lnTo>
                    <a:pt x="91502" y="2822"/>
                  </a:lnTo>
                  <a:lnTo>
                    <a:pt x="67420" y="22793"/>
                  </a:lnTo>
                  <a:lnTo>
                    <a:pt x="43683" y="51044"/>
                  </a:lnTo>
                  <a:lnTo>
                    <a:pt x="27055" y="81971"/>
                  </a:lnTo>
                  <a:lnTo>
                    <a:pt x="16850" y="118950"/>
                  </a:lnTo>
                  <a:lnTo>
                    <a:pt x="7124" y="154131"/>
                  </a:lnTo>
                  <a:lnTo>
                    <a:pt x="726" y="185978"/>
                  </a:lnTo>
                  <a:lnTo>
                    <a:pt x="0" y="218476"/>
                  </a:lnTo>
                  <a:lnTo>
                    <a:pt x="3205" y="250559"/>
                  </a:lnTo>
                  <a:lnTo>
                    <a:pt x="10960" y="295196"/>
                  </a:lnTo>
                  <a:lnTo>
                    <a:pt x="25883" y="336495"/>
                  </a:lnTo>
                  <a:lnTo>
                    <a:pt x="36933" y="356987"/>
                  </a:lnTo>
                  <a:lnTo>
                    <a:pt x="89589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7" name="SMARTInkShape-7368"/>
            <p:cNvSpPr/>
            <p:nvPr>
              <p:custDataLst>
                <p:tags r:id="rId25"/>
              </p:custDataLst>
            </p:nvPr>
          </p:nvSpPr>
          <p:spPr>
            <a:xfrm>
              <a:off x="4981575" y="3200400"/>
              <a:ext cx="104776" cy="151140"/>
            </a:xfrm>
            <a:custGeom>
              <a:avLst/>
              <a:gdLst/>
              <a:ahLst/>
              <a:cxnLst/>
              <a:rect l="0" t="0" r="0" b="0"/>
              <a:pathLst>
                <a:path w="104776" h="151140">
                  <a:moveTo>
                    <a:pt x="0" y="38100"/>
                  </a:moveTo>
                  <a:lnTo>
                    <a:pt x="0" y="38100"/>
                  </a:lnTo>
                  <a:lnTo>
                    <a:pt x="8662" y="45704"/>
                  </a:lnTo>
                  <a:lnTo>
                    <a:pt x="22794" y="55405"/>
                  </a:lnTo>
                  <a:lnTo>
                    <a:pt x="34153" y="72273"/>
                  </a:lnTo>
                  <a:lnTo>
                    <a:pt x="50699" y="115037"/>
                  </a:lnTo>
                  <a:lnTo>
                    <a:pt x="51459" y="130855"/>
                  </a:lnTo>
                  <a:lnTo>
                    <a:pt x="47849" y="151139"/>
                  </a:lnTo>
                  <a:lnTo>
                    <a:pt x="52702" y="110605"/>
                  </a:lnTo>
                  <a:lnTo>
                    <a:pt x="63876" y="67826"/>
                  </a:lnTo>
                  <a:lnTo>
                    <a:pt x="76274" y="3444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8" name="SMARTInkShape-7369"/>
            <p:cNvSpPr/>
            <p:nvPr>
              <p:custDataLst>
                <p:tags r:id="rId26"/>
              </p:custDataLst>
            </p:nvPr>
          </p:nvSpPr>
          <p:spPr>
            <a:xfrm>
              <a:off x="4876800" y="3073463"/>
              <a:ext cx="104176" cy="303601"/>
            </a:xfrm>
            <a:custGeom>
              <a:avLst/>
              <a:gdLst/>
              <a:ahLst/>
              <a:cxnLst/>
              <a:rect l="0" t="0" r="0" b="0"/>
              <a:pathLst>
                <a:path w="104176" h="303601">
                  <a:moveTo>
                    <a:pt x="0" y="31687"/>
                  </a:moveTo>
                  <a:lnTo>
                    <a:pt x="0" y="31687"/>
                  </a:lnTo>
                  <a:lnTo>
                    <a:pt x="2822" y="74529"/>
                  </a:lnTo>
                  <a:lnTo>
                    <a:pt x="13257" y="121524"/>
                  </a:lnTo>
                  <a:lnTo>
                    <a:pt x="17334" y="164021"/>
                  </a:lnTo>
                  <a:lnTo>
                    <a:pt x="26363" y="208543"/>
                  </a:lnTo>
                  <a:lnTo>
                    <a:pt x="33194" y="249948"/>
                  </a:lnTo>
                  <a:lnTo>
                    <a:pt x="38872" y="296930"/>
                  </a:lnTo>
                  <a:lnTo>
                    <a:pt x="40731" y="300591"/>
                  </a:lnTo>
                  <a:lnTo>
                    <a:pt x="43503" y="303600"/>
                  </a:lnTo>
                  <a:lnTo>
                    <a:pt x="41207" y="301409"/>
                  </a:lnTo>
                  <a:lnTo>
                    <a:pt x="39481" y="294086"/>
                  </a:lnTo>
                  <a:lnTo>
                    <a:pt x="37224" y="249804"/>
                  </a:lnTo>
                  <a:lnTo>
                    <a:pt x="31607" y="210497"/>
                  </a:lnTo>
                  <a:lnTo>
                    <a:pt x="29175" y="168176"/>
                  </a:lnTo>
                  <a:lnTo>
                    <a:pt x="28753" y="125045"/>
                  </a:lnTo>
                  <a:lnTo>
                    <a:pt x="31450" y="90041"/>
                  </a:lnTo>
                  <a:lnTo>
                    <a:pt x="43770" y="45212"/>
                  </a:lnTo>
                  <a:lnTo>
                    <a:pt x="45912" y="33112"/>
                  </a:lnTo>
                  <a:lnTo>
                    <a:pt x="57229" y="15293"/>
                  </a:lnTo>
                  <a:lnTo>
                    <a:pt x="73988" y="1665"/>
                  </a:lnTo>
                  <a:lnTo>
                    <a:pt x="78961" y="31"/>
                  </a:lnTo>
                  <a:lnTo>
                    <a:pt x="83331" y="0"/>
                  </a:lnTo>
                  <a:lnTo>
                    <a:pt x="87304" y="1037"/>
                  </a:lnTo>
                  <a:lnTo>
                    <a:pt x="94541" y="10656"/>
                  </a:lnTo>
                  <a:lnTo>
                    <a:pt x="100226" y="25515"/>
                  </a:lnTo>
                  <a:lnTo>
                    <a:pt x="104175" y="65172"/>
                  </a:lnTo>
                  <a:lnTo>
                    <a:pt x="99540" y="90292"/>
                  </a:lnTo>
                  <a:lnTo>
                    <a:pt x="91465" y="107730"/>
                  </a:lnTo>
                  <a:lnTo>
                    <a:pt x="77313" y="124656"/>
                  </a:lnTo>
                  <a:lnTo>
                    <a:pt x="54658" y="138021"/>
                  </a:lnTo>
                  <a:lnTo>
                    <a:pt x="19050" y="145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80" name="SMARTInkShape-7370"/>
          <p:cNvSpPr/>
          <p:nvPr>
            <p:custDataLst>
              <p:tags r:id="rId4"/>
            </p:custDataLst>
          </p:nvPr>
        </p:nvSpPr>
        <p:spPr>
          <a:xfrm>
            <a:off x="6191250" y="3306511"/>
            <a:ext cx="171451" cy="13678"/>
          </a:xfrm>
          <a:custGeom>
            <a:avLst/>
            <a:gdLst/>
            <a:ahLst/>
            <a:cxnLst/>
            <a:rect l="0" t="0" r="0" b="0"/>
            <a:pathLst>
              <a:path w="171451" h="13678">
                <a:moveTo>
                  <a:pt x="0" y="8189"/>
                </a:moveTo>
                <a:lnTo>
                  <a:pt x="0" y="8189"/>
                </a:lnTo>
                <a:lnTo>
                  <a:pt x="0" y="13246"/>
                </a:lnTo>
                <a:lnTo>
                  <a:pt x="1058" y="13677"/>
                </a:lnTo>
                <a:lnTo>
                  <a:pt x="8662" y="10285"/>
                </a:lnTo>
                <a:lnTo>
                  <a:pt x="50817" y="3408"/>
                </a:lnTo>
                <a:lnTo>
                  <a:pt x="93962" y="70"/>
                </a:lnTo>
                <a:lnTo>
                  <a:pt x="139680" y="0"/>
                </a:lnTo>
                <a:lnTo>
                  <a:pt x="171450" y="81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83" name="SMARTInkShape-Group1498"/>
          <p:cNvGrpSpPr/>
          <p:nvPr/>
        </p:nvGrpSpPr>
        <p:grpSpPr>
          <a:xfrm>
            <a:off x="6610350" y="3105150"/>
            <a:ext cx="408251" cy="342901"/>
            <a:chOff x="6610350" y="3105150"/>
            <a:chExt cx="408251" cy="342901"/>
          </a:xfrm>
        </p:grpSpPr>
        <p:sp>
          <p:nvSpPr>
            <p:cNvPr id="1781" name="SMARTInkShape-7371"/>
            <p:cNvSpPr/>
            <p:nvPr>
              <p:custDataLst>
                <p:tags r:id="rId17"/>
              </p:custDataLst>
            </p:nvPr>
          </p:nvSpPr>
          <p:spPr>
            <a:xfrm>
              <a:off x="7000875" y="3105150"/>
              <a:ext cx="17726" cy="342901"/>
            </a:xfrm>
            <a:custGeom>
              <a:avLst/>
              <a:gdLst/>
              <a:ahLst/>
              <a:cxnLst/>
              <a:rect l="0" t="0" r="0" b="0"/>
              <a:pathLst>
                <a:path w="17726" h="342901">
                  <a:moveTo>
                    <a:pt x="9525" y="0"/>
                  </a:moveTo>
                  <a:lnTo>
                    <a:pt x="9525" y="0"/>
                  </a:lnTo>
                  <a:lnTo>
                    <a:pt x="14581" y="5056"/>
                  </a:lnTo>
                  <a:lnTo>
                    <a:pt x="17725" y="28427"/>
                  </a:lnTo>
                  <a:lnTo>
                    <a:pt x="13601" y="67219"/>
                  </a:lnTo>
                  <a:lnTo>
                    <a:pt x="10733" y="112227"/>
                  </a:lnTo>
                  <a:lnTo>
                    <a:pt x="7239" y="146187"/>
                  </a:lnTo>
                  <a:lnTo>
                    <a:pt x="2145" y="192540"/>
                  </a:lnTo>
                  <a:lnTo>
                    <a:pt x="636" y="232027"/>
                  </a:lnTo>
                  <a:lnTo>
                    <a:pt x="188" y="277240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2" name="SMARTInkShape-7372"/>
            <p:cNvSpPr/>
            <p:nvPr>
              <p:custDataLst>
                <p:tags r:id="rId18"/>
              </p:custDataLst>
            </p:nvPr>
          </p:nvSpPr>
          <p:spPr>
            <a:xfrm>
              <a:off x="6610350" y="3206779"/>
              <a:ext cx="257176" cy="203172"/>
            </a:xfrm>
            <a:custGeom>
              <a:avLst/>
              <a:gdLst/>
              <a:ahLst/>
              <a:cxnLst/>
              <a:rect l="0" t="0" r="0" b="0"/>
              <a:pathLst>
                <a:path w="257176" h="203172">
                  <a:moveTo>
                    <a:pt x="0" y="203171"/>
                  </a:moveTo>
                  <a:lnTo>
                    <a:pt x="0" y="203171"/>
                  </a:lnTo>
                  <a:lnTo>
                    <a:pt x="7604" y="194508"/>
                  </a:lnTo>
                  <a:lnTo>
                    <a:pt x="26569" y="162473"/>
                  </a:lnTo>
                  <a:lnTo>
                    <a:pt x="41504" y="148191"/>
                  </a:lnTo>
                  <a:lnTo>
                    <a:pt x="59937" y="106952"/>
                  </a:lnTo>
                  <a:lnTo>
                    <a:pt x="76148" y="60168"/>
                  </a:lnTo>
                  <a:lnTo>
                    <a:pt x="90221" y="15072"/>
                  </a:lnTo>
                  <a:lnTo>
                    <a:pt x="90839" y="10039"/>
                  </a:lnTo>
                  <a:lnTo>
                    <a:pt x="88702" y="1623"/>
                  </a:lnTo>
                  <a:lnTo>
                    <a:pt x="87710" y="14"/>
                  </a:lnTo>
                  <a:lnTo>
                    <a:pt x="87048" y="0"/>
                  </a:lnTo>
                  <a:lnTo>
                    <a:pt x="72545" y="44646"/>
                  </a:lnTo>
                  <a:lnTo>
                    <a:pt x="68414" y="82588"/>
                  </a:lnTo>
                  <a:lnTo>
                    <a:pt x="72246" y="125697"/>
                  </a:lnTo>
                  <a:lnTo>
                    <a:pt x="86040" y="172338"/>
                  </a:lnTo>
                  <a:lnTo>
                    <a:pt x="89110" y="179440"/>
                  </a:lnTo>
                  <a:lnTo>
                    <a:pt x="93273" y="184176"/>
                  </a:lnTo>
                  <a:lnTo>
                    <a:pt x="103543" y="189437"/>
                  </a:lnTo>
                  <a:lnTo>
                    <a:pt x="117986" y="186131"/>
                  </a:lnTo>
                  <a:lnTo>
                    <a:pt x="132872" y="177606"/>
                  </a:lnTo>
                  <a:lnTo>
                    <a:pt x="159733" y="143700"/>
                  </a:lnTo>
                  <a:lnTo>
                    <a:pt x="178369" y="97553"/>
                  </a:lnTo>
                  <a:lnTo>
                    <a:pt x="188693" y="68835"/>
                  </a:lnTo>
                  <a:lnTo>
                    <a:pt x="190354" y="68105"/>
                  </a:lnTo>
                  <a:lnTo>
                    <a:pt x="192519" y="69735"/>
                  </a:lnTo>
                  <a:lnTo>
                    <a:pt x="197748" y="78250"/>
                  </a:lnTo>
                  <a:lnTo>
                    <a:pt x="219128" y="123806"/>
                  </a:lnTo>
                  <a:lnTo>
                    <a:pt x="244447" y="152155"/>
                  </a:lnTo>
                  <a:lnTo>
                    <a:pt x="257175" y="155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84" name="SMARTInkShape-7373"/>
          <p:cNvSpPr/>
          <p:nvPr>
            <p:custDataLst>
              <p:tags r:id="rId5"/>
            </p:custDataLst>
          </p:nvPr>
        </p:nvSpPr>
        <p:spPr>
          <a:xfrm>
            <a:off x="7298375" y="3162692"/>
            <a:ext cx="376656" cy="294884"/>
          </a:xfrm>
          <a:custGeom>
            <a:avLst/>
            <a:gdLst/>
            <a:ahLst/>
            <a:cxnLst/>
            <a:rect l="0" t="0" r="0" b="0"/>
            <a:pathLst>
              <a:path w="376656" h="294884">
                <a:moveTo>
                  <a:pt x="35875" y="9133"/>
                </a:moveTo>
                <a:lnTo>
                  <a:pt x="35875" y="9133"/>
                </a:lnTo>
                <a:lnTo>
                  <a:pt x="30819" y="9133"/>
                </a:lnTo>
                <a:lnTo>
                  <a:pt x="0" y="0"/>
                </a:lnTo>
                <a:lnTo>
                  <a:pt x="40120" y="22424"/>
                </a:lnTo>
                <a:lnTo>
                  <a:pt x="86651" y="37197"/>
                </a:lnTo>
                <a:lnTo>
                  <a:pt x="131540" y="60062"/>
                </a:lnTo>
                <a:lnTo>
                  <a:pt x="178805" y="78582"/>
                </a:lnTo>
                <a:lnTo>
                  <a:pt x="226382" y="94805"/>
                </a:lnTo>
                <a:lnTo>
                  <a:pt x="272943" y="110726"/>
                </a:lnTo>
                <a:lnTo>
                  <a:pt x="318480" y="126607"/>
                </a:lnTo>
                <a:lnTo>
                  <a:pt x="355652" y="134944"/>
                </a:lnTo>
                <a:lnTo>
                  <a:pt x="376655" y="150243"/>
                </a:lnTo>
                <a:lnTo>
                  <a:pt x="376304" y="151889"/>
                </a:lnTo>
                <a:lnTo>
                  <a:pt x="373091" y="156541"/>
                </a:lnTo>
                <a:lnTo>
                  <a:pt x="368135" y="159315"/>
                </a:lnTo>
                <a:lnTo>
                  <a:pt x="360288" y="162664"/>
                </a:lnTo>
                <a:lnTo>
                  <a:pt x="320444" y="182862"/>
                </a:lnTo>
                <a:lnTo>
                  <a:pt x="282233" y="203885"/>
                </a:lnTo>
                <a:lnTo>
                  <a:pt x="237840" y="225598"/>
                </a:lnTo>
                <a:lnTo>
                  <a:pt x="195076" y="244798"/>
                </a:lnTo>
                <a:lnTo>
                  <a:pt x="149817" y="268114"/>
                </a:lnTo>
                <a:lnTo>
                  <a:pt x="103939" y="282986"/>
                </a:lnTo>
                <a:lnTo>
                  <a:pt x="95201" y="290888"/>
                </a:lnTo>
                <a:lnTo>
                  <a:pt x="83500" y="2948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87" name="SMARTInkShape-Group1500"/>
          <p:cNvGrpSpPr/>
          <p:nvPr/>
        </p:nvGrpSpPr>
        <p:grpSpPr>
          <a:xfrm>
            <a:off x="7950567" y="3099662"/>
            <a:ext cx="438544" cy="405539"/>
            <a:chOff x="7950567" y="3099662"/>
            <a:chExt cx="438544" cy="405539"/>
          </a:xfrm>
        </p:grpSpPr>
        <p:sp>
          <p:nvSpPr>
            <p:cNvPr id="1785" name="SMARTInkShape-7374"/>
            <p:cNvSpPr/>
            <p:nvPr>
              <p:custDataLst>
                <p:tags r:id="rId15"/>
              </p:custDataLst>
            </p:nvPr>
          </p:nvSpPr>
          <p:spPr>
            <a:xfrm>
              <a:off x="8286750" y="3099662"/>
              <a:ext cx="102361" cy="405539"/>
            </a:xfrm>
            <a:custGeom>
              <a:avLst/>
              <a:gdLst/>
              <a:ahLst/>
              <a:cxnLst/>
              <a:rect l="0" t="0" r="0" b="0"/>
              <a:pathLst>
                <a:path w="102361" h="405539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6545" y="0"/>
                  </a:lnTo>
                  <a:lnTo>
                    <a:pt x="7538" y="771"/>
                  </a:lnTo>
                  <a:lnTo>
                    <a:pt x="9701" y="4450"/>
                  </a:lnTo>
                  <a:lnTo>
                    <a:pt x="40082" y="44198"/>
                  </a:lnTo>
                  <a:lnTo>
                    <a:pt x="61344" y="89374"/>
                  </a:lnTo>
                  <a:lnTo>
                    <a:pt x="78618" y="131708"/>
                  </a:lnTo>
                  <a:lnTo>
                    <a:pt x="90910" y="168475"/>
                  </a:lnTo>
                  <a:lnTo>
                    <a:pt x="97906" y="200693"/>
                  </a:lnTo>
                  <a:lnTo>
                    <a:pt x="101722" y="236179"/>
                  </a:lnTo>
                  <a:lnTo>
                    <a:pt x="102360" y="271001"/>
                  </a:lnTo>
                  <a:lnTo>
                    <a:pt x="97827" y="312288"/>
                  </a:lnTo>
                  <a:lnTo>
                    <a:pt x="96395" y="330932"/>
                  </a:lnTo>
                  <a:lnTo>
                    <a:pt x="80419" y="363442"/>
                  </a:lnTo>
                  <a:lnTo>
                    <a:pt x="65691" y="384716"/>
                  </a:lnTo>
                  <a:lnTo>
                    <a:pt x="19050" y="405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6" name="SMARTInkShape-7375"/>
            <p:cNvSpPr/>
            <p:nvPr>
              <p:custDataLst>
                <p:tags r:id="rId16"/>
              </p:custDataLst>
            </p:nvPr>
          </p:nvSpPr>
          <p:spPr>
            <a:xfrm>
              <a:off x="7950567" y="3171941"/>
              <a:ext cx="202834" cy="246926"/>
            </a:xfrm>
            <a:custGeom>
              <a:avLst/>
              <a:gdLst/>
              <a:ahLst/>
              <a:cxnLst/>
              <a:rect l="0" t="0" r="0" b="0"/>
              <a:pathLst>
                <a:path w="202834" h="246926">
                  <a:moveTo>
                    <a:pt x="174258" y="9409"/>
                  </a:moveTo>
                  <a:lnTo>
                    <a:pt x="174258" y="9409"/>
                  </a:lnTo>
                  <a:lnTo>
                    <a:pt x="169202" y="9409"/>
                  </a:lnTo>
                  <a:lnTo>
                    <a:pt x="167713" y="8351"/>
                  </a:lnTo>
                  <a:lnTo>
                    <a:pt x="166720" y="6587"/>
                  </a:lnTo>
                  <a:lnTo>
                    <a:pt x="165126" y="1208"/>
                  </a:lnTo>
                  <a:lnTo>
                    <a:pt x="143309" y="0"/>
                  </a:lnTo>
                  <a:lnTo>
                    <a:pt x="101299" y="10261"/>
                  </a:lnTo>
                  <a:lnTo>
                    <a:pt x="60189" y="26454"/>
                  </a:lnTo>
                  <a:lnTo>
                    <a:pt x="30538" y="49375"/>
                  </a:lnTo>
                  <a:lnTo>
                    <a:pt x="19374" y="69934"/>
                  </a:lnTo>
                  <a:lnTo>
                    <a:pt x="14420" y="86021"/>
                  </a:lnTo>
                  <a:lnTo>
                    <a:pt x="18905" y="99550"/>
                  </a:lnTo>
                  <a:lnTo>
                    <a:pt x="27954" y="114030"/>
                  </a:lnTo>
                  <a:lnTo>
                    <a:pt x="39031" y="123993"/>
                  </a:lnTo>
                  <a:lnTo>
                    <a:pt x="62224" y="135552"/>
                  </a:lnTo>
                  <a:lnTo>
                    <a:pt x="90901" y="141335"/>
                  </a:lnTo>
                  <a:lnTo>
                    <a:pt x="118296" y="142571"/>
                  </a:lnTo>
                  <a:lnTo>
                    <a:pt x="121075" y="141576"/>
                  </a:lnTo>
                  <a:lnTo>
                    <a:pt x="122928" y="139853"/>
                  </a:lnTo>
                  <a:lnTo>
                    <a:pt x="124163" y="137647"/>
                  </a:lnTo>
                  <a:lnTo>
                    <a:pt x="122870" y="136176"/>
                  </a:lnTo>
                  <a:lnTo>
                    <a:pt x="115788" y="134542"/>
                  </a:lnTo>
                  <a:lnTo>
                    <a:pt x="68530" y="133349"/>
                  </a:lnTo>
                  <a:lnTo>
                    <a:pt x="40625" y="138324"/>
                  </a:lnTo>
                  <a:lnTo>
                    <a:pt x="17306" y="151558"/>
                  </a:lnTo>
                  <a:lnTo>
                    <a:pt x="6429" y="165720"/>
                  </a:lnTo>
                  <a:lnTo>
                    <a:pt x="2048" y="173941"/>
                  </a:lnTo>
                  <a:lnTo>
                    <a:pt x="0" y="188721"/>
                  </a:lnTo>
                  <a:lnTo>
                    <a:pt x="937" y="195625"/>
                  </a:lnTo>
                  <a:lnTo>
                    <a:pt x="7621" y="208941"/>
                  </a:lnTo>
                  <a:lnTo>
                    <a:pt x="12366" y="215455"/>
                  </a:lnTo>
                  <a:lnTo>
                    <a:pt x="26106" y="225516"/>
                  </a:lnTo>
                  <a:lnTo>
                    <a:pt x="68985" y="242910"/>
                  </a:lnTo>
                  <a:lnTo>
                    <a:pt x="108981" y="246925"/>
                  </a:lnTo>
                  <a:lnTo>
                    <a:pt x="155392" y="237093"/>
                  </a:lnTo>
                  <a:lnTo>
                    <a:pt x="202833" y="228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2" name="SMARTInkShape-Group1501"/>
          <p:cNvGrpSpPr/>
          <p:nvPr/>
        </p:nvGrpSpPr>
        <p:grpSpPr>
          <a:xfrm>
            <a:off x="171450" y="3248025"/>
            <a:ext cx="11572876" cy="975283"/>
            <a:chOff x="171450" y="3248025"/>
            <a:chExt cx="11572876" cy="975283"/>
          </a:xfrm>
        </p:grpSpPr>
        <p:sp>
          <p:nvSpPr>
            <p:cNvPr id="1788" name="SMARTInkShape-7376"/>
            <p:cNvSpPr/>
            <p:nvPr>
              <p:custDataLst>
                <p:tags r:id="rId11"/>
              </p:custDataLst>
            </p:nvPr>
          </p:nvSpPr>
          <p:spPr>
            <a:xfrm>
              <a:off x="171450" y="3652200"/>
              <a:ext cx="11572876" cy="571108"/>
            </a:xfrm>
            <a:custGeom>
              <a:avLst/>
              <a:gdLst/>
              <a:ahLst/>
              <a:cxnLst/>
              <a:rect l="0" t="0" r="0" b="0"/>
              <a:pathLst>
                <a:path w="11572876" h="571108">
                  <a:moveTo>
                    <a:pt x="0" y="557850"/>
                  </a:moveTo>
                  <a:lnTo>
                    <a:pt x="0" y="557850"/>
                  </a:lnTo>
                  <a:lnTo>
                    <a:pt x="5056" y="562906"/>
                  </a:lnTo>
                  <a:lnTo>
                    <a:pt x="23370" y="571107"/>
                  </a:lnTo>
                  <a:lnTo>
                    <a:pt x="59018" y="570127"/>
                  </a:lnTo>
                  <a:lnTo>
                    <a:pt x="93611" y="568598"/>
                  </a:lnTo>
                  <a:lnTo>
                    <a:pt x="130505" y="567919"/>
                  </a:lnTo>
                  <a:lnTo>
                    <a:pt x="176134" y="566478"/>
                  </a:lnTo>
                  <a:lnTo>
                    <a:pt x="222697" y="559819"/>
                  </a:lnTo>
                  <a:lnTo>
                    <a:pt x="254199" y="554139"/>
                  </a:lnTo>
                  <a:lnTo>
                    <a:pt x="288661" y="548087"/>
                  </a:lnTo>
                  <a:lnTo>
                    <a:pt x="325144" y="541869"/>
                  </a:lnTo>
                  <a:lnTo>
                    <a:pt x="362525" y="535578"/>
                  </a:lnTo>
                  <a:lnTo>
                    <a:pt x="403128" y="529254"/>
                  </a:lnTo>
                  <a:lnTo>
                    <a:pt x="445868" y="521857"/>
                  </a:lnTo>
                  <a:lnTo>
                    <a:pt x="489558" y="511514"/>
                  </a:lnTo>
                  <a:lnTo>
                    <a:pt x="536492" y="502684"/>
                  </a:lnTo>
                  <a:lnTo>
                    <a:pt x="560862" y="498848"/>
                  </a:lnTo>
                  <a:lnTo>
                    <a:pt x="586633" y="494174"/>
                  </a:lnTo>
                  <a:lnTo>
                    <a:pt x="613338" y="488941"/>
                  </a:lnTo>
                  <a:lnTo>
                    <a:pt x="640667" y="483336"/>
                  </a:lnTo>
                  <a:lnTo>
                    <a:pt x="669470" y="477482"/>
                  </a:lnTo>
                  <a:lnTo>
                    <a:pt x="699255" y="471463"/>
                  </a:lnTo>
                  <a:lnTo>
                    <a:pt x="729695" y="465334"/>
                  </a:lnTo>
                  <a:lnTo>
                    <a:pt x="760572" y="459131"/>
                  </a:lnTo>
                  <a:lnTo>
                    <a:pt x="791739" y="452879"/>
                  </a:lnTo>
                  <a:lnTo>
                    <a:pt x="823101" y="446594"/>
                  </a:lnTo>
                  <a:lnTo>
                    <a:pt x="854593" y="441346"/>
                  </a:lnTo>
                  <a:lnTo>
                    <a:pt x="886170" y="436789"/>
                  </a:lnTo>
                  <a:lnTo>
                    <a:pt x="917805" y="432693"/>
                  </a:lnTo>
                  <a:lnTo>
                    <a:pt x="949478" y="427845"/>
                  </a:lnTo>
                  <a:lnTo>
                    <a:pt x="981177" y="422497"/>
                  </a:lnTo>
                  <a:lnTo>
                    <a:pt x="1012893" y="416814"/>
                  </a:lnTo>
                  <a:lnTo>
                    <a:pt x="1046737" y="410910"/>
                  </a:lnTo>
                  <a:lnTo>
                    <a:pt x="1082000" y="404857"/>
                  </a:lnTo>
                  <a:lnTo>
                    <a:pt x="1118208" y="398704"/>
                  </a:lnTo>
                  <a:lnTo>
                    <a:pt x="1156105" y="392486"/>
                  </a:lnTo>
                  <a:lnTo>
                    <a:pt x="1195129" y="386224"/>
                  </a:lnTo>
                  <a:lnTo>
                    <a:pt x="1234902" y="379933"/>
                  </a:lnTo>
                  <a:lnTo>
                    <a:pt x="1275177" y="373622"/>
                  </a:lnTo>
                  <a:lnTo>
                    <a:pt x="1315784" y="367298"/>
                  </a:lnTo>
                  <a:lnTo>
                    <a:pt x="1356615" y="360965"/>
                  </a:lnTo>
                  <a:lnTo>
                    <a:pt x="1395476" y="354627"/>
                  </a:lnTo>
                  <a:lnTo>
                    <a:pt x="1433026" y="348284"/>
                  </a:lnTo>
                  <a:lnTo>
                    <a:pt x="1469700" y="341940"/>
                  </a:lnTo>
                  <a:lnTo>
                    <a:pt x="1508967" y="335593"/>
                  </a:lnTo>
                  <a:lnTo>
                    <a:pt x="1549961" y="329245"/>
                  </a:lnTo>
                  <a:lnTo>
                    <a:pt x="1592107" y="322897"/>
                  </a:lnTo>
                  <a:lnTo>
                    <a:pt x="1636080" y="316548"/>
                  </a:lnTo>
                  <a:lnTo>
                    <a:pt x="1681270" y="310199"/>
                  </a:lnTo>
                  <a:lnTo>
                    <a:pt x="1727272" y="303849"/>
                  </a:lnTo>
                  <a:lnTo>
                    <a:pt x="1774873" y="296441"/>
                  </a:lnTo>
                  <a:lnTo>
                    <a:pt x="1823540" y="288327"/>
                  </a:lnTo>
                  <a:lnTo>
                    <a:pt x="1872918" y="279743"/>
                  </a:lnTo>
                  <a:lnTo>
                    <a:pt x="1921712" y="271904"/>
                  </a:lnTo>
                  <a:lnTo>
                    <a:pt x="1970117" y="264561"/>
                  </a:lnTo>
                  <a:lnTo>
                    <a:pt x="2018261" y="257549"/>
                  </a:lnTo>
                  <a:lnTo>
                    <a:pt x="2066232" y="250758"/>
                  </a:lnTo>
                  <a:lnTo>
                    <a:pt x="2114088" y="244114"/>
                  </a:lnTo>
                  <a:lnTo>
                    <a:pt x="2161867" y="237568"/>
                  </a:lnTo>
                  <a:lnTo>
                    <a:pt x="2209595" y="231087"/>
                  </a:lnTo>
                  <a:lnTo>
                    <a:pt x="2257288" y="224650"/>
                  </a:lnTo>
                  <a:lnTo>
                    <a:pt x="2304959" y="218241"/>
                  </a:lnTo>
                  <a:lnTo>
                    <a:pt x="2354731" y="210794"/>
                  </a:lnTo>
                  <a:lnTo>
                    <a:pt x="2405904" y="202655"/>
                  </a:lnTo>
                  <a:lnTo>
                    <a:pt x="2458011" y="194053"/>
                  </a:lnTo>
                  <a:lnTo>
                    <a:pt x="2511799" y="186203"/>
                  </a:lnTo>
                  <a:lnTo>
                    <a:pt x="2566708" y="178851"/>
                  </a:lnTo>
                  <a:lnTo>
                    <a:pt x="2622363" y="171834"/>
                  </a:lnTo>
                  <a:lnTo>
                    <a:pt x="2677459" y="165039"/>
                  </a:lnTo>
                  <a:lnTo>
                    <a:pt x="2732181" y="158393"/>
                  </a:lnTo>
                  <a:lnTo>
                    <a:pt x="2786654" y="151845"/>
                  </a:lnTo>
                  <a:lnTo>
                    <a:pt x="2842019" y="145364"/>
                  </a:lnTo>
                  <a:lnTo>
                    <a:pt x="2897980" y="138926"/>
                  </a:lnTo>
                  <a:lnTo>
                    <a:pt x="2954336" y="132517"/>
                  </a:lnTo>
                  <a:lnTo>
                    <a:pt x="3008841" y="126128"/>
                  </a:lnTo>
                  <a:lnTo>
                    <a:pt x="3062111" y="119752"/>
                  </a:lnTo>
                  <a:lnTo>
                    <a:pt x="3114557" y="113384"/>
                  </a:lnTo>
                  <a:lnTo>
                    <a:pt x="3169630" y="108081"/>
                  </a:lnTo>
                  <a:lnTo>
                    <a:pt x="3226453" y="103487"/>
                  </a:lnTo>
                  <a:lnTo>
                    <a:pt x="3284444" y="99367"/>
                  </a:lnTo>
                  <a:lnTo>
                    <a:pt x="3343213" y="94503"/>
                  </a:lnTo>
                  <a:lnTo>
                    <a:pt x="3402500" y="89144"/>
                  </a:lnTo>
                  <a:lnTo>
                    <a:pt x="3462133" y="83454"/>
                  </a:lnTo>
                  <a:lnTo>
                    <a:pt x="3521997" y="78603"/>
                  </a:lnTo>
                  <a:lnTo>
                    <a:pt x="3582015" y="74310"/>
                  </a:lnTo>
                  <a:lnTo>
                    <a:pt x="3642135" y="70390"/>
                  </a:lnTo>
                  <a:lnTo>
                    <a:pt x="3703381" y="65660"/>
                  </a:lnTo>
                  <a:lnTo>
                    <a:pt x="3765379" y="60390"/>
                  </a:lnTo>
                  <a:lnTo>
                    <a:pt x="3827878" y="54760"/>
                  </a:lnTo>
                  <a:lnTo>
                    <a:pt x="3891769" y="49948"/>
                  </a:lnTo>
                  <a:lnTo>
                    <a:pt x="3956588" y="45682"/>
                  </a:lnTo>
                  <a:lnTo>
                    <a:pt x="4022025" y="41780"/>
                  </a:lnTo>
                  <a:lnTo>
                    <a:pt x="4087875" y="38120"/>
                  </a:lnTo>
                  <a:lnTo>
                    <a:pt x="4154000" y="34622"/>
                  </a:lnTo>
                  <a:lnTo>
                    <a:pt x="4220308" y="31231"/>
                  </a:lnTo>
                  <a:lnTo>
                    <a:pt x="4287797" y="27913"/>
                  </a:lnTo>
                  <a:lnTo>
                    <a:pt x="4356073" y="24642"/>
                  </a:lnTo>
                  <a:lnTo>
                    <a:pt x="4424874" y="21403"/>
                  </a:lnTo>
                  <a:lnTo>
                    <a:pt x="4492966" y="19244"/>
                  </a:lnTo>
                  <a:lnTo>
                    <a:pt x="4560586" y="17804"/>
                  </a:lnTo>
                  <a:lnTo>
                    <a:pt x="4627891" y="16845"/>
                  </a:lnTo>
                  <a:lnTo>
                    <a:pt x="4694985" y="15146"/>
                  </a:lnTo>
                  <a:lnTo>
                    <a:pt x="4761940" y="12956"/>
                  </a:lnTo>
                  <a:lnTo>
                    <a:pt x="4828802" y="10437"/>
                  </a:lnTo>
                  <a:lnTo>
                    <a:pt x="4895601" y="8758"/>
                  </a:lnTo>
                  <a:lnTo>
                    <a:pt x="4962359" y="7639"/>
                  </a:lnTo>
                  <a:lnTo>
                    <a:pt x="5029090" y="6893"/>
                  </a:lnTo>
                  <a:lnTo>
                    <a:pt x="5095802" y="6395"/>
                  </a:lnTo>
                  <a:lnTo>
                    <a:pt x="5162502" y="6063"/>
                  </a:lnTo>
                  <a:lnTo>
                    <a:pt x="5229192" y="5842"/>
                  </a:lnTo>
                  <a:lnTo>
                    <a:pt x="5295878" y="4637"/>
                  </a:lnTo>
                  <a:lnTo>
                    <a:pt x="5362561" y="2774"/>
                  </a:lnTo>
                  <a:lnTo>
                    <a:pt x="5429240" y="474"/>
                  </a:lnTo>
                  <a:lnTo>
                    <a:pt x="5493802" y="0"/>
                  </a:lnTo>
                  <a:lnTo>
                    <a:pt x="5556952" y="742"/>
                  </a:lnTo>
                  <a:lnTo>
                    <a:pt x="5619159" y="2295"/>
                  </a:lnTo>
                  <a:lnTo>
                    <a:pt x="5680740" y="3330"/>
                  </a:lnTo>
                  <a:lnTo>
                    <a:pt x="5741901" y="4020"/>
                  </a:lnTo>
                  <a:lnTo>
                    <a:pt x="5802784" y="4480"/>
                  </a:lnTo>
                  <a:lnTo>
                    <a:pt x="5864539" y="4786"/>
                  </a:lnTo>
                  <a:lnTo>
                    <a:pt x="5926876" y="4991"/>
                  </a:lnTo>
                  <a:lnTo>
                    <a:pt x="5989599" y="5127"/>
                  </a:lnTo>
                  <a:lnTo>
                    <a:pt x="6052584" y="5218"/>
                  </a:lnTo>
                  <a:lnTo>
                    <a:pt x="6115739" y="5279"/>
                  </a:lnTo>
                  <a:lnTo>
                    <a:pt x="6179009" y="5319"/>
                  </a:lnTo>
                  <a:lnTo>
                    <a:pt x="6242356" y="6405"/>
                  </a:lnTo>
                  <a:lnTo>
                    <a:pt x="6305753" y="8186"/>
                  </a:lnTo>
                  <a:lnTo>
                    <a:pt x="6369186" y="10433"/>
                  </a:lnTo>
                  <a:lnTo>
                    <a:pt x="6431583" y="11930"/>
                  </a:lnTo>
                  <a:lnTo>
                    <a:pt x="6493288" y="12929"/>
                  </a:lnTo>
                  <a:lnTo>
                    <a:pt x="6554534" y="13594"/>
                  </a:lnTo>
                  <a:lnTo>
                    <a:pt x="6616531" y="15096"/>
                  </a:lnTo>
                  <a:lnTo>
                    <a:pt x="6679029" y="17155"/>
                  </a:lnTo>
                  <a:lnTo>
                    <a:pt x="6741861" y="19587"/>
                  </a:lnTo>
                  <a:lnTo>
                    <a:pt x="6804916" y="21208"/>
                  </a:lnTo>
                  <a:lnTo>
                    <a:pt x="6868120" y="22289"/>
                  </a:lnTo>
                  <a:lnTo>
                    <a:pt x="6931421" y="23009"/>
                  </a:lnTo>
                  <a:lnTo>
                    <a:pt x="6995847" y="24548"/>
                  </a:lnTo>
                  <a:lnTo>
                    <a:pt x="7061024" y="26632"/>
                  </a:lnTo>
                  <a:lnTo>
                    <a:pt x="7126699" y="29080"/>
                  </a:lnTo>
                  <a:lnTo>
                    <a:pt x="7193766" y="31770"/>
                  </a:lnTo>
                  <a:lnTo>
                    <a:pt x="7261761" y="34621"/>
                  </a:lnTo>
                  <a:lnTo>
                    <a:pt x="7330373" y="37581"/>
                  </a:lnTo>
                  <a:lnTo>
                    <a:pt x="7397283" y="40613"/>
                  </a:lnTo>
                  <a:lnTo>
                    <a:pt x="7463055" y="43692"/>
                  </a:lnTo>
                  <a:lnTo>
                    <a:pt x="7528070" y="46803"/>
                  </a:lnTo>
                  <a:lnTo>
                    <a:pt x="7593638" y="49935"/>
                  </a:lnTo>
                  <a:lnTo>
                    <a:pt x="7659575" y="53082"/>
                  </a:lnTo>
                  <a:lnTo>
                    <a:pt x="7725759" y="56238"/>
                  </a:lnTo>
                  <a:lnTo>
                    <a:pt x="7792106" y="59400"/>
                  </a:lnTo>
                  <a:lnTo>
                    <a:pt x="7858562" y="62567"/>
                  </a:lnTo>
                  <a:lnTo>
                    <a:pt x="7925091" y="65736"/>
                  </a:lnTo>
                  <a:lnTo>
                    <a:pt x="7991670" y="68907"/>
                  </a:lnTo>
                  <a:lnTo>
                    <a:pt x="8058279" y="72080"/>
                  </a:lnTo>
                  <a:lnTo>
                    <a:pt x="8124912" y="75253"/>
                  </a:lnTo>
                  <a:lnTo>
                    <a:pt x="8191558" y="78427"/>
                  </a:lnTo>
                  <a:lnTo>
                    <a:pt x="8258214" y="81602"/>
                  </a:lnTo>
                  <a:lnTo>
                    <a:pt x="8324876" y="84776"/>
                  </a:lnTo>
                  <a:lnTo>
                    <a:pt x="8389426" y="87951"/>
                  </a:lnTo>
                  <a:lnTo>
                    <a:pt x="8452567" y="91125"/>
                  </a:lnTo>
                  <a:lnTo>
                    <a:pt x="8514770" y="94300"/>
                  </a:lnTo>
                  <a:lnTo>
                    <a:pt x="8575288" y="98533"/>
                  </a:lnTo>
                  <a:lnTo>
                    <a:pt x="8634685" y="103472"/>
                  </a:lnTo>
                  <a:lnTo>
                    <a:pt x="8693332" y="108882"/>
                  </a:lnTo>
                  <a:lnTo>
                    <a:pt x="8750421" y="113546"/>
                  </a:lnTo>
                  <a:lnTo>
                    <a:pt x="8806473" y="117714"/>
                  </a:lnTo>
                  <a:lnTo>
                    <a:pt x="8861832" y="121551"/>
                  </a:lnTo>
                  <a:lnTo>
                    <a:pt x="8916729" y="125167"/>
                  </a:lnTo>
                  <a:lnTo>
                    <a:pt x="8971319" y="128636"/>
                  </a:lnTo>
                  <a:lnTo>
                    <a:pt x="9025704" y="132008"/>
                  </a:lnTo>
                  <a:lnTo>
                    <a:pt x="9081011" y="135313"/>
                  </a:lnTo>
                  <a:lnTo>
                    <a:pt x="9136931" y="138575"/>
                  </a:lnTo>
                  <a:lnTo>
                    <a:pt x="9193263" y="141808"/>
                  </a:lnTo>
                  <a:lnTo>
                    <a:pt x="9248808" y="145022"/>
                  </a:lnTo>
                  <a:lnTo>
                    <a:pt x="9303830" y="148223"/>
                  </a:lnTo>
                  <a:lnTo>
                    <a:pt x="9358502" y="151416"/>
                  </a:lnTo>
                  <a:lnTo>
                    <a:pt x="9412944" y="154602"/>
                  </a:lnTo>
                  <a:lnTo>
                    <a:pt x="9467229" y="157785"/>
                  </a:lnTo>
                  <a:lnTo>
                    <a:pt x="9521410" y="160965"/>
                  </a:lnTo>
                  <a:lnTo>
                    <a:pt x="9575524" y="164143"/>
                  </a:lnTo>
                  <a:lnTo>
                    <a:pt x="9629591" y="167320"/>
                  </a:lnTo>
                  <a:lnTo>
                    <a:pt x="9683628" y="170497"/>
                  </a:lnTo>
                  <a:lnTo>
                    <a:pt x="9738702" y="173673"/>
                  </a:lnTo>
                  <a:lnTo>
                    <a:pt x="9794468" y="176849"/>
                  </a:lnTo>
                  <a:lnTo>
                    <a:pt x="9850695" y="180024"/>
                  </a:lnTo>
                  <a:lnTo>
                    <a:pt x="9907230" y="184258"/>
                  </a:lnTo>
                  <a:lnTo>
                    <a:pt x="9963969" y="189197"/>
                  </a:lnTo>
                  <a:lnTo>
                    <a:pt x="10020846" y="194606"/>
                  </a:lnTo>
                  <a:lnTo>
                    <a:pt x="10077814" y="199271"/>
                  </a:lnTo>
                  <a:lnTo>
                    <a:pt x="10134843" y="203439"/>
                  </a:lnTo>
                  <a:lnTo>
                    <a:pt x="10191911" y="207276"/>
                  </a:lnTo>
                  <a:lnTo>
                    <a:pt x="10247949" y="210892"/>
                  </a:lnTo>
                  <a:lnTo>
                    <a:pt x="10303300" y="214361"/>
                  </a:lnTo>
                  <a:lnTo>
                    <a:pt x="10358192" y="217733"/>
                  </a:lnTo>
                  <a:lnTo>
                    <a:pt x="10411720" y="221038"/>
                  </a:lnTo>
                  <a:lnTo>
                    <a:pt x="10464338" y="224300"/>
                  </a:lnTo>
                  <a:lnTo>
                    <a:pt x="10516350" y="227533"/>
                  </a:lnTo>
                  <a:lnTo>
                    <a:pt x="10567959" y="230747"/>
                  </a:lnTo>
                  <a:lnTo>
                    <a:pt x="10619297" y="233948"/>
                  </a:lnTo>
                  <a:lnTo>
                    <a:pt x="10670456" y="237141"/>
                  </a:lnTo>
                  <a:lnTo>
                    <a:pt x="10720437" y="240327"/>
                  </a:lnTo>
                  <a:lnTo>
                    <a:pt x="10769633" y="243510"/>
                  </a:lnTo>
                  <a:lnTo>
                    <a:pt x="10818306" y="246690"/>
                  </a:lnTo>
                  <a:lnTo>
                    <a:pt x="10865570" y="249868"/>
                  </a:lnTo>
                  <a:lnTo>
                    <a:pt x="10911896" y="253045"/>
                  </a:lnTo>
                  <a:lnTo>
                    <a:pt x="10957599" y="256222"/>
                  </a:lnTo>
                  <a:lnTo>
                    <a:pt x="11001824" y="258340"/>
                  </a:lnTo>
                  <a:lnTo>
                    <a:pt x="11045065" y="259752"/>
                  </a:lnTo>
                  <a:lnTo>
                    <a:pt x="11087652" y="260693"/>
                  </a:lnTo>
                  <a:lnTo>
                    <a:pt x="11128743" y="262379"/>
                  </a:lnTo>
                  <a:lnTo>
                    <a:pt x="11168837" y="264561"/>
                  </a:lnTo>
                  <a:lnTo>
                    <a:pt x="11208265" y="267074"/>
                  </a:lnTo>
                  <a:lnTo>
                    <a:pt x="11246194" y="268749"/>
                  </a:lnTo>
                  <a:lnTo>
                    <a:pt x="11283121" y="269866"/>
                  </a:lnTo>
                  <a:lnTo>
                    <a:pt x="11319381" y="270611"/>
                  </a:lnTo>
                  <a:lnTo>
                    <a:pt x="11354137" y="271107"/>
                  </a:lnTo>
                  <a:lnTo>
                    <a:pt x="11387892" y="271438"/>
                  </a:lnTo>
                  <a:lnTo>
                    <a:pt x="11420978" y="271659"/>
                  </a:lnTo>
                  <a:lnTo>
                    <a:pt x="11452560" y="270748"/>
                  </a:lnTo>
                  <a:lnTo>
                    <a:pt x="11483140" y="269082"/>
                  </a:lnTo>
                  <a:lnTo>
                    <a:pt x="11513052" y="266913"/>
                  </a:lnTo>
                  <a:lnTo>
                    <a:pt x="11572875" y="262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9" name="SMARTInkShape-7377"/>
            <p:cNvSpPr/>
            <p:nvPr>
              <p:custDataLst>
                <p:tags r:id="rId12"/>
              </p:custDataLst>
            </p:nvPr>
          </p:nvSpPr>
          <p:spPr>
            <a:xfrm>
              <a:off x="9107947" y="3248025"/>
              <a:ext cx="176781" cy="198314"/>
            </a:xfrm>
            <a:custGeom>
              <a:avLst/>
              <a:gdLst/>
              <a:ahLst/>
              <a:cxnLst/>
              <a:rect l="0" t="0" r="0" b="0"/>
              <a:pathLst>
                <a:path w="176781" h="198314">
                  <a:moveTo>
                    <a:pt x="83678" y="19050"/>
                  </a:moveTo>
                  <a:lnTo>
                    <a:pt x="83678" y="19050"/>
                  </a:lnTo>
                  <a:lnTo>
                    <a:pt x="83678" y="9918"/>
                  </a:lnTo>
                  <a:lnTo>
                    <a:pt x="61924" y="18265"/>
                  </a:lnTo>
                  <a:lnTo>
                    <a:pt x="29765" y="45183"/>
                  </a:lnTo>
                  <a:lnTo>
                    <a:pt x="15728" y="63717"/>
                  </a:lnTo>
                  <a:lnTo>
                    <a:pt x="4867" y="87671"/>
                  </a:lnTo>
                  <a:lnTo>
                    <a:pt x="0" y="119933"/>
                  </a:lnTo>
                  <a:lnTo>
                    <a:pt x="3615" y="151247"/>
                  </a:lnTo>
                  <a:lnTo>
                    <a:pt x="11406" y="168115"/>
                  </a:lnTo>
                  <a:lnTo>
                    <a:pt x="20866" y="180551"/>
                  </a:lnTo>
                  <a:lnTo>
                    <a:pt x="28597" y="186078"/>
                  </a:lnTo>
                  <a:lnTo>
                    <a:pt x="73259" y="198313"/>
                  </a:lnTo>
                  <a:lnTo>
                    <a:pt x="100816" y="189404"/>
                  </a:lnTo>
                  <a:lnTo>
                    <a:pt x="120624" y="178416"/>
                  </a:lnTo>
                  <a:lnTo>
                    <a:pt x="155336" y="144106"/>
                  </a:lnTo>
                  <a:lnTo>
                    <a:pt x="171681" y="112661"/>
                  </a:lnTo>
                  <a:lnTo>
                    <a:pt x="176780" y="80183"/>
                  </a:lnTo>
                  <a:lnTo>
                    <a:pt x="175151" y="64565"/>
                  </a:lnTo>
                  <a:lnTo>
                    <a:pt x="161497" y="28101"/>
                  </a:lnTo>
                  <a:lnTo>
                    <a:pt x="146835" y="9267"/>
                  </a:lnTo>
                  <a:lnTo>
                    <a:pt x="138911" y="4119"/>
                  </a:lnTo>
                  <a:lnTo>
                    <a:pt x="836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0" name="SMARTInkShape-7378"/>
            <p:cNvSpPr/>
            <p:nvPr>
              <p:custDataLst>
                <p:tags r:id="rId13"/>
              </p:custDataLst>
            </p:nvPr>
          </p:nvSpPr>
          <p:spPr>
            <a:xfrm>
              <a:off x="8726224" y="3362325"/>
              <a:ext cx="179652" cy="19051"/>
            </a:xfrm>
            <a:custGeom>
              <a:avLst/>
              <a:gdLst/>
              <a:ahLst/>
              <a:cxnLst/>
              <a:rect l="0" t="0" r="0" b="0"/>
              <a:pathLst>
                <a:path w="179652" h="19051">
                  <a:moveTo>
                    <a:pt x="8201" y="0"/>
                  </a:moveTo>
                  <a:lnTo>
                    <a:pt x="8201" y="0"/>
                  </a:lnTo>
                  <a:lnTo>
                    <a:pt x="3144" y="0"/>
                  </a:lnTo>
                  <a:lnTo>
                    <a:pt x="1655" y="1058"/>
                  </a:lnTo>
                  <a:lnTo>
                    <a:pt x="661" y="2822"/>
                  </a:lnTo>
                  <a:lnTo>
                    <a:pt x="0" y="5057"/>
                  </a:lnTo>
                  <a:lnTo>
                    <a:pt x="1674" y="6546"/>
                  </a:lnTo>
                  <a:lnTo>
                    <a:pt x="42968" y="16890"/>
                  </a:lnTo>
                  <a:lnTo>
                    <a:pt x="83743" y="18624"/>
                  </a:lnTo>
                  <a:lnTo>
                    <a:pt x="122894" y="18924"/>
                  </a:lnTo>
                  <a:lnTo>
                    <a:pt x="17965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1" name="SMARTInkShape-7379"/>
            <p:cNvSpPr/>
            <p:nvPr>
              <p:custDataLst>
                <p:tags r:id="rId14"/>
              </p:custDataLst>
            </p:nvPr>
          </p:nvSpPr>
          <p:spPr>
            <a:xfrm>
              <a:off x="8743950" y="3278317"/>
              <a:ext cx="142876" cy="17334"/>
            </a:xfrm>
            <a:custGeom>
              <a:avLst/>
              <a:gdLst/>
              <a:ahLst/>
              <a:cxnLst/>
              <a:rect l="0" t="0" r="0" b="0"/>
              <a:pathLst>
                <a:path w="142876" h="17334">
                  <a:moveTo>
                    <a:pt x="0" y="17333"/>
                  </a:moveTo>
                  <a:lnTo>
                    <a:pt x="0" y="17333"/>
                  </a:lnTo>
                  <a:lnTo>
                    <a:pt x="5057" y="12276"/>
                  </a:lnTo>
                  <a:lnTo>
                    <a:pt x="23370" y="4076"/>
                  </a:lnTo>
                  <a:lnTo>
                    <a:pt x="48906" y="0"/>
                  </a:lnTo>
                  <a:lnTo>
                    <a:pt x="90407" y="5168"/>
                  </a:lnTo>
                  <a:lnTo>
                    <a:pt x="142875" y="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93" name="SMARTInkShape-7380"/>
          <p:cNvSpPr/>
          <p:nvPr>
            <p:custDataLst>
              <p:tags r:id="rId6"/>
            </p:custDataLst>
          </p:nvPr>
        </p:nvSpPr>
        <p:spPr>
          <a:xfrm>
            <a:off x="10908290" y="1457455"/>
            <a:ext cx="674111" cy="47253"/>
          </a:xfrm>
          <a:custGeom>
            <a:avLst/>
            <a:gdLst/>
            <a:ahLst/>
            <a:cxnLst/>
            <a:rect l="0" t="0" r="0" b="0"/>
            <a:pathLst>
              <a:path w="674111" h="47253">
                <a:moveTo>
                  <a:pt x="93085" y="18920"/>
                </a:moveTo>
                <a:lnTo>
                  <a:pt x="93085" y="18920"/>
                </a:lnTo>
                <a:lnTo>
                  <a:pt x="50891" y="28621"/>
                </a:lnTo>
                <a:lnTo>
                  <a:pt x="5140" y="37543"/>
                </a:lnTo>
                <a:lnTo>
                  <a:pt x="0" y="37844"/>
                </a:lnTo>
                <a:lnTo>
                  <a:pt x="45664" y="37963"/>
                </a:lnTo>
                <a:lnTo>
                  <a:pt x="81386" y="37968"/>
                </a:lnTo>
                <a:lnTo>
                  <a:pt x="119840" y="37969"/>
                </a:lnTo>
                <a:lnTo>
                  <a:pt x="164278" y="36912"/>
                </a:lnTo>
                <a:lnTo>
                  <a:pt x="195283" y="32913"/>
                </a:lnTo>
                <a:lnTo>
                  <a:pt x="229522" y="33253"/>
                </a:lnTo>
                <a:lnTo>
                  <a:pt x="264849" y="34815"/>
                </a:lnTo>
                <a:lnTo>
                  <a:pt x="298189" y="31982"/>
                </a:lnTo>
                <a:lnTo>
                  <a:pt x="330646" y="30017"/>
                </a:lnTo>
                <a:lnTo>
                  <a:pt x="362709" y="29144"/>
                </a:lnTo>
                <a:lnTo>
                  <a:pt x="394599" y="28755"/>
                </a:lnTo>
                <a:lnTo>
                  <a:pt x="426411" y="31405"/>
                </a:lnTo>
                <a:lnTo>
                  <a:pt x="471248" y="36025"/>
                </a:lnTo>
                <a:lnTo>
                  <a:pt x="508522" y="37394"/>
                </a:lnTo>
                <a:lnTo>
                  <a:pt x="539675" y="34977"/>
                </a:lnTo>
                <a:lnTo>
                  <a:pt x="578522" y="28247"/>
                </a:lnTo>
                <a:lnTo>
                  <a:pt x="581809" y="26196"/>
                </a:lnTo>
                <a:lnTo>
                  <a:pt x="584002" y="23771"/>
                </a:lnTo>
                <a:lnTo>
                  <a:pt x="581230" y="21095"/>
                </a:lnTo>
                <a:lnTo>
                  <a:pt x="566861" y="15301"/>
                </a:lnTo>
                <a:lnTo>
                  <a:pt x="529913" y="11145"/>
                </a:lnTo>
                <a:lnTo>
                  <a:pt x="492195" y="7350"/>
                </a:lnTo>
                <a:lnTo>
                  <a:pt x="451442" y="3195"/>
                </a:lnTo>
                <a:lnTo>
                  <a:pt x="419219" y="1348"/>
                </a:lnTo>
                <a:lnTo>
                  <a:pt x="372221" y="308"/>
                </a:lnTo>
                <a:lnTo>
                  <a:pt x="324782" y="0"/>
                </a:lnTo>
                <a:lnTo>
                  <a:pt x="277213" y="4965"/>
                </a:lnTo>
                <a:lnTo>
                  <a:pt x="229604" y="8082"/>
                </a:lnTo>
                <a:lnTo>
                  <a:pt x="181983" y="9006"/>
                </a:lnTo>
                <a:lnTo>
                  <a:pt x="139417" y="14336"/>
                </a:lnTo>
                <a:lnTo>
                  <a:pt x="99993" y="17562"/>
                </a:lnTo>
                <a:lnTo>
                  <a:pt x="55291" y="26256"/>
                </a:lnTo>
                <a:lnTo>
                  <a:pt x="15260" y="38165"/>
                </a:lnTo>
                <a:lnTo>
                  <a:pt x="9452" y="41275"/>
                </a:lnTo>
                <a:lnTo>
                  <a:pt x="11929" y="43348"/>
                </a:lnTo>
                <a:lnTo>
                  <a:pt x="55887" y="46676"/>
                </a:lnTo>
                <a:lnTo>
                  <a:pt x="93352" y="47252"/>
                </a:lnTo>
                <a:lnTo>
                  <a:pt x="136908" y="44601"/>
                </a:lnTo>
                <a:lnTo>
                  <a:pt x="171827" y="40917"/>
                </a:lnTo>
                <a:lnTo>
                  <a:pt x="208516" y="39280"/>
                </a:lnTo>
                <a:lnTo>
                  <a:pt x="248811" y="38552"/>
                </a:lnTo>
                <a:lnTo>
                  <a:pt x="291413" y="38229"/>
                </a:lnTo>
                <a:lnTo>
                  <a:pt x="335042" y="38085"/>
                </a:lnTo>
                <a:lnTo>
                  <a:pt x="381949" y="38021"/>
                </a:lnTo>
                <a:lnTo>
                  <a:pt x="406312" y="38004"/>
                </a:lnTo>
                <a:lnTo>
                  <a:pt x="453135" y="35163"/>
                </a:lnTo>
                <a:lnTo>
                  <a:pt x="497582" y="31431"/>
                </a:lnTo>
                <a:lnTo>
                  <a:pt x="538503" y="29772"/>
                </a:lnTo>
                <a:lnTo>
                  <a:pt x="577856" y="29035"/>
                </a:lnTo>
                <a:lnTo>
                  <a:pt x="614397" y="28707"/>
                </a:lnTo>
                <a:lnTo>
                  <a:pt x="674110" y="2844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7" name="SMARTInkShape-Group1503"/>
          <p:cNvGrpSpPr/>
          <p:nvPr/>
        </p:nvGrpSpPr>
        <p:grpSpPr>
          <a:xfrm>
            <a:off x="10250836" y="1619250"/>
            <a:ext cx="683865" cy="196478"/>
            <a:chOff x="10250836" y="1619250"/>
            <a:chExt cx="683865" cy="196478"/>
          </a:xfrm>
        </p:grpSpPr>
        <p:sp>
          <p:nvSpPr>
            <p:cNvPr id="1794" name="SMARTInkShape-7381"/>
            <p:cNvSpPr/>
            <p:nvPr>
              <p:custDataLst>
                <p:tags r:id="rId8"/>
              </p:custDataLst>
            </p:nvPr>
          </p:nvSpPr>
          <p:spPr>
            <a:xfrm>
              <a:off x="10801350" y="1682785"/>
              <a:ext cx="133351" cy="94938"/>
            </a:xfrm>
            <a:custGeom>
              <a:avLst/>
              <a:gdLst/>
              <a:ahLst/>
              <a:cxnLst/>
              <a:rect l="0" t="0" r="0" b="0"/>
              <a:pathLst>
                <a:path w="133351" h="94938">
                  <a:moveTo>
                    <a:pt x="0" y="41240"/>
                  </a:moveTo>
                  <a:lnTo>
                    <a:pt x="0" y="41240"/>
                  </a:lnTo>
                  <a:lnTo>
                    <a:pt x="8202" y="49441"/>
                  </a:lnTo>
                  <a:lnTo>
                    <a:pt x="14191" y="50373"/>
                  </a:lnTo>
                  <a:lnTo>
                    <a:pt x="22666" y="50649"/>
                  </a:lnTo>
                  <a:lnTo>
                    <a:pt x="36937" y="45674"/>
                  </a:lnTo>
                  <a:lnTo>
                    <a:pt x="54571" y="32441"/>
                  </a:lnTo>
                  <a:lnTo>
                    <a:pt x="68145" y="15114"/>
                  </a:lnTo>
                  <a:lnTo>
                    <a:pt x="69772" y="10065"/>
                  </a:lnTo>
                  <a:lnTo>
                    <a:pt x="69797" y="5640"/>
                  </a:lnTo>
                  <a:lnTo>
                    <a:pt x="68756" y="1631"/>
                  </a:lnTo>
                  <a:lnTo>
                    <a:pt x="67004" y="18"/>
                  </a:lnTo>
                  <a:lnTo>
                    <a:pt x="64777" y="0"/>
                  </a:lnTo>
                  <a:lnTo>
                    <a:pt x="42945" y="11389"/>
                  </a:lnTo>
                  <a:lnTo>
                    <a:pt x="17559" y="33677"/>
                  </a:lnTo>
                  <a:lnTo>
                    <a:pt x="13096" y="43523"/>
                  </a:lnTo>
                  <a:lnTo>
                    <a:pt x="11905" y="49112"/>
                  </a:lnTo>
                  <a:lnTo>
                    <a:pt x="13406" y="60967"/>
                  </a:lnTo>
                  <a:lnTo>
                    <a:pt x="15288" y="67091"/>
                  </a:lnTo>
                  <a:lnTo>
                    <a:pt x="19717" y="72232"/>
                  </a:lnTo>
                  <a:lnTo>
                    <a:pt x="39003" y="83466"/>
                  </a:lnTo>
                  <a:lnTo>
                    <a:pt x="78230" y="94937"/>
                  </a:lnTo>
                  <a:lnTo>
                    <a:pt x="133350" y="88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5" name="SMARTInkShape-7382"/>
            <p:cNvSpPr/>
            <p:nvPr>
              <p:custDataLst>
                <p:tags r:id="rId9"/>
              </p:custDataLst>
            </p:nvPr>
          </p:nvSpPr>
          <p:spPr>
            <a:xfrm>
              <a:off x="10707459" y="1619250"/>
              <a:ext cx="64337" cy="176236"/>
            </a:xfrm>
            <a:custGeom>
              <a:avLst/>
              <a:gdLst/>
              <a:ahLst/>
              <a:cxnLst/>
              <a:rect l="0" t="0" r="0" b="0"/>
              <a:pathLst>
                <a:path w="64337" h="176236">
                  <a:moveTo>
                    <a:pt x="36741" y="0"/>
                  </a:moveTo>
                  <a:lnTo>
                    <a:pt x="36741" y="0"/>
                  </a:lnTo>
                  <a:lnTo>
                    <a:pt x="28539" y="0"/>
                  </a:lnTo>
                  <a:lnTo>
                    <a:pt x="22550" y="15169"/>
                  </a:lnTo>
                  <a:lnTo>
                    <a:pt x="18651" y="56344"/>
                  </a:lnTo>
                  <a:lnTo>
                    <a:pt x="15059" y="102421"/>
                  </a:lnTo>
                  <a:lnTo>
                    <a:pt x="8771" y="146640"/>
                  </a:lnTo>
                  <a:lnTo>
                    <a:pt x="7375" y="161482"/>
                  </a:lnTo>
                  <a:lnTo>
                    <a:pt x="3228" y="171606"/>
                  </a:lnTo>
                  <a:lnTo>
                    <a:pt x="1699" y="173671"/>
                  </a:lnTo>
                  <a:lnTo>
                    <a:pt x="679" y="173989"/>
                  </a:lnTo>
                  <a:lnTo>
                    <a:pt x="0" y="173142"/>
                  </a:lnTo>
                  <a:lnTo>
                    <a:pt x="8423" y="129355"/>
                  </a:lnTo>
                  <a:lnTo>
                    <a:pt x="16590" y="104650"/>
                  </a:lnTo>
                  <a:lnTo>
                    <a:pt x="30888" y="85570"/>
                  </a:lnTo>
                  <a:lnTo>
                    <a:pt x="38725" y="80364"/>
                  </a:lnTo>
                  <a:lnTo>
                    <a:pt x="43355" y="81093"/>
                  </a:lnTo>
                  <a:lnTo>
                    <a:pt x="54145" y="87547"/>
                  </a:lnTo>
                  <a:lnTo>
                    <a:pt x="60351" y="94649"/>
                  </a:lnTo>
                  <a:lnTo>
                    <a:pt x="62005" y="98024"/>
                  </a:lnTo>
                  <a:lnTo>
                    <a:pt x="64336" y="123001"/>
                  </a:lnTo>
                  <a:lnTo>
                    <a:pt x="62057" y="136864"/>
                  </a:lnTo>
                  <a:lnTo>
                    <a:pt x="56460" y="147612"/>
                  </a:lnTo>
                  <a:lnTo>
                    <a:pt x="42467" y="163446"/>
                  </a:lnTo>
                  <a:lnTo>
                    <a:pt x="24377" y="175452"/>
                  </a:lnTo>
                  <a:lnTo>
                    <a:pt x="20032" y="176235"/>
                  </a:lnTo>
                  <a:lnTo>
                    <a:pt x="9559" y="174282"/>
                  </a:lnTo>
                  <a:lnTo>
                    <a:pt x="6978" y="171222"/>
                  </a:lnTo>
                  <a:lnTo>
                    <a:pt x="8166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6" name="SMARTInkShape-7383"/>
            <p:cNvSpPr/>
            <p:nvPr>
              <p:custDataLst>
                <p:tags r:id="rId10"/>
              </p:custDataLst>
            </p:nvPr>
          </p:nvSpPr>
          <p:spPr>
            <a:xfrm>
              <a:off x="10250836" y="1686365"/>
              <a:ext cx="302865" cy="129363"/>
            </a:xfrm>
            <a:custGeom>
              <a:avLst/>
              <a:gdLst/>
              <a:ahLst/>
              <a:cxnLst/>
              <a:rect l="0" t="0" r="0" b="0"/>
              <a:pathLst>
                <a:path w="302865" h="129363">
                  <a:moveTo>
                    <a:pt x="74264" y="37660"/>
                  </a:moveTo>
                  <a:lnTo>
                    <a:pt x="74264" y="37660"/>
                  </a:lnTo>
                  <a:lnTo>
                    <a:pt x="79321" y="32604"/>
                  </a:lnTo>
                  <a:lnTo>
                    <a:pt x="81802" y="27299"/>
                  </a:lnTo>
                  <a:lnTo>
                    <a:pt x="82466" y="24402"/>
                  </a:lnTo>
                  <a:lnTo>
                    <a:pt x="91873" y="10917"/>
                  </a:lnTo>
                  <a:lnTo>
                    <a:pt x="91295" y="9248"/>
                  </a:lnTo>
                  <a:lnTo>
                    <a:pt x="84986" y="1045"/>
                  </a:lnTo>
                  <a:lnTo>
                    <a:pt x="81498" y="220"/>
                  </a:lnTo>
                  <a:lnTo>
                    <a:pt x="79086" y="0"/>
                  </a:lnTo>
                  <a:lnTo>
                    <a:pt x="60525" y="4747"/>
                  </a:lnTo>
                  <a:lnTo>
                    <a:pt x="34468" y="22379"/>
                  </a:lnTo>
                  <a:lnTo>
                    <a:pt x="25532" y="30163"/>
                  </a:lnTo>
                  <a:lnTo>
                    <a:pt x="2418" y="71811"/>
                  </a:lnTo>
                  <a:lnTo>
                    <a:pt x="0" y="83177"/>
                  </a:lnTo>
                  <a:lnTo>
                    <a:pt x="1747" y="95284"/>
                  </a:lnTo>
                  <a:lnTo>
                    <a:pt x="3694" y="101476"/>
                  </a:lnTo>
                  <a:lnTo>
                    <a:pt x="14324" y="114000"/>
                  </a:lnTo>
                  <a:lnTo>
                    <a:pt x="21604" y="120304"/>
                  </a:lnTo>
                  <a:lnTo>
                    <a:pt x="38158" y="127307"/>
                  </a:lnTo>
                  <a:lnTo>
                    <a:pt x="55043" y="129362"/>
                  </a:lnTo>
                  <a:lnTo>
                    <a:pt x="94755" y="119325"/>
                  </a:lnTo>
                  <a:lnTo>
                    <a:pt x="112204" y="110423"/>
                  </a:lnTo>
                  <a:lnTo>
                    <a:pt x="157285" y="68799"/>
                  </a:lnTo>
                  <a:lnTo>
                    <a:pt x="164079" y="61025"/>
                  </a:lnTo>
                  <a:lnTo>
                    <a:pt x="167098" y="54041"/>
                  </a:lnTo>
                  <a:lnTo>
                    <a:pt x="169301" y="21272"/>
                  </a:lnTo>
                  <a:lnTo>
                    <a:pt x="168314" y="17210"/>
                  </a:lnTo>
                  <a:lnTo>
                    <a:pt x="166597" y="14502"/>
                  </a:lnTo>
                  <a:lnTo>
                    <a:pt x="164395" y="12696"/>
                  </a:lnTo>
                  <a:lnTo>
                    <a:pt x="161868" y="12551"/>
                  </a:lnTo>
                  <a:lnTo>
                    <a:pt x="156237" y="15211"/>
                  </a:lnTo>
                  <a:lnTo>
                    <a:pt x="147118" y="27716"/>
                  </a:lnTo>
                  <a:lnTo>
                    <a:pt x="126113" y="71668"/>
                  </a:lnTo>
                  <a:lnTo>
                    <a:pt x="122445" y="101457"/>
                  </a:lnTo>
                  <a:lnTo>
                    <a:pt x="123318" y="105592"/>
                  </a:lnTo>
                  <a:lnTo>
                    <a:pt x="124959" y="108348"/>
                  </a:lnTo>
                  <a:lnTo>
                    <a:pt x="127110" y="110185"/>
                  </a:lnTo>
                  <a:lnTo>
                    <a:pt x="130661" y="110352"/>
                  </a:lnTo>
                  <a:lnTo>
                    <a:pt x="140251" y="107715"/>
                  </a:lnTo>
                  <a:lnTo>
                    <a:pt x="152494" y="100280"/>
                  </a:lnTo>
                  <a:lnTo>
                    <a:pt x="162825" y="81261"/>
                  </a:lnTo>
                  <a:lnTo>
                    <a:pt x="169340" y="48361"/>
                  </a:lnTo>
                  <a:lnTo>
                    <a:pt x="170562" y="85235"/>
                  </a:lnTo>
                  <a:lnTo>
                    <a:pt x="174566" y="95140"/>
                  </a:lnTo>
                  <a:lnTo>
                    <a:pt x="182770" y="106667"/>
                  </a:lnTo>
                  <a:lnTo>
                    <a:pt x="191634" y="110663"/>
                  </a:lnTo>
                  <a:lnTo>
                    <a:pt x="196960" y="111729"/>
                  </a:lnTo>
                  <a:lnTo>
                    <a:pt x="201570" y="110323"/>
                  </a:lnTo>
                  <a:lnTo>
                    <a:pt x="209514" y="103116"/>
                  </a:lnTo>
                  <a:lnTo>
                    <a:pt x="219936" y="87158"/>
                  </a:lnTo>
                  <a:lnTo>
                    <a:pt x="224671" y="69024"/>
                  </a:lnTo>
                  <a:lnTo>
                    <a:pt x="226611" y="30564"/>
                  </a:lnTo>
                  <a:lnTo>
                    <a:pt x="225594" y="50369"/>
                  </a:lnTo>
                  <a:lnTo>
                    <a:pt x="217254" y="92763"/>
                  </a:lnTo>
                  <a:lnTo>
                    <a:pt x="218275" y="92387"/>
                  </a:lnTo>
                  <a:lnTo>
                    <a:pt x="222229" y="89147"/>
                  </a:lnTo>
                  <a:lnTo>
                    <a:pt x="224693" y="78535"/>
                  </a:lnTo>
                  <a:lnTo>
                    <a:pt x="231331" y="45852"/>
                  </a:lnTo>
                  <a:lnTo>
                    <a:pt x="244862" y="23272"/>
                  </a:lnTo>
                  <a:lnTo>
                    <a:pt x="262277" y="8232"/>
                  </a:lnTo>
                  <a:lnTo>
                    <a:pt x="266281" y="6400"/>
                  </a:lnTo>
                  <a:lnTo>
                    <a:pt x="268951" y="6237"/>
                  </a:lnTo>
                  <a:lnTo>
                    <a:pt x="270730" y="7186"/>
                  </a:lnTo>
                  <a:lnTo>
                    <a:pt x="278291" y="18635"/>
                  </a:lnTo>
                  <a:lnTo>
                    <a:pt x="302864" y="85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98" name="SMARTInkShape-7384"/>
          <p:cNvSpPr/>
          <p:nvPr>
            <p:custDataLst>
              <p:tags r:id="rId7"/>
            </p:custDataLst>
          </p:nvPr>
        </p:nvSpPr>
        <p:spPr>
          <a:xfrm>
            <a:off x="11204770" y="1675655"/>
            <a:ext cx="147099" cy="90378"/>
          </a:xfrm>
          <a:custGeom>
            <a:avLst/>
            <a:gdLst/>
            <a:ahLst/>
            <a:cxnLst/>
            <a:rect l="0" t="0" r="0" b="0"/>
            <a:pathLst>
              <a:path w="147099" h="90378">
                <a:moveTo>
                  <a:pt x="82355" y="48370"/>
                </a:moveTo>
                <a:lnTo>
                  <a:pt x="82355" y="48370"/>
                </a:lnTo>
                <a:lnTo>
                  <a:pt x="82355" y="40169"/>
                </a:lnTo>
                <a:lnTo>
                  <a:pt x="82355" y="49350"/>
                </a:lnTo>
                <a:lnTo>
                  <a:pt x="79531" y="56919"/>
                </a:lnTo>
                <a:lnTo>
                  <a:pt x="77298" y="60419"/>
                </a:lnTo>
                <a:lnTo>
                  <a:pt x="64041" y="70402"/>
                </a:lnTo>
                <a:lnTo>
                  <a:pt x="41651" y="80063"/>
                </a:lnTo>
                <a:lnTo>
                  <a:pt x="35111" y="81140"/>
                </a:lnTo>
                <a:lnTo>
                  <a:pt x="25021" y="79515"/>
                </a:lnTo>
                <a:lnTo>
                  <a:pt x="8334" y="72650"/>
                </a:lnTo>
                <a:lnTo>
                  <a:pt x="4433" y="68790"/>
                </a:lnTo>
                <a:lnTo>
                  <a:pt x="99" y="58857"/>
                </a:lnTo>
                <a:lnTo>
                  <a:pt x="0" y="54303"/>
                </a:lnTo>
                <a:lnTo>
                  <a:pt x="2714" y="46421"/>
                </a:lnTo>
                <a:lnTo>
                  <a:pt x="10193" y="36033"/>
                </a:lnTo>
                <a:lnTo>
                  <a:pt x="18886" y="32304"/>
                </a:lnTo>
                <a:lnTo>
                  <a:pt x="24167" y="31309"/>
                </a:lnTo>
                <a:lnTo>
                  <a:pt x="46770" y="34966"/>
                </a:lnTo>
                <a:lnTo>
                  <a:pt x="68518" y="47808"/>
                </a:lnTo>
                <a:lnTo>
                  <a:pt x="112980" y="82194"/>
                </a:lnTo>
                <a:lnTo>
                  <a:pt x="121719" y="89155"/>
                </a:lnTo>
                <a:lnTo>
                  <a:pt x="125531" y="90377"/>
                </a:lnTo>
                <a:lnTo>
                  <a:pt x="129131" y="90133"/>
                </a:lnTo>
                <a:lnTo>
                  <a:pt x="132588" y="88912"/>
                </a:lnTo>
                <a:lnTo>
                  <a:pt x="139254" y="81911"/>
                </a:lnTo>
                <a:lnTo>
                  <a:pt x="142513" y="77081"/>
                </a:lnTo>
                <a:lnTo>
                  <a:pt x="147098" y="50057"/>
                </a:lnTo>
                <a:lnTo>
                  <a:pt x="143402" y="25351"/>
                </a:lnTo>
                <a:lnTo>
                  <a:pt x="130547" y="4626"/>
                </a:lnTo>
                <a:lnTo>
                  <a:pt x="126126" y="1215"/>
                </a:lnTo>
                <a:lnTo>
                  <a:pt x="122118" y="0"/>
                </a:lnTo>
                <a:lnTo>
                  <a:pt x="98252" y="1705"/>
                </a:lnTo>
                <a:lnTo>
                  <a:pt x="82355" y="102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67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SMARTInkShape-Group1560"/>
          <p:cNvGrpSpPr/>
          <p:nvPr/>
        </p:nvGrpSpPr>
        <p:grpSpPr>
          <a:xfrm>
            <a:off x="676275" y="248974"/>
            <a:ext cx="581026" cy="325105"/>
            <a:chOff x="676275" y="248974"/>
            <a:chExt cx="581026" cy="325105"/>
          </a:xfrm>
        </p:grpSpPr>
        <p:sp>
          <p:nvSpPr>
            <p:cNvPr id="288" name="SMARTInkShape-7643"/>
            <p:cNvSpPr/>
            <p:nvPr>
              <p:custDataLst>
                <p:tags r:id="rId116"/>
              </p:custDataLst>
            </p:nvPr>
          </p:nvSpPr>
          <p:spPr>
            <a:xfrm>
              <a:off x="1146040" y="390525"/>
              <a:ext cx="111261" cy="47626"/>
            </a:xfrm>
            <a:custGeom>
              <a:avLst/>
              <a:gdLst/>
              <a:ahLst/>
              <a:cxnLst/>
              <a:rect l="0" t="0" r="0" b="0"/>
              <a:pathLst>
                <a:path w="111261" h="47626">
                  <a:moveTo>
                    <a:pt x="25535" y="47625"/>
                  </a:moveTo>
                  <a:lnTo>
                    <a:pt x="25535" y="47625"/>
                  </a:lnTo>
                  <a:lnTo>
                    <a:pt x="0" y="47625"/>
                  </a:lnTo>
                  <a:lnTo>
                    <a:pt x="45" y="46567"/>
                  </a:lnTo>
                  <a:lnTo>
                    <a:pt x="2917" y="42568"/>
                  </a:lnTo>
                  <a:lnTo>
                    <a:pt x="44032" y="25235"/>
                  </a:lnTo>
                  <a:lnTo>
                    <a:pt x="1112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7644"/>
            <p:cNvSpPr/>
            <p:nvPr>
              <p:custDataLst>
                <p:tags r:id="rId117"/>
              </p:custDataLst>
            </p:nvPr>
          </p:nvSpPr>
          <p:spPr>
            <a:xfrm>
              <a:off x="1192591" y="248974"/>
              <a:ext cx="26610" cy="263180"/>
            </a:xfrm>
            <a:custGeom>
              <a:avLst/>
              <a:gdLst/>
              <a:ahLst/>
              <a:cxnLst/>
              <a:rect l="0" t="0" r="0" b="0"/>
              <a:pathLst>
                <a:path w="26610" h="263180">
                  <a:moveTo>
                    <a:pt x="26609" y="8201"/>
                  </a:moveTo>
                  <a:lnTo>
                    <a:pt x="26609" y="8201"/>
                  </a:lnTo>
                  <a:lnTo>
                    <a:pt x="26609" y="0"/>
                  </a:lnTo>
                  <a:lnTo>
                    <a:pt x="25551" y="15205"/>
                  </a:lnTo>
                  <a:lnTo>
                    <a:pt x="18408" y="56748"/>
                  </a:lnTo>
                  <a:lnTo>
                    <a:pt x="12420" y="94787"/>
                  </a:lnTo>
                  <a:lnTo>
                    <a:pt x="8999" y="134515"/>
                  </a:lnTo>
                  <a:lnTo>
                    <a:pt x="6785" y="179320"/>
                  </a:lnTo>
                  <a:lnTo>
                    <a:pt x="1097" y="215419"/>
                  </a:lnTo>
                  <a:lnTo>
                    <a:pt x="0" y="248692"/>
                  </a:lnTo>
                  <a:lnTo>
                    <a:pt x="1461" y="254254"/>
                  </a:lnTo>
                  <a:lnTo>
                    <a:pt x="3494" y="257961"/>
                  </a:lnTo>
                  <a:lnTo>
                    <a:pt x="5907" y="260433"/>
                  </a:lnTo>
                  <a:lnTo>
                    <a:pt x="11411" y="263179"/>
                  </a:lnTo>
                  <a:lnTo>
                    <a:pt x="13302" y="261795"/>
                  </a:lnTo>
                  <a:lnTo>
                    <a:pt x="17084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7645"/>
            <p:cNvSpPr/>
            <p:nvPr>
              <p:custDataLst>
                <p:tags r:id="rId118"/>
              </p:custDataLst>
            </p:nvPr>
          </p:nvSpPr>
          <p:spPr>
            <a:xfrm>
              <a:off x="1047750" y="426611"/>
              <a:ext cx="66676" cy="103054"/>
            </a:xfrm>
            <a:custGeom>
              <a:avLst/>
              <a:gdLst/>
              <a:ahLst/>
              <a:cxnLst/>
              <a:rect l="0" t="0" r="0" b="0"/>
              <a:pathLst>
                <a:path w="66676" h="103054">
                  <a:moveTo>
                    <a:pt x="0" y="40114"/>
                  </a:moveTo>
                  <a:lnTo>
                    <a:pt x="0" y="40114"/>
                  </a:lnTo>
                  <a:lnTo>
                    <a:pt x="0" y="25984"/>
                  </a:lnTo>
                  <a:lnTo>
                    <a:pt x="0" y="72153"/>
                  </a:lnTo>
                  <a:lnTo>
                    <a:pt x="0" y="103053"/>
                  </a:lnTo>
                  <a:lnTo>
                    <a:pt x="0" y="100543"/>
                  </a:lnTo>
                  <a:lnTo>
                    <a:pt x="7539" y="71329"/>
                  </a:lnTo>
                  <a:lnTo>
                    <a:pt x="14189" y="31110"/>
                  </a:lnTo>
                  <a:lnTo>
                    <a:pt x="22666" y="12281"/>
                  </a:lnTo>
                  <a:lnTo>
                    <a:pt x="31881" y="0"/>
                  </a:lnTo>
                  <a:lnTo>
                    <a:pt x="36070" y="671"/>
                  </a:lnTo>
                  <a:lnTo>
                    <a:pt x="46370" y="9884"/>
                  </a:lnTo>
                  <a:lnTo>
                    <a:pt x="52359" y="21739"/>
                  </a:lnTo>
                  <a:lnTo>
                    <a:pt x="66675" y="78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7646"/>
            <p:cNvSpPr/>
            <p:nvPr>
              <p:custDataLst>
                <p:tags r:id="rId119"/>
              </p:custDataLst>
            </p:nvPr>
          </p:nvSpPr>
          <p:spPr>
            <a:xfrm>
              <a:off x="916432" y="434223"/>
              <a:ext cx="102744" cy="102253"/>
            </a:xfrm>
            <a:custGeom>
              <a:avLst/>
              <a:gdLst/>
              <a:ahLst/>
              <a:cxnLst/>
              <a:rect l="0" t="0" r="0" b="0"/>
              <a:pathLst>
                <a:path w="102744" h="102253">
                  <a:moveTo>
                    <a:pt x="83693" y="51552"/>
                  </a:moveTo>
                  <a:lnTo>
                    <a:pt x="83693" y="51552"/>
                  </a:lnTo>
                  <a:lnTo>
                    <a:pt x="61303" y="11828"/>
                  </a:lnTo>
                  <a:lnTo>
                    <a:pt x="46838" y="1212"/>
                  </a:lnTo>
                  <a:lnTo>
                    <a:pt x="41131" y="0"/>
                  </a:lnTo>
                  <a:lnTo>
                    <a:pt x="29146" y="1476"/>
                  </a:lnTo>
                  <a:lnTo>
                    <a:pt x="15555" y="8257"/>
                  </a:lnTo>
                  <a:lnTo>
                    <a:pt x="4825" y="32139"/>
                  </a:lnTo>
                  <a:lnTo>
                    <a:pt x="0" y="50856"/>
                  </a:lnTo>
                  <a:lnTo>
                    <a:pt x="1439" y="56380"/>
                  </a:lnTo>
                  <a:lnTo>
                    <a:pt x="21343" y="92334"/>
                  </a:lnTo>
                  <a:lnTo>
                    <a:pt x="25193" y="93557"/>
                  </a:lnTo>
                  <a:lnTo>
                    <a:pt x="35115" y="92093"/>
                  </a:lnTo>
                  <a:lnTo>
                    <a:pt x="47545" y="85319"/>
                  </a:lnTo>
                  <a:lnTo>
                    <a:pt x="51752" y="79612"/>
                  </a:lnTo>
                  <a:lnTo>
                    <a:pt x="54453" y="72382"/>
                  </a:lnTo>
                  <a:lnTo>
                    <a:pt x="62591" y="84046"/>
                  </a:lnTo>
                  <a:lnTo>
                    <a:pt x="71326" y="90107"/>
                  </a:lnTo>
                  <a:lnTo>
                    <a:pt x="77491" y="99027"/>
                  </a:lnTo>
                  <a:lnTo>
                    <a:pt x="81675" y="102252"/>
                  </a:lnTo>
                  <a:lnTo>
                    <a:pt x="102743" y="99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7647"/>
            <p:cNvSpPr/>
            <p:nvPr>
              <p:custDataLst>
                <p:tags r:id="rId120"/>
              </p:custDataLst>
            </p:nvPr>
          </p:nvSpPr>
          <p:spPr>
            <a:xfrm>
              <a:off x="676275" y="263926"/>
              <a:ext cx="205133" cy="310153"/>
            </a:xfrm>
            <a:custGeom>
              <a:avLst/>
              <a:gdLst/>
              <a:ahLst/>
              <a:cxnLst/>
              <a:rect l="0" t="0" r="0" b="0"/>
              <a:pathLst>
                <a:path w="205133" h="310153">
                  <a:moveTo>
                    <a:pt x="9525" y="31349"/>
                  </a:moveTo>
                  <a:lnTo>
                    <a:pt x="9525" y="31349"/>
                  </a:lnTo>
                  <a:lnTo>
                    <a:pt x="0" y="21824"/>
                  </a:lnTo>
                  <a:lnTo>
                    <a:pt x="9515" y="21824"/>
                  </a:lnTo>
                  <a:lnTo>
                    <a:pt x="9522" y="31937"/>
                  </a:lnTo>
                  <a:lnTo>
                    <a:pt x="12346" y="39724"/>
                  </a:lnTo>
                  <a:lnTo>
                    <a:pt x="14581" y="43283"/>
                  </a:lnTo>
                  <a:lnTo>
                    <a:pt x="18461" y="90907"/>
                  </a:lnTo>
                  <a:lnTo>
                    <a:pt x="21698" y="121668"/>
                  </a:lnTo>
                  <a:lnTo>
                    <a:pt x="26537" y="152655"/>
                  </a:lnTo>
                  <a:lnTo>
                    <a:pt x="28173" y="195363"/>
                  </a:lnTo>
                  <a:lnTo>
                    <a:pt x="36100" y="239391"/>
                  </a:lnTo>
                  <a:lnTo>
                    <a:pt x="45035" y="283209"/>
                  </a:lnTo>
                  <a:lnTo>
                    <a:pt x="45898" y="291331"/>
                  </a:lnTo>
                  <a:lnTo>
                    <a:pt x="48590" y="297803"/>
                  </a:lnTo>
                  <a:lnTo>
                    <a:pt x="57226" y="307818"/>
                  </a:lnTo>
                  <a:lnTo>
                    <a:pt x="61434" y="309853"/>
                  </a:lnTo>
                  <a:lnTo>
                    <a:pt x="65298" y="310152"/>
                  </a:lnTo>
                  <a:lnTo>
                    <a:pt x="68932" y="309292"/>
                  </a:lnTo>
                  <a:lnTo>
                    <a:pt x="75792" y="299871"/>
                  </a:lnTo>
                  <a:lnTo>
                    <a:pt x="81310" y="284042"/>
                  </a:lnTo>
                  <a:lnTo>
                    <a:pt x="87675" y="242209"/>
                  </a:lnTo>
                  <a:lnTo>
                    <a:pt x="95311" y="209713"/>
                  </a:lnTo>
                  <a:lnTo>
                    <a:pt x="97407" y="207409"/>
                  </a:lnTo>
                  <a:lnTo>
                    <a:pt x="99863" y="205872"/>
                  </a:lnTo>
                  <a:lnTo>
                    <a:pt x="101500" y="208023"/>
                  </a:lnTo>
                  <a:lnTo>
                    <a:pt x="109400" y="237785"/>
                  </a:lnTo>
                  <a:lnTo>
                    <a:pt x="134377" y="279843"/>
                  </a:lnTo>
                  <a:lnTo>
                    <a:pt x="146507" y="295249"/>
                  </a:lnTo>
                  <a:lnTo>
                    <a:pt x="158953" y="302096"/>
                  </a:lnTo>
                  <a:lnTo>
                    <a:pt x="164177" y="301806"/>
                  </a:lnTo>
                  <a:lnTo>
                    <a:pt x="168718" y="299495"/>
                  </a:lnTo>
                  <a:lnTo>
                    <a:pt x="172804" y="295838"/>
                  </a:lnTo>
                  <a:lnTo>
                    <a:pt x="193515" y="254450"/>
                  </a:lnTo>
                  <a:lnTo>
                    <a:pt x="199797" y="207671"/>
                  </a:lnTo>
                  <a:lnTo>
                    <a:pt x="205132" y="171434"/>
                  </a:lnTo>
                  <a:lnTo>
                    <a:pt x="203000" y="135590"/>
                  </a:lnTo>
                  <a:lnTo>
                    <a:pt x="201347" y="100609"/>
                  </a:lnTo>
                  <a:lnTo>
                    <a:pt x="200417" y="59632"/>
                  </a:lnTo>
                  <a:lnTo>
                    <a:pt x="195046" y="16710"/>
                  </a:lnTo>
                  <a:lnTo>
                    <a:pt x="189698" y="3676"/>
                  </a:lnTo>
                  <a:lnTo>
                    <a:pt x="186790" y="200"/>
                  </a:lnTo>
                  <a:lnTo>
                    <a:pt x="184852" y="0"/>
                  </a:lnTo>
                  <a:lnTo>
                    <a:pt x="180975" y="12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6" name="SMARTInkShape-Group1561"/>
          <p:cNvGrpSpPr/>
          <p:nvPr/>
        </p:nvGrpSpPr>
        <p:grpSpPr>
          <a:xfrm>
            <a:off x="1538445" y="242685"/>
            <a:ext cx="188936" cy="278200"/>
            <a:chOff x="1538445" y="242685"/>
            <a:chExt cx="188936" cy="278200"/>
          </a:xfrm>
        </p:grpSpPr>
        <p:sp>
          <p:nvSpPr>
            <p:cNvPr id="294" name="SMARTInkShape-7648"/>
            <p:cNvSpPr/>
            <p:nvPr>
              <p:custDataLst>
                <p:tags r:id="rId114"/>
              </p:custDataLst>
            </p:nvPr>
          </p:nvSpPr>
          <p:spPr>
            <a:xfrm>
              <a:off x="1538445" y="295275"/>
              <a:ext cx="176056" cy="65352"/>
            </a:xfrm>
            <a:custGeom>
              <a:avLst/>
              <a:gdLst/>
              <a:ahLst/>
              <a:cxnLst/>
              <a:rect l="0" t="0" r="0" b="0"/>
              <a:pathLst>
                <a:path w="176056" h="65352">
                  <a:moveTo>
                    <a:pt x="14130" y="57150"/>
                  </a:moveTo>
                  <a:lnTo>
                    <a:pt x="14130" y="57150"/>
                  </a:lnTo>
                  <a:lnTo>
                    <a:pt x="9074" y="62207"/>
                  </a:lnTo>
                  <a:lnTo>
                    <a:pt x="3769" y="64689"/>
                  </a:lnTo>
                  <a:lnTo>
                    <a:pt x="873" y="65351"/>
                  </a:lnTo>
                  <a:lnTo>
                    <a:pt x="0" y="64734"/>
                  </a:lnTo>
                  <a:lnTo>
                    <a:pt x="477" y="63264"/>
                  </a:lnTo>
                  <a:lnTo>
                    <a:pt x="1853" y="61226"/>
                  </a:lnTo>
                  <a:lnTo>
                    <a:pt x="49192" y="39194"/>
                  </a:lnTo>
                  <a:lnTo>
                    <a:pt x="89730" y="29614"/>
                  </a:lnTo>
                  <a:lnTo>
                    <a:pt x="1760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7649"/>
            <p:cNvSpPr/>
            <p:nvPr>
              <p:custDataLst>
                <p:tags r:id="rId115"/>
              </p:custDataLst>
            </p:nvPr>
          </p:nvSpPr>
          <p:spPr>
            <a:xfrm>
              <a:off x="1600364" y="242685"/>
              <a:ext cx="127017" cy="278200"/>
            </a:xfrm>
            <a:custGeom>
              <a:avLst/>
              <a:gdLst/>
              <a:ahLst/>
              <a:cxnLst/>
              <a:rect l="0" t="0" r="0" b="0"/>
              <a:pathLst>
                <a:path w="127017" h="278200">
                  <a:moveTo>
                    <a:pt x="37936" y="24015"/>
                  </a:moveTo>
                  <a:lnTo>
                    <a:pt x="37936" y="24015"/>
                  </a:lnTo>
                  <a:lnTo>
                    <a:pt x="37936" y="0"/>
                  </a:lnTo>
                  <a:lnTo>
                    <a:pt x="36878" y="7257"/>
                  </a:lnTo>
                  <a:lnTo>
                    <a:pt x="27575" y="48849"/>
                  </a:lnTo>
                  <a:lnTo>
                    <a:pt x="18638" y="92404"/>
                  </a:lnTo>
                  <a:lnTo>
                    <a:pt x="9287" y="133178"/>
                  </a:lnTo>
                  <a:lnTo>
                    <a:pt x="2636" y="173835"/>
                  </a:lnTo>
                  <a:lnTo>
                    <a:pt x="666" y="214809"/>
                  </a:lnTo>
                  <a:lnTo>
                    <a:pt x="0" y="252673"/>
                  </a:lnTo>
                  <a:lnTo>
                    <a:pt x="2062" y="260062"/>
                  </a:lnTo>
                  <a:lnTo>
                    <a:pt x="9998" y="271094"/>
                  </a:lnTo>
                  <a:lnTo>
                    <a:pt x="23402" y="276703"/>
                  </a:lnTo>
                  <a:lnTo>
                    <a:pt x="31422" y="278199"/>
                  </a:lnTo>
                  <a:lnTo>
                    <a:pt x="37827" y="277079"/>
                  </a:lnTo>
                  <a:lnTo>
                    <a:pt x="43155" y="274216"/>
                  </a:lnTo>
                  <a:lnTo>
                    <a:pt x="64367" y="254413"/>
                  </a:lnTo>
                  <a:lnTo>
                    <a:pt x="70850" y="242478"/>
                  </a:lnTo>
                  <a:lnTo>
                    <a:pt x="74789" y="231176"/>
                  </a:lnTo>
                  <a:lnTo>
                    <a:pt x="80068" y="222626"/>
                  </a:lnTo>
                  <a:lnTo>
                    <a:pt x="80841" y="217805"/>
                  </a:lnTo>
                  <a:lnTo>
                    <a:pt x="78877" y="206805"/>
                  </a:lnTo>
                  <a:lnTo>
                    <a:pt x="76872" y="204083"/>
                  </a:lnTo>
                  <a:lnTo>
                    <a:pt x="74476" y="203327"/>
                  </a:lnTo>
                  <a:lnTo>
                    <a:pt x="71821" y="203882"/>
                  </a:lnTo>
                  <a:lnTo>
                    <a:pt x="66049" y="210142"/>
                  </a:lnTo>
                  <a:lnTo>
                    <a:pt x="63028" y="214775"/>
                  </a:lnTo>
                  <a:lnTo>
                    <a:pt x="58776" y="236464"/>
                  </a:lnTo>
                  <a:lnTo>
                    <a:pt x="57516" y="257943"/>
                  </a:lnTo>
                  <a:lnTo>
                    <a:pt x="59456" y="263575"/>
                  </a:lnTo>
                  <a:lnTo>
                    <a:pt x="67256" y="272656"/>
                  </a:lnTo>
                  <a:lnTo>
                    <a:pt x="73358" y="274442"/>
                  </a:lnTo>
                  <a:lnTo>
                    <a:pt x="88604" y="273605"/>
                  </a:lnTo>
                  <a:lnTo>
                    <a:pt x="93940" y="271900"/>
                  </a:lnTo>
                  <a:lnTo>
                    <a:pt x="97497" y="269705"/>
                  </a:lnTo>
                  <a:lnTo>
                    <a:pt x="117824" y="246869"/>
                  </a:lnTo>
                  <a:lnTo>
                    <a:pt x="125653" y="231011"/>
                  </a:lnTo>
                  <a:lnTo>
                    <a:pt x="127016" y="216202"/>
                  </a:lnTo>
                  <a:lnTo>
                    <a:pt x="125897" y="209290"/>
                  </a:lnTo>
                  <a:lnTo>
                    <a:pt x="119011" y="195965"/>
                  </a:lnTo>
                  <a:lnTo>
                    <a:pt x="104611" y="176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4" name="SMARTInkShape-Group1562"/>
          <p:cNvGrpSpPr/>
          <p:nvPr/>
        </p:nvGrpSpPr>
        <p:grpSpPr>
          <a:xfrm>
            <a:off x="2086060" y="400050"/>
            <a:ext cx="619041" cy="329568"/>
            <a:chOff x="2086060" y="400050"/>
            <a:chExt cx="619041" cy="329568"/>
          </a:xfrm>
        </p:grpSpPr>
        <p:sp>
          <p:nvSpPr>
            <p:cNvPr id="297" name="SMARTInkShape-7650"/>
            <p:cNvSpPr/>
            <p:nvPr>
              <p:custDataLst>
                <p:tags r:id="rId107"/>
              </p:custDataLst>
            </p:nvPr>
          </p:nvSpPr>
          <p:spPr>
            <a:xfrm>
              <a:off x="2690349" y="495300"/>
              <a:ext cx="14752" cy="28576"/>
            </a:xfrm>
            <a:custGeom>
              <a:avLst/>
              <a:gdLst/>
              <a:ahLst/>
              <a:cxnLst/>
              <a:rect l="0" t="0" r="0" b="0"/>
              <a:pathLst>
                <a:path w="14752" h="28576">
                  <a:moveTo>
                    <a:pt x="14751" y="0"/>
                  </a:moveTo>
                  <a:lnTo>
                    <a:pt x="14751" y="0"/>
                  </a:lnTo>
                  <a:lnTo>
                    <a:pt x="9695" y="5057"/>
                  </a:lnTo>
                  <a:lnTo>
                    <a:pt x="7212" y="10361"/>
                  </a:lnTo>
                  <a:lnTo>
                    <a:pt x="6550" y="13257"/>
                  </a:lnTo>
                  <a:lnTo>
                    <a:pt x="0" y="24452"/>
                  </a:lnTo>
                  <a:lnTo>
                    <a:pt x="5226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7651"/>
            <p:cNvSpPr/>
            <p:nvPr>
              <p:custDataLst>
                <p:tags r:id="rId108"/>
              </p:custDataLst>
            </p:nvPr>
          </p:nvSpPr>
          <p:spPr>
            <a:xfrm>
              <a:off x="2686050" y="400050"/>
              <a:ext cx="8202" cy="19051"/>
            </a:xfrm>
            <a:custGeom>
              <a:avLst/>
              <a:gdLst/>
              <a:ahLst/>
              <a:cxnLst/>
              <a:rect l="0" t="0" r="0" b="0"/>
              <a:pathLst>
                <a:path w="8202" h="1905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7652"/>
            <p:cNvSpPr/>
            <p:nvPr>
              <p:custDataLst>
                <p:tags r:id="rId109"/>
              </p:custDataLst>
            </p:nvPr>
          </p:nvSpPr>
          <p:spPr>
            <a:xfrm>
              <a:off x="2086060" y="422055"/>
              <a:ext cx="50839" cy="307563"/>
            </a:xfrm>
            <a:custGeom>
              <a:avLst/>
              <a:gdLst/>
              <a:ahLst/>
              <a:cxnLst/>
              <a:rect l="0" t="0" r="0" b="0"/>
              <a:pathLst>
                <a:path w="50839" h="307563">
                  <a:moveTo>
                    <a:pt x="9440" y="130395"/>
                  </a:moveTo>
                  <a:lnTo>
                    <a:pt x="9440" y="130395"/>
                  </a:lnTo>
                  <a:lnTo>
                    <a:pt x="9440" y="161966"/>
                  </a:lnTo>
                  <a:lnTo>
                    <a:pt x="15084" y="176530"/>
                  </a:lnTo>
                  <a:lnTo>
                    <a:pt x="19553" y="183376"/>
                  </a:lnTo>
                  <a:lnTo>
                    <a:pt x="21696" y="199451"/>
                  </a:lnTo>
                  <a:lnTo>
                    <a:pt x="21237" y="217178"/>
                  </a:lnTo>
                  <a:lnTo>
                    <a:pt x="27326" y="258828"/>
                  </a:lnTo>
                  <a:lnTo>
                    <a:pt x="27202" y="285626"/>
                  </a:lnTo>
                  <a:lnTo>
                    <a:pt x="20259" y="307562"/>
                  </a:lnTo>
                  <a:lnTo>
                    <a:pt x="18769" y="305656"/>
                  </a:lnTo>
                  <a:lnTo>
                    <a:pt x="14292" y="295072"/>
                  </a:lnTo>
                  <a:lnTo>
                    <a:pt x="9340" y="249315"/>
                  </a:lnTo>
                  <a:lnTo>
                    <a:pt x="3178" y="214314"/>
                  </a:lnTo>
                  <a:lnTo>
                    <a:pt x="1365" y="182509"/>
                  </a:lnTo>
                  <a:lnTo>
                    <a:pt x="560" y="147207"/>
                  </a:lnTo>
                  <a:lnTo>
                    <a:pt x="202" y="112467"/>
                  </a:lnTo>
                  <a:lnTo>
                    <a:pt x="0" y="71226"/>
                  </a:lnTo>
                  <a:lnTo>
                    <a:pt x="2754" y="34433"/>
                  </a:lnTo>
                  <a:lnTo>
                    <a:pt x="10281" y="12003"/>
                  </a:lnTo>
                  <a:lnTo>
                    <a:pt x="16164" y="3693"/>
                  </a:lnTo>
                  <a:lnTo>
                    <a:pt x="22306" y="0"/>
                  </a:lnTo>
                  <a:lnTo>
                    <a:pt x="26484" y="1131"/>
                  </a:lnTo>
                  <a:lnTo>
                    <a:pt x="36771" y="8034"/>
                  </a:lnTo>
                  <a:lnTo>
                    <a:pt x="49406" y="28876"/>
                  </a:lnTo>
                  <a:lnTo>
                    <a:pt x="50838" y="43295"/>
                  </a:lnTo>
                  <a:lnTo>
                    <a:pt x="40370" y="83843"/>
                  </a:lnTo>
                  <a:lnTo>
                    <a:pt x="30264" y="120423"/>
                  </a:lnTo>
                  <a:lnTo>
                    <a:pt x="27556" y="124806"/>
                  </a:lnTo>
                  <a:lnTo>
                    <a:pt x="18903" y="132497"/>
                  </a:lnTo>
                  <a:lnTo>
                    <a:pt x="15749" y="133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7653"/>
            <p:cNvSpPr/>
            <p:nvPr>
              <p:custDataLst>
                <p:tags r:id="rId110"/>
              </p:custDataLst>
            </p:nvPr>
          </p:nvSpPr>
          <p:spPr>
            <a:xfrm>
              <a:off x="2143125" y="409575"/>
              <a:ext cx="95251" cy="102113"/>
            </a:xfrm>
            <a:custGeom>
              <a:avLst/>
              <a:gdLst/>
              <a:ahLst/>
              <a:cxnLst/>
              <a:rect l="0" t="0" r="0" b="0"/>
              <a:pathLst>
                <a:path w="95251" h="102113">
                  <a:moveTo>
                    <a:pt x="0" y="9525"/>
                  </a:moveTo>
                  <a:lnTo>
                    <a:pt x="0" y="9525"/>
                  </a:lnTo>
                  <a:lnTo>
                    <a:pt x="5056" y="4468"/>
                  </a:lnTo>
                  <a:lnTo>
                    <a:pt x="13183" y="1986"/>
                  </a:lnTo>
                  <a:lnTo>
                    <a:pt x="30591" y="392"/>
                  </a:lnTo>
                  <a:lnTo>
                    <a:pt x="34152" y="2378"/>
                  </a:lnTo>
                  <a:lnTo>
                    <a:pt x="44221" y="15286"/>
                  </a:lnTo>
                  <a:lnTo>
                    <a:pt x="50698" y="26549"/>
                  </a:lnTo>
                  <a:lnTo>
                    <a:pt x="56300" y="72379"/>
                  </a:lnTo>
                  <a:lnTo>
                    <a:pt x="55714" y="86144"/>
                  </a:lnTo>
                  <a:lnTo>
                    <a:pt x="48899" y="102112"/>
                  </a:lnTo>
                  <a:lnTo>
                    <a:pt x="47416" y="100883"/>
                  </a:lnTo>
                  <a:lnTo>
                    <a:pt x="42946" y="93873"/>
                  </a:lnTo>
                  <a:lnTo>
                    <a:pt x="42389" y="89040"/>
                  </a:lnTo>
                  <a:lnTo>
                    <a:pt x="54765" y="42731"/>
                  </a:lnTo>
                  <a:lnTo>
                    <a:pt x="55560" y="38012"/>
                  </a:lnTo>
                  <a:lnTo>
                    <a:pt x="66792" y="2125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7654"/>
            <p:cNvSpPr/>
            <p:nvPr>
              <p:custDataLst>
                <p:tags r:id="rId111"/>
              </p:custDataLst>
            </p:nvPr>
          </p:nvSpPr>
          <p:spPr>
            <a:xfrm>
              <a:off x="2259292" y="438150"/>
              <a:ext cx="68693" cy="79476"/>
            </a:xfrm>
            <a:custGeom>
              <a:avLst/>
              <a:gdLst/>
              <a:ahLst/>
              <a:cxnLst/>
              <a:rect l="0" t="0" r="0" b="0"/>
              <a:pathLst>
                <a:path w="68693" h="79476">
                  <a:moveTo>
                    <a:pt x="36233" y="0"/>
                  </a:moveTo>
                  <a:lnTo>
                    <a:pt x="36233" y="0"/>
                  </a:lnTo>
                  <a:lnTo>
                    <a:pt x="36233" y="5057"/>
                  </a:lnTo>
                  <a:lnTo>
                    <a:pt x="35175" y="6546"/>
                  </a:lnTo>
                  <a:lnTo>
                    <a:pt x="33411" y="7539"/>
                  </a:lnTo>
                  <a:lnTo>
                    <a:pt x="31177" y="8201"/>
                  </a:lnTo>
                  <a:lnTo>
                    <a:pt x="16935" y="19712"/>
                  </a:lnTo>
                  <a:lnTo>
                    <a:pt x="10723" y="26752"/>
                  </a:lnTo>
                  <a:lnTo>
                    <a:pt x="2334" y="41558"/>
                  </a:lnTo>
                  <a:lnTo>
                    <a:pt x="0" y="49515"/>
                  </a:lnTo>
                  <a:lnTo>
                    <a:pt x="1495" y="54177"/>
                  </a:lnTo>
                  <a:lnTo>
                    <a:pt x="8799" y="65001"/>
                  </a:lnTo>
                  <a:lnTo>
                    <a:pt x="24812" y="77938"/>
                  </a:lnTo>
                  <a:lnTo>
                    <a:pt x="30735" y="79475"/>
                  </a:lnTo>
                  <a:lnTo>
                    <a:pt x="42962" y="78361"/>
                  </a:lnTo>
                  <a:lnTo>
                    <a:pt x="48127" y="75524"/>
                  </a:lnTo>
                  <a:lnTo>
                    <a:pt x="56689" y="66727"/>
                  </a:lnTo>
                  <a:lnTo>
                    <a:pt x="67459" y="49875"/>
                  </a:lnTo>
                  <a:lnTo>
                    <a:pt x="68692" y="43833"/>
                  </a:lnTo>
                  <a:lnTo>
                    <a:pt x="67240" y="31476"/>
                  </a:lnTo>
                  <a:lnTo>
                    <a:pt x="48619" y="3739"/>
                  </a:lnTo>
                  <a:lnTo>
                    <a:pt x="44208" y="1662"/>
                  </a:lnTo>
                  <a:lnTo>
                    <a:pt x="32752" y="328"/>
                  </a:lnTo>
                  <a:lnTo>
                    <a:pt x="31795" y="1277"/>
                  </a:lnTo>
                  <a:lnTo>
                    <a:pt x="3623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7655"/>
            <p:cNvSpPr/>
            <p:nvPr>
              <p:custDataLst>
                <p:tags r:id="rId112"/>
              </p:custDataLst>
            </p:nvPr>
          </p:nvSpPr>
          <p:spPr>
            <a:xfrm>
              <a:off x="2343150" y="428625"/>
              <a:ext cx="76201" cy="79263"/>
            </a:xfrm>
            <a:custGeom>
              <a:avLst/>
              <a:gdLst/>
              <a:ahLst/>
              <a:cxnLst/>
              <a:rect l="0" t="0" r="0" b="0"/>
              <a:pathLst>
                <a:path w="76201" h="79263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6546" y="8467"/>
                  </a:lnTo>
                  <a:lnTo>
                    <a:pt x="7539" y="6703"/>
                  </a:lnTo>
                  <a:lnTo>
                    <a:pt x="8201" y="4468"/>
                  </a:lnTo>
                  <a:lnTo>
                    <a:pt x="8642" y="5096"/>
                  </a:lnTo>
                  <a:lnTo>
                    <a:pt x="10560" y="51098"/>
                  </a:lnTo>
                  <a:lnTo>
                    <a:pt x="17123" y="68880"/>
                  </a:lnTo>
                  <a:lnTo>
                    <a:pt x="22779" y="77533"/>
                  </a:lnTo>
                  <a:lnTo>
                    <a:pt x="25770" y="79205"/>
                  </a:lnTo>
                  <a:lnTo>
                    <a:pt x="28821" y="79262"/>
                  </a:lnTo>
                  <a:lnTo>
                    <a:pt x="31914" y="78241"/>
                  </a:lnTo>
                  <a:lnTo>
                    <a:pt x="38173" y="71463"/>
                  </a:lnTo>
                  <a:lnTo>
                    <a:pt x="43424" y="61395"/>
                  </a:lnTo>
                  <a:lnTo>
                    <a:pt x="48497" y="43826"/>
                  </a:lnTo>
                  <a:lnTo>
                    <a:pt x="62457" y="21749"/>
                  </a:lnTo>
                  <a:lnTo>
                    <a:pt x="65859" y="1390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7656"/>
            <p:cNvSpPr/>
            <p:nvPr>
              <p:custDataLst>
                <p:tags r:id="rId113"/>
              </p:custDataLst>
            </p:nvPr>
          </p:nvSpPr>
          <p:spPr>
            <a:xfrm>
              <a:off x="2438400" y="410241"/>
              <a:ext cx="133351" cy="78604"/>
            </a:xfrm>
            <a:custGeom>
              <a:avLst/>
              <a:gdLst/>
              <a:ahLst/>
              <a:cxnLst/>
              <a:rect l="0" t="0" r="0" b="0"/>
              <a:pathLst>
                <a:path w="133351" h="78604">
                  <a:moveTo>
                    <a:pt x="0" y="18384"/>
                  </a:moveTo>
                  <a:lnTo>
                    <a:pt x="0" y="18384"/>
                  </a:lnTo>
                  <a:lnTo>
                    <a:pt x="0" y="35718"/>
                  </a:lnTo>
                  <a:lnTo>
                    <a:pt x="5056" y="41982"/>
                  </a:lnTo>
                  <a:lnTo>
                    <a:pt x="8663" y="42583"/>
                  </a:lnTo>
                  <a:lnTo>
                    <a:pt x="23851" y="38371"/>
                  </a:lnTo>
                  <a:lnTo>
                    <a:pt x="41757" y="29363"/>
                  </a:lnTo>
                  <a:lnTo>
                    <a:pt x="58351" y="14817"/>
                  </a:lnTo>
                  <a:lnTo>
                    <a:pt x="65579" y="1582"/>
                  </a:lnTo>
                  <a:lnTo>
                    <a:pt x="63828" y="833"/>
                  </a:lnTo>
                  <a:lnTo>
                    <a:pt x="56237" y="0"/>
                  </a:lnTo>
                  <a:lnTo>
                    <a:pt x="48630" y="2452"/>
                  </a:lnTo>
                  <a:lnTo>
                    <a:pt x="30067" y="17706"/>
                  </a:lnTo>
                  <a:lnTo>
                    <a:pt x="23947" y="26197"/>
                  </a:lnTo>
                  <a:lnTo>
                    <a:pt x="11941" y="57170"/>
                  </a:lnTo>
                  <a:lnTo>
                    <a:pt x="11136" y="63291"/>
                  </a:lnTo>
                  <a:lnTo>
                    <a:pt x="12716" y="68431"/>
                  </a:lnTo>
                  <a:lnTo>
                    <a:pt x="20115" y="76963"/>
                  </a:lnTo>
                  <a:lnTo>
                    <a:pt x="25052" y="78603"/>
                  </a:lnTo>
                  <a:lnTo>
                    <a:pt x="68177" y="74884"/>
                  </a:lnTo>
                  <a:lnTo>
                    <a:pt x="114498" y="62330"/>
                  </a:lnTo>
                  <a:lnTo>
                    <a:pt x="133350" y="56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1" name="SMARTInkShape-Group1563"/>
          <p:cNvGrpSpPr/>
          <p:nvPr/>
        </p:nvGrpSpPr>
        <p:grpSpPr>
          <a:xfrm>
            <a:off x="3419475" y="285750"/>
            <a:ext cx="2105026" cy="812086"/>
            <a:chOff x="3419475" y="285750"/>
            <a:chExt cx="2105026" cy="812086"/>
          </a:xfrm>
        </p:grpSpPr>
        <p:sp>
          <p:nvSpPr>
            <p:cNvPr id="305" name="SMARTInkShape-7657"/>
            <p:cNvSpPr/>
            <p:nvPr>
              <p:custDataLst>
                <p:tags r:id="rId91"/>
              </p:custDataLst>
            </p:nvPr>
          </p:nvSpPr>
          <p:spPr>
            <a:xfrm>
              <a:off x="4495800" y="476250"/>
              <a:ext cx="133351" cy="215819"/>
            </a:xfrm>
            <a:custGeom>
              <a:avLst/>
              <a:gdLst/>
              <a:ahLst/>
              <a:cxnLst/>
              <a:rect l="0" t="0" r="0" b="0"/>
              <a:pathLst>
                <a:path w="133351" h="215819">
                  <a:moveTo>
                    <a:pt x="0" y="28575"/>
                  </a:moveTo>
                  <a:lnTo>
                    <a:pt x="0" y="28575"/>
                  </a:lnTo>
                  <a:lnTo>
                    <a:pt x="5057" y="28575"/>
                  </a:lnTo>
                  <a:lnTo>
                    <a:pt x="10361" y="31397"/>
                  </a:lnTo>
                  <a:lnTo>
                    <a:pt x="13257" y="33632"/>
                  </a:lnTo>
                  <a:lnTo>
                    <a:pt x="16475" y="38936"/>
                  </a:lnTo>
                  <a:lnTo>
                    <a:pt x="17333" y="41832"/>
                  </a:lnTo>
                  <a:lnTo>
                    <a:pt x="44897" y="87384"/>
                  </a:lnTo>
                  <a:lnTo>
                    <a:pt x="63390" y="123455"/>
                  </a:lnTo>
                  <a:lnTo>
                    <a:pt x="66026" y="161813"/>
                  </a:lnTo>
                  <a:lnTo>
                    <a:pt x="64367" y="195641"/>
                  </a:lnTo>
                  <a:lnTo>
                    <a:pt x="56477" y="212540"/>
                  </a:lnTo>
                  <a:lnTo>
                    <a:pt x="52468" y="215777"/>
                  </a:lnTo>
                  <a:lnTo>
                    <a:pt x="48737" y="215818"/>
                  </a:lnTo>
                  <a:lnTo>
                    <a:pt x="45191" y="213729"/>
                  </a:lnTo>
                  <a:lnTo>
                    <a:pt x="42827" y="210219"/>
                  </a:lnTo>
                  <a:lnTo>
                    <a:pt x="40201" y="200675"/>
                  </a:lnTo>
                  <a:lnTo>
                    <a:pt x="39573" y="156605"/>
                  </a:lnTo>
                  <a:lnTo>
                    <a:pt x="47944" y="122954"/>
                  </a:lnTo>
                  <a:lnTo>
                    <a:pt x="69591" y="81469"/>
                  </a:lnTo>
                  <a:lnTo>
                    <a:pt x="102529" y="3463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7658"/>
            <p:cNvSpPr/>
            <p:nvPr>
              <p:custDataLst>
                <p:tags r:id="rId92"/>
              </p:custDataLst>
            </p:nvPr>
          </p:nvSpPr>
          <p:spPr>
            <a:xfrm>
              <a:off x="4400550" y="313306"/>
              <a:ext cx="94417" cy="404975"/>
            </a:xfrm>
            <a:custGeom>
              <a:avLst/>
              <a:gdLst/>
              <a:ahLst/>
              <a:cxnLst/>
              <a:rect l="0" t="0" r="0" b="0"/>
              <a:pathLst>
                <a:path w="94417" h="404975">
                  <a:moveTo>
                    <a:pt x="0" y="105794"/>
                  </a:moveTo>
                  <a:lnTo>
                    <a:pt x="0" y="105794"/>
                  </a:lnTo>
                  <a:lnTo>
                    <a:pt x="0" y="97593"/>
                  </a:lnTo>
                  <a:lnTo>
                    <a:pt x="1058" y="97152"/>
                  </a:lnTo>
                  <a:lnTo>
                    <a:pt x="5057" y="96661"/>
                  </a:lnTo>
                  <a:lnTo>
                    <a:pt x="18314" y="111555"/>
                  </a:lnTo>
                  <a:lnTo>
                    <a:pt x="27606" y="158124"/>
                  </a:lnTo>
                  <a:lnTo>
                    <a:pt x="34521" y="193266"/>
                  </a:lnTo>
                  <a:lnTo>
                    <a:pt x="36509" y="225104"/>
                  </a:lnTo>
                  <a:lnTo>
                    <a:pt x="37393" y="260421"/>
                  </a:lnTo>
                  <a:lnTo>
                    <a:pt x="37786" y="296225"/>
                  </a:lnTo>
                  <a:lnTo>
                    <a:pt x="38007" y="342958"/>
                  </a:lnTo>
                  <a:lnTo>
                    <a:pt x="35259" y="382143"/>
                  </a:lnTo>
                  <a:lnTo>
                    <a:pt x="29895" y="404974"/>
                  </a:lnTo>
                  <a:lnTo>
                    <a:pt x="28749" y="365587"/>
                  </a:lnTo>
                  <a:lnTo>
                    <a:pt x="28627" y="328467"/>
                  </a:lnTo>
                  <a:lnTo>
                    <a:pt x="28585" y="282423"/>
                  </a:lnTo>
                  <a:lnTo>
                    <a:pt x="28578" y="245147"/>
                  </a:lnTo>
                  <a:lnTo>
                    <a:pt x="28575" y="202235"/>
                  </a:lnTo>
                  <a:lnTo>
                    <a:pt x="28575" y="161062"/>
                  </a:lnTo>
                  <a:lnTo>
                    <a:pt x="33632" y="122052"/>
                  </a:lnTo>
                  <a:lnTo>
                    <a:pt x="38936" y="90795"/>
                  </a:lnTo>
                  <a:lnTo>
                    <a:pt x="44822" y="57853"/>
                  </a:lnTo>
                  <a:lnTo>
                    <a:pt x="57223" y="10677"/>
                  </a:lnTo>
                  <a:lnTo>
                    <a:pt x="60373" y="4283"/>
                  </a:lnTo>
                  <a:lnTo>
                    <a:pt x="63533" y="1078"/>
                  </a:lnTo>
                  <a:lnTo>
                    <a:pt x="66697" y="0"/>
                  </a:lnTo>
                  <a:lnTo>
                    <a:pt x="69864" y="340"/>
                  </a:lnTo>
                  <a:lnTo>
                    <a:pt x="71977" y="2683"/>
                  </a:lnTo>
                  <a:lnTo>
                    <a:pt x="88921" y="46565"/>
                  </a:lnTo>
                  <a:lnTo>
                    <a:pt x="94416" y="92990"/>
                  </a:lnTo>
                  <a:lnTo>
                    <a:pt x="89946" y="128929"/>
                  </a:lnTo>
                  <a:lnTo>
                    <a:pt x="72408" y="169278"/>
                  </a:lnTo>
                  <a:lnTo>
                    <a:pt x="64638" y="180928"/>
                  </a:lnTo>
                  <a:lnTo>
                    <a:pt x="52011" y="189634"/>
                  </a:lnTo>
                  <a:lnTo>
                    <a:pt x="19050" y="201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7659"/>
            <p:cNvSpPr/>
            <p:nvPr>
              <p:custDataLst>
                <p:tags r:id="rId93"/>
              </p:custDataLst>
            </p:nvPr>
          </p:nvSpPr>
          <p:spPr>
            <a:xfrm>
              <a:off x="4056064" y="962025"/>
              <a:ext cx="143321" cy="90474"/>
            </a:xfrm>
            <a:custGeom>
              <a:avLst/>
              <a:gdLst/>
              <a:ahLst/>
              <a:cxnLst/>
              <a:rect l="0" t="0" r="0" b="0"/>
              <a:pathLst>
                <a:path w="143321" h="90474">
                  <a:moveTo>
                    <a:pt x="58736" y="0"/>
                  </a:moveTo>
                  <a:lnTo>
                    <a:pt x="58736" y="0"/>
                  </a:lnTo>
                  <a:lnTo>
                    <a:pt x="63793" y="0"/>
                  </a:lnTo>
                  <a:lnTo>
                    <a:pt x="77050" y="5057"/>
                  </a:lnTo>
                  <a:lnTo>
                    <a:pt x="80470" y="8663"/>
                  </a:lnTo>
                  <a:lnTo>
                    <a:pt x="84271" y="18314"/>
                  </a:lnTo>
                  <a:lnTo>
                    <a:pt x="83167" y="23851"/>
                  </a:lnTo>
                  <a:lnTo>
                    <a:pt x="71833" y="47946"/>
                  </a:lnTo>
                  <a:lnTo>
                    <a:pt x="70642" y="54189"/>
                  </a:lnTo>
                  <a:lnTo>
                    <a:pt x="52069" y="81981"/>
                  </a:lnTo>
                  <a:lnTo>
                    <a:pt x="34888" y="89672"/>
                  </a:lnTo>
                  <a:lnTo>
                    <a:pt x="29079" y="90473"/>
                  </a:lnTo>
                  <a:lnTo>
                    <a:pt x="19802" y="88541"/>
                  </a:lnTo>
                  <a:lnTo>
                    <a:pt x="3573" y="76446"/>
                  </a:lnTo>
                  <a:lnTo>
                    <a:pt x="794" y="71073"/>
                  </a:lnTo>
                  <a:lnTo>
                    <a:pt x="0" y="65373"/>
                  </a:lnTo>
                  <a:lnTo>
                    <a:pt x="1272" y="41018"/>
                  </a:lnTo>
                  <a:lnTo>
                    <a:pt x="4552" y="36870"/>
                  </a:lnTo>
                  <a:lnTo>
                    <a:pt x="16662" y="32262"/>
                  </a:lnTo>
                  <a:lnTo>
                    <a:pt x="31218" y="29667"/>
                  </a:lnTo>
                  <a:lnTo>
                    <a:pt x="52346" y="39012"/>
                  </a:lnTo>
                  <a:lnTo>
                    <a:pt x="97727" y="68855"/>
                  </a:lnTo>
                  <a:lnTo>
                    <a:pt x="124959" y="74749"/>
                  </a:lnTo>
                  <a:lnTo>
                    <a:pt x="131460" y="75233"/>
                  </a:lnTo>
                  <a:lnTo>
                    <a:pt x="135794" y="74497"/>
                  </a:lnTo>
                  <a:lnTo>
                    <a:pt x="138683" y="72948"/>
                  </a:lnTo>
                  <a:lnTo>
                    <a:pt x="140609" y="70857"/>
                  </a:lnTo>
                  <a:lnTo>
                    <a:pt x="142749" y="62889"/>
                  </a:lnTo>
                  <a:lnTo>
                    <a:pt x="143320" y="57801"/>
                  </a:lnTo>
                  <a:lnTo>
                    <a:pt x="138309" y="46503"/>
                  </a:lnTo>
                  <a:lnTo>
                    <a:pt x="117846" y="22003"/>
                  </a:lnTo>
                  <a:lnTo>
                    <a:pt x="105821" y="15071"/>
                  </a:lnTo>
                  <a:lnTo>
                    <a:pt x="682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7660"/>
            <p:cNvSpPr/>
            <p:nvPr>
              <p:custDataLst>
                <p:tags r:id="rId94"/>
              </p:custDataLst>
            </p:nvPr>
          </p:nvSpPr>
          <p:spPr>
            <a:xfrm>
              <a:off x="3878392" y="952500"/>
              <a:ext cx="108735" cy="117100"/>
            </a:xfrm>
            <a:custGeom>
              <a:avLst/>
              <a:gdLst/>
              <a:ahLst/>
              <a:cxnLst/>
              <a:rect l="0" t="0" r="0" b="0"/>
              <a:pathLst>
                <a:path w="108735" h="117100">
                  <a:moveTo>
                    <a:pt x="17333" y="0"/>
                  </a:moveTo>
                  <a:lnTo>
                    <a:pt x="17333" y="0"/>
                  </a:lnTo>
                  <a:lnTo>
                    <a:pt x="0" y="0"/>
                  </a:lnTo>
                  <a:lnTo>
                    <a:pt x="3848" y="0"/>
                  </a:lnTo>
                  <a:lnTo>
                    <a:pt x="50469" y="11759"/>
                  </a:lnTo>
                  <a:lnTo>
                    <a:pt x="65927" y="17926"/>
                  </a:lnTo>
                  <a:lnTo>
                    <a:pt x="99592" y="45138"/>
                  </a:lnTo>
                  <a:lnTo>
                    <a:pt x="106809" y="54634"/>
                  </a:lnTo>
                  <a:lnTo>
                    <a:pt x="108734" y="58647"/>
                  </a:lnTo>
                  <a:lnTo>
                    <a:pt x="105228" y="71574"/>
                  </a:lnTo>
                  <a:lnTo>
                    <a:pt x="86411" y="106282"/>
                  </a:lnTo>
                  <a:lnTo>
                    <a:pt x="75904" y="115323"/>
                  </a:lnTo>
                  <a:lnTo>
                    <a:pt x="71197" y="117099"/>
                  </a:lnTo>
                  <a:lnTo>
                    <a:pt x="55433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7661"/>
            <p:cNvSpPr/>
            <p:nvPr>
              <p:custDataLst>
                <p:tags r:id="rId95"/>
              </p:custDataLst>
            </p:nvPr>
          </p:nvSpPr>
          <p:spPr>
            <a:xfrm>
              <a:off x="3649399" y="1009650"/>
              <a:ext cx="246327" cy="19051"/>
            </a:xfrm>
            <a:custGeom>
              <a:avLst/>
              <a:gdLst/>
              <a:ahLst/>
              <a:cxnLst/>
              <a:rect l="0" t="0" r="0" b="0"/>
              <a:pathLst>
                <a:path w="246327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14238" y="8937"/>
                  </a:lnTo>
                  <a:lnTo>
                    <a:pt x="48678" y="2648"/>
                  </a:lnTo>
                  <a:lnTo>
                    <a:pt x="80166" y="3999"/>
                  </a:lnTo>
                  <a:lnTo>
                    <a:pt x="116385" y="6011"/>
                  </a:lnTo>
                  <a:lnTo>
                    <a:pt x="157178" y="3377"/>
                  </a:lnTo>
                  <a:lnTo>
                    <a:pt x="196511" y="1001"/>
                  </a:lnTo>
                  <a:lnTo>
                    <a:pt x="2463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7662"/>
            <p:cNvSpPr/>
            <p:nvPr>
              <p:custDataLst>
                <p:tags r:id="rId96"/>
              </p:custDataLst>
            </p:nvPr>
          </p:nvSpPr>
          <p:spPr>
            <a:xfrm>
              <a:off x="3524250" y="296599"/>
              <a:ext cx="19051" cy="398727"/>
            </a:xfrm>
            <a:custGeom>
              <a:avLst/>
              <a:gdLst/>
              <a:ahLst/>
              <a:cxnLst/>
              <a:rect l="0" t="0" r="0" b="0"/>
              <a:pathLst>
                <a:path w="19051" h="3987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3465"/>
                  </a:lnTo>
                  <a:lnTo>
                    <a:pt x="2822" y="75799"/>
                  </a:lnTo>
                  <a:lnTo>
                    <a:pt x="7539" y="119952"/>
                  </a:lnTo>
                  <a:lnTo>
                    <a:pt x="9701" y="149943"/>
                  </a:lnTo>
                  <a:lnTo>
                    <a:pt x="14189" y="187967"/>
                  </a:lnTo>
                  <a:lnTo>
                    <a:pt x="16890" y="229561"/>
                  </a:lnTo>
                  <a:lnTo>
                    <a:pt x="18090" y="270625"/>
                  </a:lnTo>
                  <a:lnTo>
                    <a:pt x="18624" y="306514"/>
                  </a:lnTo>
                  <a:lnTo>
                    <a:pt x="18966" y="351976"/>
                  </a:lnTo>
                  <a:lnTo>
                    <a:pt x="19050" y="398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7663"/>
            <p:cNvSpPr/>
            <p:nvPr>
              <p:custDataLst>
                <p:tags r:id="rId97"/>
              </p:custDataLst>
            </p:nvPr>
          </p:nvSpPr>
          <p:spPr>
            <a:xfrm>
              <a:off x="3638550" y="547393"/>
              <a:ext cx="9492" cy="109833"/>
            </a:xfrm>
            <a:custGeom>
              <a:avLst/>
              <a:gdLst/>
              <a:ahLst/>
              <a:cxnLst/>
              <a:rect l="0" t="0" r="0" b="0"/>
              <a:pathLst>
                <a:path w="9492" h="109833">
                  <a:moveTo>
                    <a:pt x="0" y="5057"/>
                  </a:moveTo>
                  <a:lnTo>
                    <a:pt x="0" y="5057"/>
                  </a:lnTo>
                  <a:lnTo>
                    <a:pt x="5057" y="0"/>
                  </a:lnTo>
                  <a:lnTo>
                    <a:pt x="6546" y="1686"/>
                  </a:lnTo>
                  <a:lnTo>
                    <a:pt x="9350" y="48883"/>
                  </a:lnTo>
                  <a:lnTo>
                    <a:pt x="9491" y="90031"/>
                  </a:lnTo>
                  <a:lnTo>
                    <a:pt x="0" y="109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7664"/>
            <p:cNvSpPr/>
            <p:nvPr>
              <p:custDataLst>
                <p:tags r:id="rId98"/>
              </p:custDataLst>
            </p:nvPr>
          </p:nvSpPr>
          <p:spPr>
            <a:xfrm>
              <a:off x="3609975" y="4381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57150"/>
                  </a:moveTo>
                  <a:lnTo>
                    <a:pt x="9525" y="57150"/>
                  </a:lnTo>
                  <a:lnTo>
                    <a:pt x="8467" y="1158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7665"/>
            <p:cNvSpPr/>
            <p:nvPr>
              <p:custDataLst>
                <p:tags r:id="rId99"/>
              </p:custDataLst>
            </p:nvPr>
          </p:nvSpPr>
          <p:spPr>
            <a:xfrm>
              <a:off x="3724275" y="457200"/>
              <a:ext cx="161926" cy="187562"/>
            </a:xfrm>
            <a:custGeom>
              <a:avLst/>
              <a:gdLst/>
              <a:ahLst/>
              <a:cxnLst/>
              <a:rect l="0" t="0" r="0" b="0"/>
              <a:pathLst>
                <a:path w="161926" h="187562">
                  <a:moveTo>
                    <a:pt x="0" y="0"/>
                  </a:moveTo>
                  <a:lnTo>
                    <a:pt x="0" y="0"/>
                  </a:lnTo>
                  <a:lnTo>
                    <a:pt x="0" y="44240"/>
                  </a:lnTo>
                  <a:lnTo>
                    <a:pt x="0" y="90113"/>
                  </a:lnTo>
                  <a:lnTo>
                    <a:pt x="0" y="135547"/>
                  </a:lnTo>
                  <a:lnTo>
                    <a:pt x="0" y="180580"/>
                  </a:lnTo>
                  <a:lnTo>
                    <a:pt x="0" y="187561"/>
                  </a:lnTo>
                  <a:lnTo>
                    <a:pt x="0" y="142268"/>
                  </a:lnTo>
                  <a:lnTo>
                    <a:pt x="7605" y="100226"/>
                  </a:lnTo>
                  <a:lnTo>
                    <a:pt x="25510" y="58811"/>
                  </a:lnTo>
                  <a:lnTo>
                    <a:pt x="31799" y="52596"/>
                  </a:lnTo>
                  <a:lnTo>
                    <a:pt x="34958" y="53056"/>
                  </a:lnTo>
                  <a:lnTo>
                    <a:pt x="41289" y="59211"/>
                  </a:lnTo>
                  <a:lnTo>
                    <a:pt x="50804" y="74576"/>
                  </a:lnTo>
                  <a:lnTo>
                    <a:pt x="55269" y="92535"/>
                  </a:lnTo>
                  <a:lnTo>
                    <a:pt x="56985" y="138416"/>
                  </a:lnTo>
                  <a:lnTo>
                    <a:pt x="57101" y="148257"/>
                  </a:lnTo>
                  <a:lnTo>
                    <a:pt x="73394" y="103418"/>
                  </a:lnTo>
                  <a:lnTo>
                    <a:pt x="92108" y="56169"/>
                  </a:lnTo>
                  <a:lnTo>
                    <a:pt x="98439" y="46836"/>
                  </a:lnTo>
                  <a:lnTo>
                    <a:pt x="113011" y="35632"/>
                  </a:lnTo>
                  <a:lnTo>
                    <a:pt x="118732" y="35396"/>
                  </a:lnTo>
                  <a:lnTo>
                    <a:pt x="130734" y="40779"/>
                  </a:lnTo>
                  <a:lnTo>
                    <a:pt x="137479" y="47405"/>
                  </a:lnTo>
                  <a:lnTo>
                    <a:pt x="152762" y="87378"/>
                  </a:lnTo>
                  <a:lnTo>
                    <a:pt x="16192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7666"/>
            <p:cNvSpPr/>
            <p:nvPr>
              <p:custDataLst>
                <p:tags r:id="rId100"/>
              </p:custDataLst>
            </p:nvPr>
          </p:nvSpPr>
          <p:spPr>
            <a:xfrm>
              <a:off x="3419475" y="916104"/>
              <a:ext cx="161926" cy="181732"/>
            </a:xfrm>
            <a:custGeom>
              <a:avLst/>
              <a:gdLst/>
              <a:ahLst/>
              <a:cxnLst/>
              <a:rect l="0" t="0" r="0" b="0"/>
              <a:pathLst>
                <a:path w="161926" h="181732">
                  <a:moveTo>
                    <a:pt x="0" y="36396"/>
                  </a:moveTo>
                  <a:lnTo>
                    <a:pt x="0" y="36396"/>
                  </a:lnTo>
                  <a:lnTo>
                    <a:pt x="13257" y="49653"/>
                  </a:lnTo>
                  <a:lnTo>
                    <a:pt x="14130" y="52643"/>
                  </a:lnTo>
                  <a:lnTo>
                    <a:pt x="13653" y="55694"/>
                  </a:lnTo>
                  <a:lnTo>
                    <a:pt x="12277" y="58786"/>
                  </a:lnTo>
                  <a:lnTo>
                    <a:pt x="17968" y="99144"/>
                  </a:lnTo>
                  <a:lnTo>
                    <a:pt x="21729" y="141908"/>
                  </a:lnTo>
                  <a:lnTo>
                    <a:pt x="28174" y="181374"/>
                  </a:lnTo>
                  <a:lnTo>
                    <a:pt x="27249" y="181731"/>
                  </a:lnTo>
                  <a:lnTo>
                    <a:pt x="23400" y="176484"/>
                  </a:lnTo>
                  <a:lnTo>
                    <a:pt x="19622" y="129189"/>
                  </a:lnTo>
                  <a:lnTo>
                    <a:pt x="22042" y="89996"/>
                  </a:lnTo>
                  <a:lnTo>
                    <a:pt x="29461" y="44869"/>
                  </a:lnTo>
                  <a:lnTo>
                    <a:pt x="36377" y="17937"/>
                  </a:lnTo>
                  <a:lnTo>
                    <a:pt x="46507" y="2439"/>
                  </a:lnTo>
                  <a:lnTo>
                    <a:pt x="53230" y="0"/>
                  </a:lnTo>
                  <a:lnTo>
                    <a:pt x="69166" y="2934"/>
                  </a:lnTo>
                  <a:lnTo>
                    <a:pt x="84010" y="14115"/>
                  </a:lnTo>
                  <a:lnTo>
                    <a:pt x="105730" y="37051"/>
                  </a:lnTo>
                  <a:lnTo>
                    <a:pt x="126355" y="80553"/>
                  </a:lnTo>
                  <a:lnTo>
                    <a:pt x="140803" y="104866"/>
                  </a:lnTo>
                  <a:lnTo>
                    <a:pt x="161925" y="14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7667"/>
            <p:cNvSpPr/>
            <p:nvPr>
              <p:custDataLst>
                <p:tags r:id="rId101"/>
              </p:custDataLst>
            </p:nvPr>
          </p:nvSpPr>
          <p:spPr>
            <a:xfrm>
              <a:off x="4831426" y="296991"/>
              <a:ext cx="121575" cy="465010"/>
            </a:xfrm>
            <a:custGeom>
              <a:avLst/>
              <a:gdLst/>
              <a:ahLst/>
              <a:cxnLst/>
              <a:rect l="0" t="0" r="0" b="0"/>
              <a:pathLst>
                <a:path w="121575" h="465010">
                  <a:moveTo>
                    <a:pt x="121574" y="17334"/>
                  </a:moveTo>
                  <a:lnTo>
                    <a:pt x="121574" y="17334"/>
                  </a:lnTo>
                  <a:lnTo>
                    <a:pt x="121574" y="4077"/>
                  </a:lnTo>
                  <a:lnTo>
                    <a:pt x="119457" y="2146"/>
                  </a:lnTo>
                  <a:lnTo>
                    <a:pt x="111461" y="0"/>
                  </a:lnTo>
                  <a:lnTo>
                    <a:pt x="106364" y="1545"/>
                  </a:lnTo>
                  <a:lnTo>
                    <a:pt x="95059" y="8906"/>
                  </a:lnTo>
                  <a:lnTo>
                    <a:pt x="81850" y="24950"/>
                  </a:lnTo>
                  <a:lnTo>
                    <a:pt x="61359" y="70030"/>
                  </a:lnTo>
                  <a:lnTo>
                    <a:pt x="43200" y="114527"/>
                  </a:lnTo>
                  <a:lnTo>
                    <a:pt x="28502" y="151260"/>
                  </a:lnTo>
                  <a:lnTo>
                    <a:pt x="17444" y="188955"/>
                  </a:lnTo>
                  <a:lnTo>
                    <a:pt x="10287" y="226935"/>
                  </a:lnTo>
                  <a:lnTo>
                    <a:pt x="5345" y="264999"/>
                  </a:lnTo>
                  <a:lnTo>
                    <a:pt x="0" y="308733"/>
                  </a:lnTo>
                  <a:lnTo>
                    <a:pt x="1238" y="353441"/>
                  </a:lnTo>
                  <a:lnTo>
                    <a:pt x="6082" y="396992"/>
                  </a:lnTo>
                  <a:lnTo>
                    <a:pt x="17033" y="426511"/>
                  </a:lnTo>
                  <a:lnTo>
                    <a:pt x="27839" y="440138"/>
                  </a:lnTo>
                  <a:lnTo>
                    <a:pt x="64424" y="465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7668"/>
            <p:cNvSpPr/>
            <p:nvPr>
              <p:custDataLst>
                <p:tags r:id="rId102"/>
              </p:custDataLst>
            </p:nvPr>
          </p:nvSpPr>
          <p:spPr>
            <a:xfrm>
              <a:off x="5043586" y="370025"/>
              <a:ext cx="33240" cy="344351"/>
            </a:xfrm>
            <a:custGeom>
              <a:avLst/>
              <a:gdLst/>
              <a:ahLst/>
              <a:cxnLst/>
              <a:rect l="0" t="0" r="0" b="0"/>
              <a:pathLst>
                <a:path w="33240" h="344351">
                  <a:moveTo>
                    <a:pt x="14189" y="10975"/>
                  </a:moveTo>
                  <a:lnTo>
                    <a:pt x="14189" y="10975"/>
                  </a:lnTo>
                  <a:lnTo>
                    <a:pt x="14189" y="862"/>
                  </a:lnTo>
                  <a:lnTo>
                    <a:pt x="13131" y="0"/>
                  </a:lnTo>
                  <a:lnTo>
                    <a:pt x="11367" y="1541"/>
                  </a:lnTo>
                  <a:lnTo>
                    <a:pt x="9133" y="4686"/>
                  </a:lnTo>
                  <a:lnTo>
                    <a:pt x="0" y="50195"/>
                  </a:lnTo>
                  <a:lnTo>
                    <a:pt x="1636" y="88095"/>
                  </a:lnTo>
                  <a:lnTo>
                    <a:pt x="3317" y="123214"/>
                  </a:lnTo>
                  <a:lnTo>
                    <a:pt x="4067" y="161401"/>
                  </a:lnTo>
                  <a:lnTo>
                    <a:pt x="4399" y="196011"/>
                  </a:lnTo>
                  <a:lnTo>
                    <a:pt x="7369" y="229033"/>
                  </a:lnTo>
                  <a:lnTo>
                    <a:pt x="14990" y="268907"/>
                  </a:lnTo>
                  <a:lnTo>
                    <a:pt x="21129" y="299772"/>
                  </a:lnTo>
                  <a:lnTo>
                    <a:pt x="23623" y="320304"/>
                  </a:lnTo>
                  <a:lnTo>
                    <a:pt x="33239" y="34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7669"/>
            <p:cNvSpPr/>
            <p:nvPr>
              <p:custDataLst>
                <p:tags r:id="rId103"/>
              </p:custDataLst>
            </p:nvPr>
          </p:nvSpPr>
          <p:spPr>
            <a:xfrm>
              <a:off x="5200650" y="409575"/>
              <a:ext cx="152401" cy="314326"/>
            </a:xfrm>
            <a:custGeom>
              <a:avLst/>
              <a:gdLst/>
              <a:ahLst/>
              <a:cxnLst/>
              <a:rect l="0" t="0" r="0" b="0"/>
              <a:pathLst>
                <a:path w="152401" h="31432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19298" y="47559"/>
                  </a:lnTo>
                  <a:lnTo>
                    <a:pt x="36016" y="90812"/>
                  </a:lnTo>
                  <a:lnTo>
                    <a:pt x="55170" y="136667"/>
                  </a:lnTo>
                  <a:lnTo>
                    <a:pt x="72764" y="180354"/>
                  </a:lnTo>
                  <a:lnTo>
                    <a:pt x="88866" y="220456"/>
                  </a:lnTo>
                  <a:lnTo>
                    <a:pt x="109198" y="262936"/>
                  </a:lnTo>
                  <a:lnTo>
                    <a:pt x="138555" y="305249"/>
                  </a:lnTo>
                  <a:lnTo>
                    <a:pt x="15240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7670"/>
            <p:cNvSpPr/>
            <p:nvPr>
              <p:custDataLst>
                <p:tags r:id="rId104"/>
              </p:custDataLst>
            </p:nvPr>
          </p:nvSpPr>
          <p:spPr>
            <a:xfrm>
              <a:off x="5238750" y="412223"/>
              <a:ext cx="161926" cy="311678"/>
            </a:xfrm>
            <a:custGeom>
              <a:avLst/>
              <a:gdLst/>
              <a:ahLst/>
              <a:cxnLst/>
              <a:rect l="0" t="0" r="0" b="0"/>
              <a:pathLst>
                <a:path w="161926" h="311678">
                  <a:moveTo>
                    <a:pt x="161925" y="16402"/>
                  </a:moveTo>
                  <a:lnTo>
                    <a:pt x="161925" y="16402"/>
                  </a:lnTo>
                  <a:lnTo>
                    <a:pt x="156869" y="6289"/>
                  </a:lnTo>
                  <a:lnTo>
                    <a:pt x="154321" y="3310"/>
                  </a:lnTo>
                  <a:lnTo>
                    <a:pt x="148668" y="0"/>
                  </a:lnTo>
                  <a:lnTo>
                    <a:pt x="139805" y="1351"/>
                  </a:lnTo>
                  <a:lnTo>
                    <a:pt x="134479" y="3193"/>
                  </a:lnTo>
                  <a:lnTo>
                    <a:pt x="111812" y="20955"/>
                  </a:lnTo>
                  <a:lnTo>
                    <a:pt x="83314" y="67435"/>
                  </a:lnTo>
                  <a:lnTo>
                    <a:pt x="55957" y="112310"/>
                  </a:lnTo>
                  <a:lnTo>
                    <a:pt x="40608" y="151999"/>
                  </a:lnTo>
                  <a:lnTo>
                    <a:pt x="25321" y="191458"/>
                  </a:lnTo>
                  <a:lnTo>
                    <a:pt x="10137" y="237130"/>
                  </a:lnTo>
                  <a:lnTo>
                    <a:pt x="3003" y="274067"/>
                  </a:lnTo>
                  <a:lnTo>
                    <a:pt x="0" y="311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7671"/>
            <p:cNvSpPr/>
            <p:nvPr>
              <p:custDataLst>
                <p:tags r:id="rId105"/>
              </p:custDataLst>
            </p:nvPr>
          </p:nvSpPr>
          <p:spPr>
            <a:xfrm>
              <a:off x="5411641" y="673258"/>
              <a:ext cx="112860" cy="79218"/>
            </a:xfrm>
            <a:custGeom>
              <a:avLst/>
              <a:gdLst/>
              <a:ahLst/>
              <a:cxnLst/>
              <a:rect l="0" t="0" r="0" b="0"/>
              <a:pathLst>
                <a:path w="112860" h="79218">
                  <a:moveTo>
                    <a:pt x="17609" y="3017"/>
                  </a:moveTo>
                  <a:lnTo>
                    <a:pt x="17609" y="3017"/>
                  </a:lnTo>
                  <a:lnTo>
                    <a:pt x="16551" y="18226"/>
                  </a:lnTo>
                  <a:lnTo>
                    <a:pt x="10070" y="44435"/>
                  </a:lnTo>
                  <a:lnTo>
                    <a:pt x="7908" y="59525"/>
                  </a:lnTo>
                  <a:lnTo>
                    <a:pt x="0" y="76415"/>
                  </a:lnTo>
                  <a:lnTo>
                    <a:pt x="6288" y="60948"/>
                  </a:lnTo>
                  <a:lnTo>
                    <a:pt x="12786" y="37508"/>
                  </a:lnTo>
                  <a:lnTo>
                    <a:pt x="21236" y="21586"/>
                  </a:lnTo>
                  <a:lnTo>
                    <a:pt x="32979" y="13739"/>
                  </a:lnTo>
                  <a:lnTo>
                    <a:pt x="56276" y="79"/>
                  </a:lnTo>
                  <a:lnTo>
                    <a:pt x="62436" y="0"/>
                  </a:lnTo>
                  <a:lnTo>
                    <a:pt x="77749" y="5557"/>
                  </a:lnTo>
                  <a:lnTo>
                    <a:pt x="89493" y="15082"/>
                  </a:lnTo>
                  <a:lnTo>
                    <a:pt x="98241" y="27429"/>
                  </a:lnTo>
                  <a:lnTo>
                    <a:pt x="108057" y="51173"/>
                  </a:lnTo>
                  <a:lnTo>
                    <a:pt x="112859" y="79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7672"/>
            <p:cNvSpPr/>
            <p:nvPr>
              <p:custDataLst>
                <p:tags r:id="rId106"/>
              </p:custDataLst>
            </p:nvPr>
          </p:nvSpPr>
          <p:spPr>
            <a:xfrm>
              <a:off x="5229225" y="285750"/>
              <a:ext cx="228601" cy="9526"/>
            </a:xfrm>
            <a:custGeom>
              <a:avLst/>
              <a:gdLst/>
              <a:ahLst/>
              <a:cxnLst/>
              <a:rect l="0" t="0" r="0" b="0"/>
              <a:pathLst>
                <a:path w="228601" h="9526">
                  <a:moveTo>
                    <a:pt x="0" y="0"/>
                  </a:moveTo>
                  <a:lnTo>
                    <a:pt x="0" y="0"/>
                  </a:lnTo>
                  <a:lnTo>
                    <a:pt x="43273" y="0"/>
                  </a:lnTo>
                  <a:lnTo>
                    <a:pt x="85846" y="0"/>
                  </a:lnTo>
                  <a:lnTo>
                    <a:pt x="126984" y="2822"/>
                  </a:lnTo>
                  <a:lnTo>
                    <a:pt x="2286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5" name="SMARTInkShape-Group1564"/>
          <p:cNvGrpSpPr/>
          <p:nvPr/>
        </p:nvGrpSpPr>
        <p:grpSpPr>
          <a:xfrm>
            <a:off x="5905500" y="316973"/>
            <a:ext cx="702887" cy="445028"/>
            <a:chOff x="5905500" y="316973"/>
            <a:chExt cx="702887" cy="445028"/>
          </a:xfrm>
        </p:grpSpPr>
        <p:sp>
          <p:nvSpPr>
            <p:cNvPr id="322" name="SMARTInkShape-7673"/>
            <p:cNvSpPr/>
            <p:nvPr>
              <p:custDataLst>
                <p:tags r:id="rId88"/>
              </p:custDataLst>
            </p:nvPr>
          </p:nvSpPr>
          <p:spPr>
            <a:xfrm>
              <a:off x="5905500" y="638175"/>
              <a:ext cx="133351" cy="24539"/>
            </a:xfrm>
            <a:custGeom>
              <a:avLst/>
              <a:gdLst/>
              <a:ahLst/>
              <a:cxnLst/>
              <a:rect l="0" t="0" r="0" b="0"/>
              <a:pathLst>
                <a:path w="133351" h="24539">
                  <a:moveTo>
                    <a:pt x="0" y="19050"/>
                  </a:moveTo>
                  <a:lnTo>
                    <a:pt x="0" y="19050"/>
                  </a:lnTo>
                  <a:lnTo>
                    <a:pt x="0" y="24107"/>
                  </a:lnTo>
                  <a:lnTo>
                    <a:pt x="3175" y="24538"/>
                  </a:lnTo>
                  <a:lnTo>
                    <a:pt x="49800" y="13125"/>
                  </a:lnTo>
                  <a:lnTo>
                    <a:pt x="96306" y="741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7674"/>
            <p:cNvSpPr/>
            <p:nvPr>
              <p:custDataLst>
                <p:tags r:id="rId89"/>
              </p:custDataLst>
            </p:nvPr>
          </p:nvSpPr>
          <p:spPr>
            <a:xfrm>
              <a:off x="6201168" y="494372"/>
              <a:ext cx="275833" cy="256780"/>
            </a:xfrm>
            <a:custGeom>
              <a:avLst/>
              <a:gdLst/>
              <a:ahLst/>
              <a:cxnLst/>
              <a:rect l="0" t="0" r="0" b="0"/>
              <a:pathLst>
                <a:path w="275833" h="256780">
                  <a:moveTo>
                    <a:pt x="9132" y="248578"/>
                  </a:moveTo>
                  <a:lnTo>
                    <a:pt x="9132" y="248578"/>
                  </a:lnTo>
                  <a:lnTo>
                    <a:pt x="931" y="256779"/>
                  </a:lnTo>
                  <a:lnTo>
                    <a:pt x="0" y="247598"/>
                  </a:lnTo>
                  <a:lnTo>
                    <a:pt x="2604" y="240029"/>
                  </a:lnTo>
                  <a:lnTo>
                    <a:pt x="26183" y="193231"/>
                  </a:lnTo>
                  <a:lnTo>
                    <a:pt x="48091" y="151176"/>
                  </a:lnTo>
                  <a:lnTo>
                    <a:pt x="67744" y="107159"/>
                  </a:lnTo>
                  <a:lnTo>
                    <a:pt x="87306" y="62403"/>
                  </a:lnTo>
                  <a:lnTo>
                    <a:pt x="100740" y="17461"/>
                  </a:lnTo>
                  <a:lnTo>
                    <a:pt x="102763" y="4396"/>
                  </a:lnTo>
                  <a:lnTo>
                    <a:pt x="102245" y="1123"/>
                  </a:lnTo>
                  <a:lnTo>
                    <a:pt x="100840" y="0"/>
                  </a:lnTo>
                  <a:lnTo>
                    <a:pt x="98846" y="309"/>
                  </a:lnTo>
                  <a:lnTo>
                    <a:pt x="96630" y="9120"/>
                  </a:lnTo>
                  <a:lnTo>
                    <a:pt x="88545" y="55119"/>
                  </a:lnTo>
                  <a:lnTo>
                    <a:pt x="85755" y="102308"/>
                  </a:lnTo>
                  <a:lnTo>
                    <a:pt x="85388" y="145342"/>
                  </a:lnTo>
                  <a:lnTo>
                    <a:pt x="85369" y="154354"/>
                  </a:lnTo>
                  <a:lnTo>
                    <a:pt x="90993" y="170012"/>
                  </a:lnTo>
                  <a:lnTo>
                    <a:pt x="100415" y="187905"/>
                  </a:lnTo>
                  <a:lnTo>
                    <a:pt x="101737" y="192254"/>
                  </a:lnTo>
                  <a:lnTo>
                    <a:pt x="105794" y="194095"/>
                  </a:lnTo>
                  <a:lnTo>
                    <a:pt x="118768" y="193319"/>
                  </a:lnTo>
                  <a:lnTo>
                    <a:pt x="143922" y="181875"/>
                  </a:lnTo>
                  <a:lnTo>
                    <a:pt x="166427" y="165079"/>
                  </a:lnTo>
                  <a:lnTo>
                    <a:pt x="174291" y="155728"/>
                  </a:lnTo>
                  <a:lnTo>
                    <a:pt x="197930" y="111872"/>
                  </a:lnTo>
                  <a:lnTo>
                    <a:pt x="208653" y="92361"/>
                  </a:lnTo>
                  <a:lnTo>
                    <a:pt x="214225" y="79665"/>
                  </a:lnTo>
                  <a:lnTo>
                    <a:pt x="215710" y="77761"/>
                  </a:lnTo>
                  <a:lnTo>
                    <a:pt x="216700" y="77550"/>
                  </a:lnTo>
                  <a:lnTo>
                    <a:pt x="217361" y="78468"/>
                  </a:lnTo>
                  <a:lnTo>
                    <a:pt x="226832" y="120988"/>
                  </a:lnTo>
                  <a:lnTo>
                    <a:pt x="232857" y="140453"/>
                  </a:lnTo>
                  <a:lnTo>
                    <a:pt x="251457" y="159626"/>
                  </a:lnTo>
                  <a:lnTo>
                    <a:pt x="275832" y="172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7675"/>
            <p:cNvSpPr/>
            <p:nvPr>
              <p:custDataLst>
                <p:tags r:id="rId90"/>
              </p:custDataLst>
            </p:nvPr>
          </p:nvSpPr>
          <p:spPr>
            <a:xfrm>
              <a:off x="6572250" y="316973"/>
              <a:ext cx="36137" cy="445028"/>
            </a:xfrm>
            <a:custGeom>
              <a:avLst/>
              <a:gdLst/>
              <a:ahLst/>
              <a:cxnLst/>
              <a:rect l="0" t="0" r="0" b="0"/>
              <a:pathLst>
                <a:path w="36137" h="445028">
                  <a:moveTo>
                    <a:pt x="19050" y="16402"/>
                  </a:moveTo>
                  <a:lnTo>
                    <a:pt x="19050" y="16402"/>
                  </a:lnTo>
                  <a:lnTo>
                    <a:pt x="27250" y="0"/>
                  </a:lnTo>
                  <a:lnTo>
                    <a:pt x="31223" y="44790"/>
                  </a:lnTo>
                  <a:lnTo>
                    <a:pt x="36062" y="89724"/>
                  </a:lnTo>
                  <a:lnTo>
                    <a:pt x="36136" y="119898"/>
                  </a:lnTo>
                  <a:lnTo>
                    <a:pt x="32641" y="158003"/>
                  </a:lnTo>
                  <a:lnTo>
                    <a:pt x="30382" y="193989"/>
                  </a:lnTo>
                  <a:lnTo>
                    <a:pt x="29111" y="241176"/>
                  </a:lnTo>
                  <a:lnTo>
                    <a:pt x="25912" y="281968"/>
                  </a:lnTo>
                  <a:lnTo>
                    <a:pt x="18261" y="326511"/>
                  </a:lnTo>
                  <a:lnTo>
                    <a:pt x="12349" y="360603"/>
                  </a:lnTo>
                  <a:lnTo>
                    <a:pt x="4129" y="406372"/>
                  </a:lnTo>
                  <a:lnTo>
                    <a:pt x="0" y="445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6" name="SMARTInkShape-7676"/>
          <p:cNvSpPr/>
          <p:nvPr>
            <p:custDataLst>
              <p:tags r:id="rId1"/>
            </p:custDataLst>
          </p:nvPr>
        </p:nvSpPr>
        <p:spPr>
          <a:xfrm>
            <a:off x="6906950" y="495300"/>
            <a:ext cx="385893" cy="304801"/>
          </a:xfrm>
          <a:custGeom>
            <a:avLst/>
            <a:gdLst/>
            <a:ahLst/>
            <a:cxnLst/>
            <a:rect l="0" t="0" r="0" b="0"/>
            <a:pathLst>
              <a:path w="385893" h="304801">
                <a:moveTo>
                  <a:pt x="8200" y="0"/>
                </a:moveTo>
                <a:lnTo>
                  <a:pt x="8200" y="0"/>
                </a:lnTo>
                <a:lnTo>
                  <a:pt x="0" y="8201"/>
                </a:lnTo>
                <a:lnTo>
                  <a:pt x="616" y="9701"/>
                </a:lnTo>
                <a:lnTo>
                  <a:pt x="4124" y="14189"/>
                </a:lnTo>
                <a:lnTo>
                  <a:pt x="42558" y="40082"/>
                </a:lnTo>
                <a:lnTo>
                  <a:pt x="89109" y="60285"/>
                </a:lnTo>
                <a:lnTo>
                  <a:pt x="131074" y="75565"/>
                </a:lnTo>
                <a:lnTo>
                  <a:pt x="169938" y="88775"/>
                </a:lnTo>
                <a:lnTo>
                  <a:pt x="214734" y="102634"/>
                </a:lnTo>
                <a:lnTo>
                  <a:pt x="255254" y="121834"/>
                </a:lnTo>
                <a:lnTo>
                  <a:pt x="298888" y="136132"/>
                </a:lnTo>
                <a:lnTo>
                  <a:pt x="345779" y="152348"/>
                </a:lnTo>
                <a:lnTo>
                  <a:pt x="372455" y="161910"/>
                </a:lnTo>
                <a:lnTo>
                  <a:pt x="378037" y="165090"/>
                </a:lnTo>
                <a:lnTo>
                  <a:pt x="381758" y="169327"/>
                </a:lnTo>
                <a:lnTo>
                  <a:pt x="385892" y="179678"/>
                </a:lnTo>
                <a:lnTo>
                  <a:pt x="384879" y="185402"/>
                </a:lnTo>
                <a:lnTo>
                  <a:pt x="378107" y="197407"/>
                </a:lnTo>
                <a:lnTo>
                  <a:pt x="362395" y="211008"/>
                </a:lnTo>
                <a:lnTo>
                  <a:pt x="323972" y="225086"/>
                </a:lnTo>
                <a:lnTo>
                  <a:pt x="284711" y="235236"/>
                </a:lnTo>
                <a:lnTo>
                  <a:pt x="246382" y="242611"/>
                </a:lnTo>
                <a:lnTo>
                  <a:pt x="201530" y="257348"/>
                </a:lnTo>
                <a:lnTo>
                  <a:pt x="156131" y="276240"/>
                </a:lnTo>
                <a:lnTo>
                  <a:pt x="122500" y="3048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9" name="SMARTInkShape-Group1566"/>
          <p:cNvGrpSpPr/>
          <p:nvPr/>
        </p:nvGrpSpPr>
        <p:grpSpPr>
          <a:xfrm>
            <a:off x="7756858" y="394562"/>
            <a:ext cx="434169" cy="510314"/>
            <a:chOff x="7756858" y="394562"/>
            <a:chExt cx="434169" cy="510314"/>
          </a:xfrm>
        </p:grpSpPr>
        <p:sp>
          <p:nvSpPr>
            <p:cNvPr id="327" name="SMARTInkShape-7677"/>
            <p:cNvSpPr/>
            <p:nvPr>
              <p:custDataLst>
                <p:tags r:id="rId86"/>
              </p:custDataLst>
            </p:nvPr>
          </p:nvSpPr>
          <p:spPr>
            <a:xfrm>
              <a:off x="7756858" y="533943"/>
              <a:ext cx="234618" cy="236306"/>
            </a:xfrm>
            <a:custGeom>
              <a:avLst/>
              <a:gdLst/>
              <a:ahLst/>
              <a:cxnLst/>
              <a:rect l="0" t="0" r="0" b="0"/>
              <a:pathLst>
                <a:path w="234618" h="236306">
                  <a:moveTo>
                    <a:pt x="139367" y="28032"/>
                  </a:moveTo>
                  <a:lnTo>
                    <a:pt x="139367" y="28032"/>
                  </a:lnTo>
                  <a:lnTo>
                    <a:pt x="144423" y="28032"/>
                  </a:lnTo>
                  <a:lnTo>
                    <a:pt x="149728" y="25210"/>
                  </a:lnTo>
                  <a:lnTo>
                    <a:pt x="152624" y="22975"/>
                  </a:lnTo>
                  <a:lnTo>
                    <a:pt x="155842" y="17671"/>
                  </a:lnTo>
                  <a:lnTo>
                    <a:pt x="157909" y="5642"/>
                  </a:lnTo>
                  <a:lnTo>
                    <a:pt x="157019" y="3580"/>
                  </a:lnTo>
                  <a:lnTo>
                    <a:pt x="155368" y="2206"/>
                  </a:lnTo>
                  <a:lnTo>
                    <a:pt x="153209" y="1289"/>
                  </a:lnTo>
                  <a:lnTo>
                    <a:pt x="140059" y="0"/>
                  </a:lnTo>
                  <a:lnTo>
                    <a:pt x="104619" y="7169"/>
                  </a:lnTo>
                  <a:lnTo>
                    <a:pt x="61510" y="32581"/>
                  </a:lnTo>
                  <a:lnTo>
                    <a:pt x="36218" y="51722"/>
                  </a:lnTo>
                  <a:lnTo>
                    <a:pt x="22138" y="74915"/>
                  </a:lnTo>
                  <a:lnTo>
                    <a:pt x="18474" y="85205"/>
                  </a:lnTo>
                  <a:lnTo>
                    <a:pt x="19667" y="96128"/>
                  </a:lnTo>
                  <a:lnTo>
                    <a:pt x="21468" y="102005"/>
                  </a:lnTo>
                  <a:lnTo>
                    <a:pt x="25843" y="106980"/>
                  </a:lnTo>
                  <a:lnTo>
                    <a:pt x="45053" y="117982"/>
                  </a:lnTo>
                  <a:lnTo>
                    <a:pt x="59446" y="123828"/>
                  </a:lnTo>
                  <a:lnTo>
                    <a:pt x="79914" y="138050"/>
                  </a:lnTo>
                  <a:lnTo>
                    <a:pt x="87543" y="141487"/>
                  </a:lnTo>
                  <a:lnTo>
                    <a:pt x="94462" y="146543"/>
                  </a:lnTo>
                  <a:lnTo>
                    <a:pt x="94614" y="149372"/>
                  </a:lnTo>
                  <a:lnTo>
                    <a:pt x="92599" y="152317"/>
                  </a:lnTo>
                  <a:lnTo>
                    <a:pt x="83656" y="158411"/>
                  </a:lnTo>
                  <a:lnTo>
                    <a:pt x="43052" y="174109"/>
                  </a:lnTo>
                  <a:lnTo>
                    <a:pt x="25340" y="183615"/>
                  </a:lnTo>
                  <a:lnTo>
                    <a:pt x="4385" y="202855"/>
                  </a:lnTo>
                  <a:lnTo>
                    <a:pt x="0" y="210859"/>
                  </a:lnTo>
                  <a:lnTo>
                    <a:pt x="948" y="214475"/>
                  </a:lnTo>
                  <a:lnTo>
                    <a:pt x="7644" y="221315"/>
                  </a:lnTo>
                  <a:lnTo>
                    <a:pt x="33428" y="231116"/>
                  </a:lnTo>
                  <a:lnTo>
                    <a:pt x="74579" y="236305"/>
                  </a:lnTo>
                  <a:lnTo>
                    <a:pt x="115349" y="236145"/>
                  </a:lnTo>
                  <a:lnTo>
                    <a:pt x="155770" y="229865"/>
                  </a:lnTo>
                  <a:lnTo>
                    <a:pt x="197614" y="221302"/>
                  </a:lnTo>
                  <a:lnTo>
                    <a:pt x="234617" y="209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7678"/>
            <p:cNvSpPr/>
            <p:nvPr>
              <p:custDataLst>
                <p:tags r:id="rId87"/>
              </p:custDataLst>
            </p:nvPr>
          </p:nvSpPr>
          <p:spPr>
            <a:xfrm>
              <a:off x="8058150" y="394562"/>
              <a:ext cx="132877" cy="510314"/>
            </a:xfrm>
            <a:custGeom>
              <a:avLst/>
              <a:gdLst/>
              <a:ahLst/>
              <a:cxnLst/>
              <a:rect l="0" t="0" r="0" b="0"/>
              <a:pathLst>
                <a:path w="132877" h="510314">
                  <a:moveTo>
                    <a:pt x="0" y="5488"/>
                  </a:moveTo>
                  <a:lnTo>
                    <a:pt x="0" y="5488"/>
                  </a:lnTo>
                  <a:lnTo>
                    <a:pt x="0" y="431"/>
                  </a:lnTo>
                  <a:lnTo>
                    <a:pt x="1058" y="0"/>
                  </a:lnTo>
                  <a:lnTo>
                    <a:pt x="5056" y="2343"/>
                  </a:lnTo>
                  <a:lnTo>
                    <a:pt x="23850" y="22192"/>
                  </a:lnTo>
                  <a:lnTo>
                    <a:pt x="47946" y="61861"/>
                  </a:lnTo>
                  <a:lnTo>
                    <a:pt x="68032" y="100585"/>
                  </a:lnTo>
                  <a:lnTo>
                    <a:pt x="83249" y="146412"/>
                  </a:lnTo>
                  <a:lnTo>
                    <a:pt x="99574" y="183651"/>
                  </a:lnTo>
                  <a:lnTo>
                    <a:pt x="116756" y="222554"/>
                  </a:lnTo>
                  <a:lnTo>
                    <a:pt x="127963" y="266066"/>
                  </a:lnTo>
                  <a:lnTo>
                    <a:pt x="131754" y="306240"/>
                  </a:lnTo>
                  <a:lnTo>
                    <a:pt x="132876" y="344954"/>
                  </a:lnTo>
                  <a:lnTo>
                    <a:pt x="132152" y="382178"/>
                  </a:lnTo>
                  <a:lnTo>
                    <a:pt x="124647" y="413786"/>
                  </a:lnTo>
                  <a:lnTo>
                    <a:pt x="103683" y="450088"/>
                  </a:lnTo>
                  <a:lnTo>
                    <a:pt x="63757" y="490993"/>
                  </a:lnTo>
                  <a:lnTo>
                    <a:pt x="38100" y="510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3" name="SMARTInkShape-Group1567"/>
          <p:cNvGrpSpPr/>
          <p:nvPr/>
        </p:nvGrpSpPr>
        <p:grpSpPr>
          <a:xfrm>
            <a:off x="8810625" y="647700"/>
            <a:ext cx="565183" cy="197062"/>
            <a:chOff x="8810625" y="647700"/>
            <a:chExt cx="565183" cy="197062"/>
          </a:xfrm>
        </p:grpSpPr>
        <p:sp>
          <p:nvSpPr>
            <p:cNvPr id="330" name="SMARTInkShape-7679"/>
            <p:cNvSpPr/>
            <p:nvPr>
              <p:custDataLst>
                <p:tags r:id="rId83"/>
              </p:custDataLst>
            </p:nvPr>
          </p:nvSpPr>
          <p:spPr>
            <a:xfrm>
              <a:off x="8810625" y="676275"/>
              <a:ext cx="228601" cy="7585"/>
            </a:xfrm>
            <a:custGeom>
              <a:avLst/>
              <a:gdLst/>
              <a:ahLst/>
              <a:cxnLst/>
              <a:rect l="0" t="0" r="0" b="0"/>
              <a:pathLst>
                <a:path w="228601" h="7585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13184" y="7539"/>
                  </a:lnTo>
                  <a:lnTo>
                    <a:pt x="24909" y="7584"/>
                  </a:lnTo>
                  <a:lnTo>
                    <a:pt x="71227" y="805"/>
                  </a:lnTo>
                  <a:lnTo>
                    <a:pt x="106006" y="239"/>
                  </a:lnTo>
                  <a:lnTo>
                    <a:pt x="151354" y="71"/>
                  </a:lnTo>
                  <a:lnTo>
                    <a:pt x="193429" y="14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7680"/>
            <p:cNvSpPr/>
            <p:nvPr>
              <p:custDataLst>
                <p:tags r:id="rId84"/>
              </p:custDataLst>
            </p:nvPr>
          </p:nvSpPr>
          <p:spPr>
            <a:xfrm>
              <a:off x="8815917" y="752475"/>
              <a:ext cx="299509" cy="47610"/>
            </a:xfrm>
            <a:custGeom>
              <a:avLst/>
              <a:gdLst/>
              <a:ahLst/>
              <a:cxnLst/>
              <a:rect l="0" t="0" r="0" b="0"/>
              <a:pathLst>
                <a:path w="299509" h="47610">
                  <a:moveTo>
                    <a:pt x="80433" y="0"/>
                  </a:moveTo>
                  <a:lnTo>
                    <a:pt x="80433" y="0"/>
                  </a:lnTo>
                  <a:lnTo>
                    <a:pt x="34299" y="19298"/>
                  </a:lnTo>
                  <a:lnTo>
                    <a:pt x="2646" y="36855"/>
                  </a:lnTo>
                  <a:lnTo>
                    <a:pt x="0" y="40445"/>
                  </a:lnTo>
                  <a:lnTo>
                    <a:pt x="1411" y="42839"/>
                  </a:lnTo>
                  <a:lnTo>
                    <a:pt x="5527" y="44434"/>
                  </a:lnTo>
                  <a:lnTo>
                    <a:pt x="49095" y="46995"/>
                  </a:lnTo>
                  <a:lnTo>
                    <a:pt x="86904" y="47438"/>
                  </a:lnTo>
                  <a:lnTo>
                    <a:pt x="124918" y="47570"/>
                  </a:lnTo>
                  <a:lnTo>
                    <a:pt x="164053" y="47609"/>
                  </a:lnTo>
                  <a:lnTo>
                    <a:pt x="207632" y="46562"/>
                  </a:lnTo>
                  <a:lnTo>
                    <a:pt x="247827" y="41078"/>
                  </a:lnTo>
                  <a:lnTo>
                    <a:pt x="299508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7681"/>
            <p:cNvSpPr/>
            <p:nvPr>
              <p:custDataLst>
                <p:tags r:id="rId85"/>
              </p:custDataLst>
            </p:nvPr>
          </p:nvSpPr>
          <p:spPr>
            <a:xfrm>
              <a:off x="9175067" y="647700"/>
              <a:ext cx="200741" cy="197062"/>
            </a:xfrm>
            <a:custGeom>
              <a:avLst/>
              <a:gdLst/>
              <a:ahLst/>
              <a:cxnLst/>
              <a:rect l="0" t="0" r="0" b="0"/>
              <a:pathLst>
                <a:path w="200741" h="197062">
                  <a:moveTo>
                    <a:pt x="130858" y="19050"/>
                  </a:moveTo>
                  <a:lnTo>
                    <a:pt x="130858" y="19050"/>
                  </a:lnTo>
                  <a:lnTo>
                    <a:pt x="120745" y="13993"/>
                  </a:lnTo>
                  <a:lnTo>
                    <a:pt x="94231" y="15905"/>
                  </a:lnTo>
                  <a:lnTo>
                    <a:pt x="48149" y="28997"/>
                  </a:lnTo>
                  <a:lnTo>
                    <a:pt x="40795" y="32032"/>
                  </a:lnTo>
                  <a:lnTo>
                    <a:pt x="20329" y="51471"/>
                  </a:lnTo>
                  <a:lnTo>
                    <a:pt x="5916" y="72283"/>
                  </a:lnTo>
                  <a:lnTo>
                    <a:pt x="0" y="101968"/>
                  </a:lnTo>
                  <a:lnTo>
                    <a:pt x="3302" y="142631"/>
                  </a:lnTo>
                  <a:lnTo>
                    <a:pt x="13842" y="164286"/>
                  </a:lnTo>
                  <a:lnTo>
                    <a:pt x="34803" y="185555"/>
                  </a:lnTo>
                  <a:lnTo>
                    <a:pt x="41421" y="190378"/>
                  </a:lnTo>
                  <a:lnTo>
                    <a:pt x="60063" y="195738"/>
                  </a:lnTo>
                  <a:lnTo>
                    <a:pt x="82460" y="197061"/>
                  </a:lnTo>
                  <a:lnTo>
                    <a:pt x="125689" y="189287"/>
                  </a:lnTo>
                  <a:lnTo>
                    <a:pt x="141260" y="182553"/>
                  </a:lnTo>
                  <a:lnTo>
                    <a:pt x="169948" y="160003"/>
                  </a:lnTo>
                  <a:lnTo>
                    <a:pt x="199192" y="118351"/>
                  </a:lnTo>
                  <a:lnTo>
                    <a:pt x="200740" y="99520"/>
                  </a:lnTo>
                  <a:lnTo>
                    <a:pt x="193109" y="63050"/>
                  </a:lnTo>
                  <a:lnTo>
                    <a:pt x="174350" y="37026"/>
                  </a:lnTo>
                  <a:lnTo>
                    <a:pt x="148683" y="19320"/>
                  </a:lnTo>
                  <a:lnTo>
                    <a:pt x="451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SMARTInkShape-Group1568"/>
          <p:cNvGrpSpPr/>
          <p:nvPr/>
        </p:nvGrpSpPr>
        <p:grpSpPr>
          <a:xfrm>
            <a:off x="710589" y="1632812"/>
            <a:ext cx="622912" cy="312535"/>
            <a:chOff x="710589" y="1632812"/>
            <a:chExt cx="622912" cy="312535"/>
          </a:xfrm>
        </p:grpSpPr>
        <p:sp>
          <p:nvSpPr>
            <p:cNvPr id="334" name="SMARTInkShape-7682"/>
            <p:cNvSpPr/>
            <p:nvPr>
              <p:custDataLst>
                <p:tags r:id="rId78"/>
              </p:custDataLst>
            </p:nvPr>
          </p:nvSpPr>
          <p:spPr>
            <a:xfrm>
              <a:off x="710589" y="1663414"/>
              <a:ext cx="116763" cy="281933"/>
            </a:xfrm>
            <a:custGeom>
              <a:avLst/>
              <a:gdLst/>
              <a:ahLst/>
              <a:cxnLst/>
              <a:rect l="0" t="0" r="0" b="0"/>
              <a:pathLst>
                <a:path w="116763" h="281933">
                  <a:moveTo>
                    <a:pt x="108561" y="32036"/>
                  </a:moveTo>
                  <a:lnTo>
                    <a:pt x="108561" y="32036"/>
                  </a:lnTo>
                  <a:lnTo>
                    <a:pt x="113618" y="26980"/>
                  </a:lnTo>
                  <a:lnTo>
                    <a:pt x="116100" y="18853"/>
                  </a:lnTo>
                  <a:lnTo>
                    <a:pt x="116762" y="13722"/>
                  </a:lnTo>
                  <a:lnTo>
                    <a:pt x="114675" y="5199"/>
                  </a:lnTo>
                  <a:lnTo>
                    <a:pt x="112637" y="1445"/>
                  </a:lnTo>
                  <a:lnTo>
                    <a:pt x="108103" y="0"/>
                  </a:lnTo>
                  <a:lnTo>
                    <a:pt x="94599" y="1217"/>
                  </a:lnTo>
                  <a:lnTo>
                    <a:pt x="69146" y="12909"/>
                  </a:lnTo>
                  <a:lnTo>
                    <a:pt x="41497" y="39892"/>
                  </a:lnTo>
                  <a:lnTo>
                    <a:pt x="18252" y="79754"/>
                  </a:lnTo>
                  <a:lnTo>
                    <a:pt x="8072" y="114966"/>
                  </a:lnTo>
                  <a:lnTo>
                    <a:pt x="0" y="155621"/>
                  </a:lnTo>
                  <a:lnTo>
                    <a:pt x="1018" y="201181"/>
                  </a:lnTo>
                  <a:lnTo>
                    <a:pt x="2966" y="233024"/>
                  </a:lnTo>
                  <a:lnTo>
                    <a:pt x="11888" y="251539"/>
                  </a:lnTo>
                  <a:lnTo>
                    <a:pt x="26437" y="268235"/>
                  </a:lnTo>
                  <a:lnTo>
                    <a:pt x="43486" y="279183"/>
                  </a:lnTo>
                  <a:lnTo>
                    <a:pt x="64470" y="281932"/>
                  </a:lnTo>
                  <a:lnTo>
                    <a:pt x="99036" y="279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7683"/>
            <p:cNvSpPr/>
            <p:nvPr>
              <p:custDataLst>
                <p:tags r:id="rId79"/>
              </p:custDataLst>
            </p:nvPr>
          </p:nvSpPr>
          <p:spPr>
            <a:xfrm>
              <a:off x="914434" y="1678650"/>
              <a:ext cx="85692" cy="239781"/>
            </a:xfrm>
            <a:custGeom>
              <a:avLst/>
              <a:gdLst/>
              <a:ahLst/>
              <a:cxnLst/>
              <a:rect l="0" t="0" r="0" b="0"/>
              <a:pathLst>
                <a:path w="85692" h="239781">
                  <a:moveTo>
                    <a:pt x="9491" y="73950"/>
                  </a:moveTo>
                  <a:lnTo>
                    <a:pt x="9491" y="73950"/>
                  </a:lnTo>
                  <a:lnTo>
                    <a:pt x="9491" y="29423"/>
                  </a:lnTo>
                  <a:lnTo>
                    <a:pt x="9491" y="0"/>
                  </a:lnTo>
                  <a:lnTo>
                    <a:pt x="1952" y="39491"/>
                  </a:lnTo>
                  <a:lnTo>
                    <a:pt x="554" y="77851"/>
                  </a:lnTo>
                  <a:lnTo>
                    <a:pt x="140" y="122731"/>
                  </a:lnTo>
                  <a:lnTo>
                    <a:pt x="0" y="170134"/>
                  </a:lnTo>
                  <a:lnTo>
                    <a:pt x="7510" y="216948"/>
                  </a:lnTo>
                  <a:lnTo>
                    <a:pt x="9100" y="239780"/>
                  </a:lnTo>
                  <a:lnTo>
                    <a:pt x="9230" y="239536"/>
                  </a:lnTo>
                  <a:lnTo>
                    <a:pt x="10526" y="212578"/>
                  </a:lnTo>
                  <a:lnTo>
                    <a:pt x="14537" y="200473"/>
                  </a:lnTo>
                  <a:lnTo>
                    <a:pt x="18147" y="196399"/>
                  </a:lnTo>
                  <a:lnTo>
                    <a:pt x="27802" y="191872"/>
                  </a:lnTo>
                  <a:lnTo>
                    <a:pt x="40081" y="189323"/>
                  </a:lnTo>
                  <a:lnTo>
                    <a:pt x="49898" y="194371"/>
                  </a:lnTo>
                  <a:lnTo>
                    <a:pt x="77528" y="219748"/>
                  </a:lnTo>
                  <a:lnTo>
                    <a:pt x="85691" y="235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7684"/>
            <p:cNvSpPr/>
            <p:nvPr>
              <p:custDataLst>
                <p:tags r:id="rId80"/>
              </p:custDataLst>
            </p:nvPr>
          </p:nvSpPr>
          <p:spPr>
            <a:xfrm>
              <a:off x="1049074" y="1797037"/>
              <a:ext cx="55827" cy="87385"/>
            </a:xfrm>
            <a:custGeom>
              <a:avLst/>
              <a:gdLst/>
              <a:ahLst/>
              <a:cxnLst/>
              <a:rect l="0" t="0" r="0" b="0"/>
              <a:pathLst>
                <a:path w="55827" h="87385">
                  <a:moveTo>
                    <a:pt x="8201" y="60338"/>
                  </a:moveTo>
                  <a:lnTo>
                    <a:pt x="8201" y="60338"/>
                  </a:lnTo>
                  <a:lnTo>
                    <a:pt x="8201" y="55282"/>
                  </a:lnTo>
                  <a:lnTo>
                    <a:pt x="5379" y="49977"/>
                  </a:lnTo>
                  <a:lnTo>
                    <a:pt x="0" y="43004"/>
                  </a:lnTo>
                  <a:lnTo>
                    <a:pt x="617" y="42432"/>
                  </a:lnTo>
                  <a:lnTo>
                    <a:pt x="6542" y="40569"/>
                  </a:lnTo>
                  <a:lnTo>
                    <a:pt x="30485" y="18911"/>
                  </a:lnTo>
                  <a:lnTo>
                    <a:pt x="33980" y="12646"/>
                  </a:lnTo>
                  <a:lnTo>
                    <a:pt x="34912" y="9493"/>
                  </a:lnTo>
                  <a:lnTo>
                    <a:pt x="34475" y="6333"/>
                  </a:lnTo>
                  <a:lnTo>
                    <a:pt x="31167" y="0"/>
                  </a:lnTo>
                  <a:lnTo>
                    <a:pt x="28803" y="4"/>
                  </a:lnTo>
                  <a:lnTo>
                    <a:pt x="23355" y="5654"/>
                  </a:lnTo>
                  <a:lnTo>
                    <a:pt x="5746" y="33073"/>
                  </a:lnTo>
                  <a:lnTo>
                    <a:pt x="771" y="54494"/>
                  </a:lnTo>
                  <a:lnTo>
                    <a:pt x="355" y="77303"/>
                  </a:lnTo>
                  <a:lnTo>
                    <a:pt x="1912" y="81173"/>
                  </a:lnTo>
                  <a:lnTo>
                    <a:pt x="4008" y="83753"/>
                  </a:lnTo>
                  <a:lnTo>
                    <a:pt x="27185" y="87384"/>
                  </a:lnTo>
                  <a:lnTo>
                    <a:pt x="55826" y="79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7685"/>
            <p:cNvSpPr/>
            <p:nvPr>
              <p:custDataLst>
                <p:tags r:id="rId81"/>
              </p:custDataLst>
            </p:nvPr>
          </p:nvSpPr>
          <p:spPr>
            <a:xfrm>
              <a:off x="1333500" y="18764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7686"/>
            <p:cNvSpPr/>
            <p:nvPr>
              <p:custDataLst>
                <p:tags r:id="rId82"/>
              </p:custDataLst>
            </p:nvPr>
          </p:nvSpPr>
          <p:spPr>
            <a:xfrm>
              <a:off x="1152525" y="1632812"/>
              <a:ext cx="79875" cy="272189"/>
            </a:xfrm>
            <a:custGeom>
              <a:avLst/>
              <a:gdLst/>
              <a:ahLst/>
              <a:cxnLst/>
              <a:rect l="0" t="0" r="0" b="0"/>
              <a:pathLst>
                <a:path w="79875" h="272189">
                  <a:moveTo>
                    <a:pt x="19050" y="5488"/>
                  </a:moveTo>
                  <a:lnTo>
                    <a:pt x="19050" y="5488"/>
                  </a:lnTo>
                  <a:lnTo>
                    <a:pt x="13994" y="432"/>
                  </a:lnTo>
                  <a:lnTo>
                    <a:pt x="12504" y="0"/>
                  </a:lnTo>
                  <a:lnTo>
                    <a:pt x="11511" y="771"/>
                  </a:lnTo>
                  <a:lnTo>
                    <a:pt x="3240" y="28738"/>
                  </a:lnTo>
                  <a:lnTo>
                    <a:pt x="960" y="62707"/>
                  </a:lnTo>
                  <a:lnTo>
                    <a:pt x="285" y="105815"/>
                  </a:lnTo>
                  <a:lnTo>
                    <a:pt x="84" y="148926"/>
                  </a:lnTo>
                  <a:lnTo>
                    <a:pt x="17" y="189710"/>
                  </a:lnTo>
                  <a:lnTo>
                    <a:pt x="5" y="225525"/>
                  </a:lnTo>
                  <a:lnTo>
                    <a:pt x="1" y="262202"/>
                  </a:lnTo>
                  <a:lnTo>
                    <a:pt x="0" y="258577"/>
                  </a:lnTo>
                  <a:lnTo>
                    <a:pt x="26515" y="213843"/>
                  </a:lnTo>
                  <a:lnTo>
                    <a:pt x="39724" y="186109"/>
                  </a:lnTo>
                  <a:lnTo>
                    <a:pt x="45533" y="179877"/>
                  </a:lnTo>
                  <a:lnTo>
                    <a:pt x="60453" y="172952"/>
                  </a:lnTo>
                  <a:lnTo>
                    <a:pt x="65702" y="172164"/>
                  </a:lnTo>
                  <a:lnTo>
                    <a:pt x="69202" y="172697"/>
                  </a:lnTo>
                  <a:lnTo>
                    <a:pt x="71534" y="174111"/>
                  </a:lnTo>
                  <a:lnTo>
                    <a:pt x="79874" y="186213"/>
                  </a:lnTo>
                  <a:lnTo>
                    <a:pt x="79708" y="192647"/>
                  </a:lnTo>
                  <a:lnTo>
                    <a:pt x="69361" y="216870"/>
                  </a:lnTo>
                  <a:lnTo>
                    <a:pt x="58696" y="234902"/>
                  </a:lnTo>
                  <a:lnTo>
                    <a:pt x="44079" y="247856"/>
                  </a:lnTo>
                  <a:lnTo>
                    <a:pt x="9525" y="27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5" name="SMARTInkShape-Group1569"/>
          <p:cNvGrpSpPr/>
          <p:nvPr/>
        </p:nvGrpSpPr>
        <p:grpSpPr>
          <a:xfrm>
            <a:off x="1638300" y="1670843"/>
            <a:ext cx="561976" cy="409113"/>
            <a:chOff x="1638300" y="1670843"/>
            <a:chExt cx="561976" cy="409113"/>
          </a:xfrm>
        </p:grpSpPr>
        <p:sp>
          <p:nvSpPr>
            <p:cNvPr id="340" name="SMARTInkShape-7687"/>
            <p:cNvSpPr/>
            <p:nvPr>
              <p:custDataLst>
                <p:tags r:id="rId73"/>
              </p:custDataLst>
            </p:nvPr>
          </p:nvSpPr>
          <p:spPr>
            <a:xfrm>
              <a:off x="1638300" y="1670843"/>
              <a:ext cx="28576" cy="215108"/>
            </a:xfrm>
            <a:custGeom>
              <a:avLst/>
              <a:gdLst/>
              <a:ahLst/>
              <a:cxnLst/>
              <a:rect l="0" t="0" r="0" b="0"/>
              <a:pathLst>
                <a:path w="28576" h="215108">
                  <a:moveTo>
                    <a:pt x="0" y="34132"/>
                  </a:moveTo>
                  <a:lnTo>
                    <a:pt x="0" y="34132"/>
                  </a:lnTo>
                  <a:lnTo>
                    <a:pt x="5056" y="34132"/>
                  </a:lnTo>
                  <a:lnTo>
                    <a:pt x="6546" y="33074"/>
                  </a:lnTo>
                  <a:lnTo>
                    <a:pt x="7539" y="31310"/>
                  </a:lnTo>
                  <a:lnTo>
                    <a:pt x="17610" y="396"/>
                  </a:lnTo>
                  <a:lnTo>
                    <a:pt x="19148" y="0"/>
                  </a:lnTo>
                  <a:lnTo>
                    <a:pt x="23680" y="2382"/>
                  </a:lnTo>
                  <a:lnTo>
                    <a:pt x="26399" y="12612"/>
                  </a:lnTo>
                  <a:lnTo>
                    <a:pt x="28145" y="50107"/>
                  </a:lnTo>
                  <a:lnTo>
                    <a:pt x="28447" y="96015"/>
                  </a:lnTo>
                  <a:lnTo>
                    <a:pt x="27491" y="139058"/>
                  </a:lnTo>
                  <a:lnTo>
                    <a:pt x="23080" y="166468"/>
                  </a:lnTo>
                  <a:lnTo>
                    <a:pt x="28575" y="215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7688"/>
            <p:cNvSpPr/>
            <p:nvPr>
              <p:custDataLst>
                <p:tags r:id="rId74"/>
              </p:custDataLst>
            </p:nvPr>
          </p:nvSpPr>
          <p:spPr>
            <a:xfrm>
              <a:off x="2190750" y="1795620"/>
              <a:ext cx="1" cy="14131"/>
            </a:xfrm>
            <a:custGeom>
              <a:avLst/>
              <a:gdLst/>
              <a:ahLst/>
              <a:cxnLst/>
              <a:rect l="0" t="0" r="0" b="0"/>
              <a:pathLst>
                <a:path w="1" h="14131">
                  <a:moveTo>
                    <a:pt x="0" y="14130"/>
                  </a:moveTo>
                  <a:lnTo>
                    <a:pt x="0" y="14130"/>
                  </a:lnTo>
                  <a:lnTo>
                    <a:pt x="0" y="0"/>
                  </a:lnTo>
                  <a:lnTo>
                    <a:pt x="0" y="4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7689"/>
            <p:cNvSpPr/>
            <p:nvPr>
              <p:custDataLst>
                <p:tags r:id="rId75"/>
              </p:custDataLst>
            </p:nvPr>
          </p:nvSpPr>
          <p:spPr>
            <a:xfrm>
              <a:off x="2200275" y="189547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7690"/>
            <p:cNvSpPr/>
            <p:nvPr>
              <p:custDataLst>
                <p:tags r:id="rId76"/>
              </p:custDataLst>
            </p:nvPr>
          </p:nvSpPr>
          <p:spPr>
            <a:xfrm>
              <a:off x="1857375" y="1801208"/>
              <a:ext cx="257176" cy="278748"/>
            </a:xfrm>
            <a:custGeom>
              <a:avLst/>
              <a:gdLst/>
              <a:ahLst/>
              <a:cxnLst/>
              <a:rect l="0" t="0" r="0" b="0"/>
              <a:pathLst>
                <a:path w="257176" h="278748">
                  <a:moveTo>
                    <a:pt x="0" y="75217"/>
                  </a:moveTo>
                  <a:lnTo>
                    <a:pt x="0" y="75217"/>
                  </a:lnTo>
                  <a:lnTo>
                    <a:pt x="0" y="67016"/>
                  </a:lnTo>
                  <a:lnTo>
                    <a:pt x="5056" y="61028"/>
                  </a:lnTo>
                  <a:lnTo>
                    <a:pt x="47946" y="29520"/>
                  </a:lnTo>
                  <a:lnTo>
                    <a:pt x="81981" y="2335"/>
                  </a:lnTo>
                  <a:lnTo>
                    <a:pt x="82171" y="1229"/>
                  </a:lnTo>
                  <a:lnTo>
                    <a:pt x="81239" y="492"/>
                  </a:lnTo>
                  <a:lnTo>
                    <a:pt x="79559" y="0"/>
                  </a:lnTo>
                  <a:lnTo>
                    <a:pt x="67082" y="9421"/>
                  </a:lnTo>
                  <a:lnTo>
                    <a:pt x="55036" y="25618"/>
                  </a:lnTo>
                  <a:lnTo>
                    <a:pt x="49821" y="48879"/>
                  </a:lnTo>
                  <a:lnTo>
                    <a:pt x="51423" y="63864"/>
                  </a:lnTo>
                  <a:lnTo>
                    <a:pt x="53332" y="70823"/>
                  </a:lnTo>
                  <a:lnTo>
                    <a:pt x="57780" y="75463"/>
                  </a:lnTo>
                  <a:lnTo>
                    <a:pt x="71188" y="80618"/>
                  </a:lnTo>
                  <a:lnTo>
                    <a:pt x="106700" y="83520"/>
                  </a:lnTo>
                  <a:lnTo>
                    <a:pt x="145680" y="74267"/>
                  </a:lnTo>
                  <a:lnTo>
                    <a:pt x="188779" y="56460"/>
                  </a:lnTo>
                  <a:lnTo>
                    <a:pt x="209040" y="43907"/>
                  </a:lnTo>
                  <a:lnTo>
                    <a:pt x="219907" y="33784"/>
                  </a:lnTo>
                  <a:lnTo>
                    <a:pt x="224736" y="25758"/>
                  </a:lnTo>
                  <a:lnTo>
                    <a:pt x="224966" y="22136"/>
                  </a:lnTo>
                  <a:lnTo>
                    <a:pt x="222399" y="15289"/>
                  </a:lnTo>
                  <a:lnTo>
                    <a:pt x="209947" y="5485"/>
                  </a:lnTo>
                  <a:lnTo>
                    <a:pt x="195968" y="4714"/>
                  </a:lnTo>
                  <a:lnTo>
                    <a:pt x="187795" y="5990"/>
                  </a:lnTo>
                  <a:lnTo>
                    <a:pt x="175892" y="13052"/>
                  </a:lnTo>
                  <a:lnTo>
                    <a:pt x="171237" y="17899"/>
                  </a:lnTo>
                  <a:lnTo>
                    <a:pt x="166063" y="28928"/>
                  </a:lnTo>
                  <a:lnTo>
                    <a:pt x="164684" y="34833"/>
                  </a:lnTo>
                  <a:lnTo>
                    <a:pt x="165881" y="38769"/>
                  </a:lnTo>
                  <a:lnTo>
                    <a:pt x="168796" y="41393"/>
                  </a:lnTo>
                  <a:lnTo>
                    <a:pt x="180189" y="45087"/>
                  </a:lnTo>
                  <a:lnTo>
                    <a:pt x="203633" y="46335"/>
                  </a:lnTo>
                  <a:lnTo>
                    <a:pt x="234122" y="38414"/>
                  </a:lnTo>
                  <a:lnTo>
                    <a:pt x="235456" y="39040"/>
                  </a:lnTo>
                  <a:lnTo>
                    <a:pt x="236346" y="40515"/>
                  </a:lnTo>
                  <a:lnTo>
                    <a:pt x="236939" y="42558"/>
                  </a:lnTo>
                  <a:lnTo>
                    <a:pt x="231953" y="50471"/>
                  </a:lnTo>
                  <a:lnTo>
                    <a:pt x="223740" y="62102"/>
                  </a:lnTo>
                  <a:lnTo>
                    <a:pt x="203331" y="108351"/>
                  </a:lnTo>
                  <a:lnTo>
                    <a:pt x="187704" y="152945"/>
                  </a:lnTo>
                  <a:lnTo>
                    <a:pt x="169604" y="192406"/>
                  </a:lnTo>
                  <a:lnTo>
                    <a:pt x="152575" y="237522"/>
                  </a:lnTo>
                  <a:lnTo>
                    <a:pt x="144152" y="269609"/>
                  </a:lnTo>
                  <a:lnTo>
                    <a:pt x="143443" y="277324"/>
                  </a:lnTo>
                  <a:lnTo>
                    <a:pt x="145370" y="278747"/>
                  </a:lnTo>
                  <a:lnTo>
                    <a:pt x="153156" y="277505"/>
                  </a:lnTo>
                  <a:lnTo>
                    <a:pt x="190750" y="252582"/>
                  </a:lnTo>
                  <a:lnTo>
                    <a:pt x="234967" y="210579"/>
                  </a:lnTo>
                  <a:lnTo>
                    <a:pt x="257175" y="179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7691"/>
            <p:cNvSpPr/>
            <p:nvPr>
              <p:custDataLst>
                <p:tags r:id="rId77"/>
              </p:custDataLst>
            </p:nvPr>
          </p:nvSpPr>
          <p:spPr>
            <a:xfrm>
              <a:off x="1728401" y="1802949"/>
              <a:ext cx="109925" cy="100574"/>
            </a:xfrm>
            <a:custGeom>
              <a:avLst/>
              <a:gdLst/>
              <a:ahLst/>
              <a:cxnLst/>
              <a:rect l="0" t="0" r="0" b="0"/>
              <a:pathLst>
                <a:path w="109925" h="100574">
                  <a:moveTo>
                    <a:pt x="24199" y="35376"/>
                  </a:moveTo>
                  <a:lnTo>
                    <a:pt x="24199" y="35376"/>
                  </a:lnTo>
                  <a:lnTo>
                    <a:pt x="23141" y="50585"/>
                  </a:lnTo>
                  <a:lnTo>
                    <a:pt x="6865" y="97062"/>
                  </a:lnTo>
                  <a:lnTo>
                    <a:pt x="5235" y="98725"/>
                  </a:lnTo>
                  <a:lnTo>
                    <a:pt x="601" y="100573"/>
                  </a:lnTo>
                  <a:lnTo>
                    <a:pt x="0" y="98949"/>
                  </a:lnTo>
                  <a:lnTo>
                    <a:pt x="12162" y="56379"/>
                  </a:lnTo>
                  <a:lnTo>
                    <a:pt x="22279" y="33720"/>
                  </a:lnTo>
                  <a:lnTo>
                    <a:pt x="45126" y="5707"/>
                  </a:lnTo>
                  <a:lnTo>
                    <a:pt x="57842" y="1023"/>
                  </a:lnTo>
                  <a:lnTo>
                    <a:pt x="70901" y="0"/>
                  </a:lnTo>
                  <a:lnTo>
                    <a:pt x="74384" y="1209"/>
                  </a:lnTo>
                  <a:lnTo>
                    <a:pt x="90086" y="15809"/>
                  </a:lnTo>
                  <a:lnTo>
                    <a:pt x="109924" y="5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8" name="SMARTInkShape-Group1570"/>
          <p:cNvGrpSpPr/>
          <p:nvPr/>
        </p:nvGrpSpPr>
        <p:grpSpPr>
          <a:xfrm>
            <a:off x="3048000" y="1668076"/>
            <a:ext cx="247651" cy="429132"/>
            <a:chOff x="3048000" y="1668076"/>
            <a:chExt cx="247651" cy="429132"/>
          </a:xfrm>
        </p:grpSpPr>
        <p:sp>
          <p:nvSpPr>
            <p:cNvPr id="346" name="SMARTInkShape-7692"/>
            <p:cNvSpPr/>
            <p:nvPr>
              <p:custDataLst>
                <p:tags r:id="rId71"/>
              </p:custDataLst>
            </p:nvPr>
          </p:nvSpPr>
          <p:spPr>
            <a:xfrm>
              <a:off x="3048000" y="1668076"/>
              <a:ext cx="111761" cy="429132"/>
            </a:xfrm>
            <a:custGeom>
              <a:avLst/>
              <a:gdLst/>
              <a:ahLst/>
              <a:cxnLst/>
              <a:rect l="0" t="0" r="0" b="0"/>
              <a:pathLst>
                <a:path w="111761" h="429132">
                  <a:moveTo>
                    <a:pt x="0" y="132149"/>
                  </a:moveTo>
                  <a:lnTo>
                    <a:pt x="0" y="132149"/>
                  </a:lnTo>
                  <a:lnTo>
                    <a:pt x="5056" y="132149"/>
                  </a:lnTo>
                  <a:lnTo>
                    <a:pt x="6546" y="135324"/>
                  </a:lnTo>
                  <a:lnTo>
                    <a:pt x="14189" y="182034"/>
                  </a:lnTo>
                  <a:lnTo>
                    <a:pt x="22666" y="225834"/>
                  </a:lnTo>
                  <a:lnTo>
                    <a:pt x="28771" y="259512"/>
                  </a:lnTo>
                  <a:lnTo>
                    <a:pt x="35336" y="302883"/>
                  </a:lnTo>
                  <a:lnTo>
                    <a:pt x="37281" y="340429"/>
                  </a:lnTo>
                  <a:lnTo>
                    <a:pt x="35035" y="383303"/>
                  </a:lnTo>
                  <a:lnTo>
                    <a:pt x="28367" y="420947"/>
                  </a:lnTo>
                  <a:lnTo>
                    <a:pt x="23896" y="429131"/>
                  </a:lnTo>
                  <a:lnTo>
                    <a:pt x="22281" y="428562"/>
                  </a:lnTo>
                  <a:lnTo>
                    <a:pt x="12788" y="381206"/>
                  </a:lnTo>
                  <a:lnTo>
                    <a:pt x="10169" y="339154"/>
                  </a:lnTo>
                  <a:lnTo>
                    <a:pt x="9716" y="302845"/>
                  </a:lnTo>
                  <a:lnTo>
                    <a:pt x="9582" y="265276"/>
                  </a:lnTo>
                  <a:lnTo>
                    <a:pt x="9542" y="227333"/>
                  </a:lnTo>
                  <a:lnTo>
                    <a:pt x="9530" y="189279"/>
                  </a:lnTo>
                  <a:lnTo>
                    <a:pt x="12349" y="148371"/>
                  </a:lnTo>
                  <a:lnTo>
                    <a:pt x="17064" y="108380"/>
                  </a:lnTo>
                  <a:lnTo>
                    <a:pt x="23714" y="66424"/>
                  </a:lnTo>
                  <a:lnTo>
                    <a:pt x="36277" y="27561"/>
                  </a:lnTo>
                  <a:lnTo>
                    <a:pt x="46462" y="8408"/>
                  </a:lnTo>
                  <a:lnTo>
                    <a:pt x="53200" y="3088"/>
                  </a:lnTo>
                  <a:lnTo>
                    <a:pt x="60866" y="600"/>
                  </a:lnTo>
                  <a:lnTo>
                    <a:pt x="69153" y="0"/>
                  </a:lnTo>
                  <a:lnTo>
                    <a:pt x="76794" y="2774"/>
                  </a:lnTo>
                  <a:lnTo>
                    <a:pt x="90928" y="14324"/>
                  </a:lnTo>
                  <a:lnTo>
                    <a:pt x="105729" y="43733"/>
                  </a:lnTo>
                  <a:lnTo>
                    <a:pt x="111760" y="69145"/>
                  </a:lnTo>
                  <a:lnTo>
                    <a:pt x="108491" y="105250"/>
                  </a:lnTo>
                  <a:lnTo>
                    <a:pt x="100819" y="144405"/>
                  </a:lnTo>
                  <a:lnTo>
                    <a:pt x="92081" y="161585"/>
                  </a:lnTo>
                  <a:lnTo>
                    <a:pt x="55671" y="208369"/>
                  </a:lnTo>
                  <a:lnTo>
                    <a:pt x="47625" y="217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7693"/>
            <p:cNvSpPr/>
            <p:nvPr>
              <p:custDataLst>
                <p:tags r:id="rId72"/>
              </p:custDataLst>
            </p:nvPr>
          </p:nvSpPr>
          <p:spPr>
            <a:xfrm>
              <a:off x="3143250" y="1857375"/>
              <a:ext cx="152401" cy="199273"/>
            </a:xfrm>
            <a:custGeom>
              <a:avLst/>
              <a:gdLst/>
              <a:ahLst/>
              <a:cxnLst/>
              <a:rect l="0" t="0" r="0" b="0"/>
              <a:pathLst>
                <a:path w="152401" h="199273">
                  <a:moveTo>
                    <a:pt x="0" y="28575"/>
                  </a:moveTo>
                  <a:lnTo>
                    <a:pt x="0" y="28575"/>
                  </a:lnTo>
                  <a:lnTo>
                    <a:pt x="36728" y="28575"/>
                  </a:lnTo>
                  <a:lnTo>
                    <a:pt x="59715" y="29633"/>
                  </a:lnTo>
                  <a:lnTo>
                    <a:pt x="73460" y="33631"/>
                  </a:lnTo>
                  <a:lnTo>
                    <a:pt x="85918" y="47403"/>
                  </a:lnTo>
                  <a:lnTo>
                    <a:pt x="106107" y="85681"/>
                  </a:lnTo>
                  <a:lnTo>
                    <a:pt x="111873" y="119343"/>
                  </a:lnTo>
                  <a:lnTo>
                    <a:pt x="108524" y="161185"/>
                  </a:lnTo>
                  <a:lnTo>
                    <a:pt x="100830" y="191927"/>
                  </a:lnTo>
                  <a:lnTo>
                    <a:pt x="97911" y="196743"/>
                  </a:lnTo>
                  <a:lnTo>
                    <a:pt x="94908" y="198895"/>
                  </a:lnTo>
                  <a:lnTo>
                    <a:pt x="91847" y="199272"/>
                  </a:lnTo>
                  <a:lnTo>
                    <a:pt x="89806" y="194231"/>
                  </a:lnTo>
                  <a:lnTo>
                    <a:pt x="87992" y="162913"/>
                  </a:lnTo>
                  <a:lnTo>
                    <a:pt x="96325" y="116690"/>
                  </a:lnTo>
                  <a:lnTo>
                    <a:pt x="108162" y="76672"/>
                  </a:lnTo>
                  <a:lnTo>
                    <a:pt x="121750" y="4579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1" name="SMARTInkShape-Group1571"/>
          <p:cNvGrpSpPr/>
          <p:nvPr/>
        </p:nvGrpSpPr>
        <p:grpSpPr>
          <a:xfrm>
            <a:off x="3612799" y="1696774"/>
            <a:ext cx="244827" cy="446352"/>
            <a:chOff x="3612799" y="1696774"/>
            <a:chExt cx="244827" cy="446352"/>
          </a:xfrm>
        </p:grpSpPr>
        <p:sp>
          <p:nvSpPr>
            <p:cNvPr id="349" name="SMARTInkShape-7694"/>
            <p:cNvSpPr/>
            <p:nvPr>
              <p:custDataLst>
                <p:tags r:id="rId69"/>
              </p:custDataLst>
            </p:nvPr>
          </p:nvSpPr>
          <p:spPr>
            <a:xfrm>
              <a:off x="3612799" y="1696774"/>
              <a:ext cx="121002" cy="446352"/>
            </a:xfrm>
            <a:custGeom>
              <a:avLst/>
              <a:gdLst/>
              <a:ahLst/>
              <a:cxnLst/>
              <a:rect l="0" t="0" r="0" b="0"/>
              <a:pathLst>
                <a:path w="121002" h="446352">
                  <a:moveTo>
                    <a:pt x="121001" y="8201"/>
                  </a:moveTo>
                  <a:lnTo>
                    <a:pt x="121001" y="8201"/>
                  </a:lnTo>
                  <a:lnTo>
                    <a:pt x="121001" y="3145"/>
                  </a:lnTo>
                  <a:lnTo>
                    <a:pt x="119943" y="1655"/>
                  </a:lnTo>
                  <a:lnTo>
                    <a:pt x="118179" y="662"/>
                  </a:lnTo>
                  <a:lnTo>
                    <a:pt x="115944" y="0"/>
                  </a:lnTo>
                  <a:lnTo>
                    <a:pt x="102687" y="4125"/>
                  </a:lnTo>
                  <a:lnTo>
                    <a:pt x="85353" y="17106"/>
                  </a:lnTo>
                  <a:lnTo>
                    <a:pt x="61591" y="61152"/>
                  </a:lnTo>
                  <a:lnTo>
                    <a:pt x="45609" y="102622"/>
                  </a:lnTo>
                  <a:lnTo>
                    <a:pt x="32261" y="146444"/>
                  </a:lnTo>
                  <a:lnTo>
                    <a:pt x="22624" y="183335"/>
                  </a:lnTo>
                  <a:lnTo>
                    <a:pt x="13065" y="221077"/>
                  </a:lnTo>
                  <a:lnTo>
                    <a:pt x="3530" y="259071"/>
                  </a:lnTo>
                  <a:lnTo>
                    <a:pt x="0" y="290090"/>
                  </a:lnTo>
                  <a:lnTo>
                    <a:pt x="835" y="334787"/>
                  </a:lnTo>
                  <a:lnTo>
                    <a:pt x="10599" y="378335"/>
                  </a:lnTo>
                  <a:lnTo>
                    <a:pt x="19615" y="402797"/>
                  </a:lnTo>
                  <a:lnTo>
                    <a:pt x="34313" y="416763"/>
                  </a:lnTo>
                  <a:lnTo>
                    <a:pt x="66388" y="433704"/>
                  </a:lnTo>
                  <a:lnTo>
                    <a:pt x="101951" y="446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7695"/>
            <p:cNvSpPr/>
            <p:nvPr>
              <p:custDataLst>
                <p:tags r:id="rId70"/>
              </p:custDataLst>
            </p:nvPr>
          </p:nvSpPr>
          <p:spPr>
            <a:xfrm>
              <a:off x="3829312" y="1762125"/>
              <a:ext cx="28314" cy="342901"/>
            </a:xfrm>
            <a:custGeom>
              <a:avLst/>
              <a:gdLst/>
              <a:ahLst/>
              <a:cxnLst/>
              <a:rect l="0" t="0" r="0" b="0"/>
              <a:pathLst>
                <a:path w="28314" h="342901">
                  <a:moveTo>
                    <a:pt x="9263" y="0"/>
                  </a:moveTo>
                  <a:lnTo>
                    <a:pt x="9263" y="0"/>
                  </a:lnTo>
                  <a:lnTo>
                    <a:pt x="1062" y="0"/>
                  </a:lnTo>
                  <a:lnTo>
                    <a:pt x="0" y="36963"/>
                  </a:lnTo>
                  <a:lnTo>
                    <a:pt x="2612" y="83306"/>
                  </a:lnTo>
                  <a:lnTo>
                    <a:pt x="13006" y="123347"/>
                  </a:lnTo>
                  <a:lnTo>
                    <a:pt x="18704" y="161830"/>
                  </a:lnTo>
                  <a:lnTo>
                    <a:pt x="26102" y="208473"/>
                  </a:lnTo>
                  <a:lnTo>
                    <a:pt x="27330" y="240821"/>
                  </a:lnTo>
                  <a:lnTo>
                    <a:pt x="28022" y="287725"/>
                  </a:lnTo>
                  <a:lnTo>
                    <a:pt x="28313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SMARTInkShape-Group1572"/>
          <p:cNvGrpSpPr/>
          <p:nvPr/>
        </p:nvGrpSpPr>
        <p:grpSpPr>
          <a:xfrm>
            <a:off x="3962400" y="1738470"/>
            <a:ext cx="1543051" cy="471331"/>
            <a:chOff x="3962400" y="1738470"/>
            <a:chExt cx="1543051" cy="471331"/>
          </a:xfrm>
        </p:grpSpPr>
        <p:sp>
          <p:nvSpPr>
            <p:cNvPr id="352" name="SMARTInkShape-7696"/>
            <p:cNvSpPr/>
            <p:nvPr>
              <p:custDataLst>
                <p:tags r:id="rId62"/>
              </p:custDataLst>
            </p:nvPr>
          </p:nvSpPr>
          <p:spPr>
            <a:xfrm>
              <a:off x="4095750" y="1738470"/>
              <a:ext cx="95251" cy="337981"/>
            </a:xfrm>
            <a:custGeom>
              <a:avLst/>
              <a:gdLst/>
              <a:ahLst/>
              <a:cxnLst/>
              <a:rect l="0" t="0" r="0" b="0"/>
              <a:pathLst>
                <a:path w="95251" h="337981">
                  <a:moveTo>
                    <a:pt x="95250" y="14130"/>
                  </a:moveTo>
                  <a:lnTo>
                    <a:pt x="95250" y="14130"/>
                  </a:lnTo>
                  <a:lnTo>
                    <a:pt x="95250" y="872"/>
                  </a:lnTo>
                  <a:lnTo>
                    <a:pt x="94192" y="0"/>
                  </a:lnTo>
                  <a:lnTo>
                    <a:pt x="92428" y="477"/>
                  </a:lnTo>
                  <a:lnTo>
                    <a:pt x="48701" y="34156"/>
                  </a:lnTo>
                  <a:lnTo>
                    <a:pt x="8294" y="72631"/>
                  </a:lnTo>
                  <a:lnTo>
                    <a:pt x="3686" y="82816"/>
                  </a:lnTo>
                  <a:lnTo>
                    <a:pt x="144" y="124099"/>
                  </a:lnTo>
                  <a:lnTo>
                    <a:pt x="28" y="163676"/>
                  </a:lnTo>
                  <a:lnTo>
                    <a:pt x="9" y="203784"/>
                  </a:lnTo>
                  <a:lnTo>
                    <a:pt x="2" y="245302"/>
                  </a:lnTo>
                  <a:lnTo>
                    <a:pt x="0" y="291569"/>
                  </a:lnTo>
                  <a:lnTo>
                    <a:pt x="0" y="337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7697"/>
            <p:cNvSpPr/>
            <p:nvPr>
              <p:custDataLst>
                <p:tags r:id="rId63"/>
              </p:custDataLst>
            </p:nvPr>
          </p:nvSpPr>
          <p:spPr>
            <a:xfrm>
              <a:off x="3962400" y="1762125"/>
              <a:ext cx="123826" cy="114301"/>
            </a:xfrm>
            <a:custGeom>
              <a:avLst/>
              <a:gdLst/>
              <a:ahLst/>
              <a:cxnLst/>
              <a:rect l="0" t="0" r="0" b="0"/>
              <a:pathLst>
                <a:path w="123826" h="1143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8314" y="5056"/>
                  </a:lnTo>
                  <a:lnTo>
                    <a:pt x="26837" y="13183"/>
                  </a:lnTo>
                  <a:lnTo>
                    <a:pt x="63955" y="59246"/>
                  </a:lnTo>
                  <a:lnTo>
                    <a:pt x="73580" y="68665"/>
                  </a:lnTo>
                  <a:lnTo>
                    <a:pt x="77628" y="71176"/>
                  </a:lnTo>
                  <a:lnTo>
                    <a:pt x="84949" y="82434"/>
                  </a:lnTo>
                  <a:lnTo>
                    <a:pt x="92788" y="95904"/>
                  </a:lnTo>
                  <a:lnTo>
                    <a:pt x="103328" y="105419"/>
                  </a:lnTo>
                  <a:lnTo>
                    <a:pt x="1238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7698"/>
            <p:cNvSpPr/>
            <p:nvPr>
              <p:custDataLst>
                <p:tags r:id="rId64"/>
              </p:custDataLst>
            </p:nvPr>
          </p:nvSpPr>
          <p:spPr>
            <a:xfrm>
              <a:off x="4411399" y="1971675"/>
              <a:ext cx="189177" cy="28576"/>
            </a:xfrm>
            <a:custGeom>
              <a:avLst/>
              <a:gdLst/>
              <a:ahLst/>
              <a:cxnLst/>
              <a:rect l="0" t="0" r="0" b="0"/>
              <a:pathLst>
                <a:path w="189177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8575"/>
                  </a:lnTo>
                  <a:lnTo>
                    <a:pt x="40476" y="27517"/>
                  </a:lnTo>
                  <a:lnTo>
                    <a:pt x="85759" y="21036"/>
                  </a:lnTo>
                  <a:lnTo>
                    <a:pt x="130413" y="14386"/>
                  </a:lnTo>
                  <a:lnTo>
                    <a:pt x="173178" y="3939"/>
                  </a:lnTo>
                  <a:lnTo>
                    <a:pt x="1891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7699"/>
            <p:cNvSpPr/>
            <p:nvPr>
              <p:custDataLst>
                <p:tags r:id="rId65"/>
              </p:custDataLst>
            </p:nvPr>
          </p:nvSpPr>
          <p:spPr>
            <a:xfrm>
              <a:off x="4800600" y="1861266"/>
              <a:ext cx="266701" cy="230198"/>
            </a:xfrm>
            <a:custGeom>
              <a:avLst/>
              <a:gdLst/>
              <a:ahLst/>
              <a:cxnLst/>
              <a:rect l="0" t="0" r="0" b="0"/>
              <a:pathLst>
                <a:path w="266701" h="230198">
                  <a:moveTo>
                    <a:pt x="0" y="224709"/>
                  </a:moveTo>
                  <a:lnTo>
                    <a:pt x="0" y="224709"/>
                  </a:lnTo>
                  <a:lnTo>
                    <a:pt x="5057" y="229766"/>
                  </a:lnTo>
                  <a:lnTo>
                    <a:pt x="6546" y="230197"/>
                  </a:lnTo>
                  <a:lnTo>
                    <a:pt x="7539" y="229426"/>
                  </a:lnTo>
                  <a:lnTo>
                    <a:pt x="8642" y="225747"/>
                  </a:lnTo>
                  <a:lnTo>
                    <a:pt x="9133" y="220584"/>
                  </a:lnTo>
                  <a:lnTo>
                    <a:pt x="32837" y="178745"/>
                  </a:lnTo>
                  <a:lnTo>
                    <a:pt x="52485" y="133232"/>
                  </a:lnTo>
                  <a:lnTo>
                    <a:pt x="64140" y="91660"/>
                  </a:lnTo>
                  <a:lnTo>
                    <a:pt x="73504" y="60648"/>
                  </a:lnTo>
                  <a:lnTo>
                    <a:pt x="78224" y="36399"/>
                  </a:lnTo>
                  <a:lnTo>
                    <a:pt x="83502" y="15808"/>
                  </a:lnTo>
                  <a:lnTo>
                    <a:pt x="85286" y="0"/>
                  </a:lnTo>
                  <a:lnTo>
                    <a:pt x="72429" y="36223"/>
                  </a:lnTo>
                  <a:lnTo>
                    <a:pt x="68380" y="73494"/>
                  </a:lnTo>
                  <a:lnTo>
                    <a:pt x="67180" y="112994"/>
                  </a:lnTo>
                  <a:lnTo>
                    <a:pt x="71881" y="141396"/>
                  </a:lnTo>
                  <a:lnTo>
                    <a:pt x="79977" y="163217"/>
                  </a:lnTo>
                  <a:lnTo>
                    <a:pt x="94135" y="183088"/>
                  </a:lnTo>
                  <a:lnTo>
                    <a:pt x="105691" y="190336"/>
                  </a:lnTo>
                  <a:lnTo>
                    <a:pt x="111736" y="192269"/>
                  </a:lnTo>
                  <a:lnTo>
                    <a:pt x="117882" y="191440"/>
                  </a:lnTo>
                  <a:lnTo>
                    <a:pt x="130356" y="184876"/>
                  </a:lnTo>
                  <a:lnTo>
                    <a:pt x="144222" y="169280"/>
                  </a:lnTo>
                  <a:lnTo>
                    <a:pt x="172045" y="125609"/>
                  </a:lnTo>
                  <a:lnTo>
                    <a:pt x="191912" y="82955"/>
                  </a:lnTo>
                  <a:lnTo>
                    <a:pt x="201779" y="41896"/>
                  </a:lnTo>
                  <a:lnTo>
                    <a:pt x="208015" y="15384"/>
                  </a:lnTo>
                  <a:lnTo>
                    <a:pt x="207468" y="12134"/>
                  </a:lnTo>
                  <a:lnTo>
                    <a:pt x="206045" y="9967"/>
                  </a:lnTo>
                  <a:lnTo>
                    <a:pt x="204039" y="8523"/>
                  </a:lnTo>
                  <a:lnTo>
                    <a:pt x="202700" y="9677"/>
                  </a:lnTo>
                  <a:lnTo>
                    <a:pt x="201214" y="16603"/>
                  </a:lnTo>
                  <a:lnTo>
                    <a:pt x="200129" y="63747"/>
                  </a:lnTo>
                  <a:lnTo>
                    <a:pt x="210169" y="91644"/>
                  </a:lnTo>
                  <a:lnTo>
                    <a:pt x="231085" y="121121"/>
                  </a:lnTo>
                  <a:lnTo>
                    <a:pt x="241345" y="131045"/>
                  </a:lnTo>
                  <a:lnTo>
                    <a:pt x="249434" y="135456"/>
                  </a:lnTo>
                  <a:lnTo>
                    <a:pt x="266700" y="138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7700"/>
            <p:cNvSpPr/>
            <p:nvPr>
              <p:custDataLst>
                <p:tags r:id="rId66"/>
              </p:custDataLst>
            </p:nvPr>
          </p:nvSpPr>
          <p:spPr>
            <a:xfrm>
              <a:off x="5116641" y="2021016"/>
              <a:ext cx="74485" cy="74485"/>
            </a:xfrm>
            <a:custGeom>
              <a:avLst/>
              <a:gdLst/>
              <a:ahLst/>
              <a:cxnLst/>
              <a:rect l="0" t="0" r="0" b="0"/>
              <a:pathLst>
                <a:path w="74485" h="74485">
                  <a:moveTo>
                    <a:pt x="17334" y="17334"/>
                  </a:moveTo>
                  <a:lnTo>
                    <a:pt x="17334" y="17334"/>
                  </a:lnTo>
                  <a:lnTo>
                    <a:pt x="0" y="0"/>
                  </a:lnTo>
                  <a:lnTo>
                    <a:pt x="25188" y="28010"/>
                  </a:lnTo>
                  <a:lnTo>
                    <a:pt x="44286" y="52487"/>
                  </a:lnTo>
                  <a:lnTo>
                    <a:pt x="74484" y="74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7701"/>
            <p:cNvSpPr/>
            <p:nvPr>
              <p:custDataLst>
                <p:tags r:id="rId67"/>
              </p:custDataLst>
            </p:nvPr>
          </p:nvSpPr>
          <p:spPr>
            <a:xfrm>
              <a:off x="5202531" y="2014695"/>
              <a:ext cx="64795" cy="195106"/>
            </a:xfrm>
            <a:custGeom>
              <a:avLst/>
              <a:gdLst/>
              <a:ahLst/>
              <a:cxnLst/>
              <a:rect l="0" t="0" r="0" b="0"/>
              <a:pathLst>
                <a:path w="64795" h="195106">
                  <a:moveTo>
                    <a:pt x="64794" y="14130"/>
                  </a:moveTo>
                  <a:lnTo>
                    <a:pt x="64794" y="14130"/>
                  </a:lnTo>
                  <a:lnTo>
                    <a:pt x="64794" y="872"/>
                  </a:lnTo>
                  <a:lnTo>
                    <a:pt x="63736" y="0"/>
                  </a:lnTo>
                  <a:lnTo>
                    <a:pt x="61972" y="477"/>
                  </a:lnTo>
                  <a:lnTo>
                    <a:pt x="42404" y="17621"/>
                  </a:lnTo>
                  <a:lnTo>
                    <a:pt x="26672" y="36044"/>
                  </a:lnTo>
                  <a:lnTo>
                    <a:pt x="13989" y="54089"/>
                  </a:lnTo>
                  <a:lnTo>
                    <a:pt x="7642" y="58348"/>
                  </a:lnTo>
                  <a:lnTo>
                    <a:pt x="4467" y="59484"/>
                  </a:lnTo>
                  <a:lnTo>
                    <a:pt x="2351" y="61299"/>
                  </a:lnTo>
                  <a:lnTo>
                    <a:pt x="0" y="66138"/>
                  </a:lnTo>
                  <a:lnTo>
                    <a:pt x="431" y="68911"/>
                  </a:lnTo>
                  <a:lnTo>
                    <a:pt x="5036" y="79985"/>
                  </a:lnTo>
                  <a:lnTo>
                    <a:pt x="12357" y="120051"/>
                  </a:lnTo>
                  <a:lnTo>
                    <a:pt x="19357" y="163859"/>
                  </a:lnTo>
                  <a:lnTo>
                    <a:pt x="26694" y="195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7702"/>
            <p:cNvSpPr/>
            <p:nvPr>
              <p:custDataLst>
                <p:tags r:id="rId68"/>
              </p:custDataLst>
            </p:nvPr>
          </p:nvSpPr>
          <p:spPr>
            <a:xfrm>
              <a:off x="5429250" y="1774298"/>
              <a:ext cx="76201" cy="292628"/>
            </a:xfrm>
            <a:custGeom>
              <a:avLst/>
              <a:gdLst/>
              <a:ahLst/>
              <a:cxnLst/>
              <a:rect l="0" t="0" r="0" b="0"/>
              <a:pathLst>
                <a:path w="76201" h="292628">
                  <a:moveTo>
                    <a:pt x="0" y="16402"/>
                  </a:moveTo>
                  <a:lnTo>
                    <a:pt x="0" y="16402"/>
                  </a:lnTo>
                  <a:lnTo>
                    <a:pt x="5056" y="16402"/>
                  </a:lnTo>
                  <a:lnTo>
                    <a:pt x="5488" y="14285"/>
                  </a:lnTo>
                  <a:lnTo>
                    <a:pt x="3155" y="3310"/>
                  </a:lnTo>
                  <a:lnTo>
                    <a:pt x="4220" y="1324"/>
                  </a:lnTo>
                  <a:lnTo>
                    <a:pt x="5988" y="0"/>
                  </a:lnTo>
                  <a:lnTo>
                    <a:pt x="8226" y="2292"/>
                  </a:lnTo>
                  <a:lnTo>
                    <a:pt x="22472" y="42413"/>
                  </a:lnTo>
                  <a:lnTo>
                    <a:pt x="31823" y="77849"/>
                  </a:lnTo>
                  <a:lnTo>
                    <a:pt x="41298" y="120216"/>
                  </a:lnTo>
                  <a:lnTo>
                    <a:pt x="47434" y="162301"/>
                  </a:lnTo>
                  <a:lnTo>
                    <a:pt x="53800" y="202271"/>
                  </a:lnTo>
                  <a:lnTo>
                    <a:pt x="57216" y="240337"/>
                  </a:lnTo>
                  <a:lnTo>
                    <a:pt x="64460" y="270078"/>
                  </a:lnTo>
                  <a:lnTo>
                    <a:pt x="76200" y="292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0" name="SMARTInkShape-7703"/>
          <p:cNvSpPr/>
          <p:nvPr>
            <p:custDataLst>
              <p:tags r:id="rId2"/>
            </p:custDataLst>
          </p:nvPr>
        </p:nvSpPr>
        <p:spPr>
          <a:xfrm>
            <a:off x="5792524" y="1857491"/>
            <a:ext cx="323893" cy="218960"/>
          </a:xfrm>
          <a:custGeom>
            <a:avLst/>
            <a:gdLst/>
            <a:ahLst/>
            <a:cxnLst/>
            <a:rect l="0" t="0" r="0" b="0"/>
            <a:pathLst>
              <a:path w="323893" h="218960">
                <a:moveTo>
                  <a:pt x="8201" y="9409"/>
                </a:moveTo>
                <a:lnTo>
                  <a:pt x="8201" y="9409"/>
                </a:lnTo>
                <a:lnTo>
                  <a:pt x="0" y="1208"/>
                </a:lnTo>
                <a:lnTo>
                  <a:pt x="617" y="767"/>
                </a:lnTo>
                <a:lnTo>
                  <a:pt x="17106" y="0"/>
                </a:lnTo>
                <a:lnTo>
                  <a:pt x="55104" y="10260"/>
                </a:lnTo>
                <a:lnTo>
                  <a:pt x="96371" y="22277"/>
                </a:lnTo>
                <a:lnTo>
                  <a:pt x="138396" y="31684"/>
                </a:lnTo>
                <a:lnTo>
                  <a:pt x="172957" y="38006"/>
                </a:lnTo>
                <a:lnTo>
                  <a:pt x="219649" y="47515"/>
                </a:lnTo>
                <a:lnTo>
                  <a:pt x="256413" y="54213"/>
                </a:lnTo>
                <a:lnTo>
                  <a:pt x="285652" y="59021"/>
                </a:lnTo>
                <a:lnTo>
                  <a:pt x="303839" y="64325"/>
                </a:lnTo>
                <a:lnTo>
                  <a:pt x="315279" y="66625"/>
                </a:lnTo>
                <a:lnTo>
                  <a:pt x="323892" y="71174"/>
                </a:lnTo>
                <a:lnTo>
                  <a:pt x="323436" y="74927"/>
                </a:lnTo>
                <a:lnTo>
                  <a:pt x="314463" y="84742"/>
                </a:lnTo>
                <a:lnTo>
                  <a:pt x="289380" y="100686"/>
                </a:lnTo>
                <a:lnTo>
                  <a:pt x="245723" y="122310"/>
                </a:lnTo>
                <a:lnTo>
                  <a:pt x="207460" y="140110"/>
                </a:lnTo>
                <a:lnTo>
                  <a:pt x="163390" y="170576"/>
                </a:lnTo>
                <a:lnTo>
                  <a:pt x="116148" y="204210"/>
                </a:lnTo>
                <a:lnTo>
                  <a:pt x="104390" y="210708"/>
                </a:lnTo>
                <a:lnTo>
                  <a:pt x="100902" y="213458"/>
                </a:lnTo>
                <a:lnTo>
                  <a:pt x="99635" y="215292"/>
                </a:lnTo>
                <a:lnTo>
                  <a:pt x="103451" y="21895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4" name="SMARTInkShape-Group1574"/>
          <p:cNvGrpSpPr/>
          <p:nvPr/>
        </p:nvGrpSpPr>
        <p:grpSpPr>
          <a:xfrm>
            <a:off x="6483037" y="1685925"/>
            <a:ext cx="383636" cy="428626"/>
            <a:chOff x="6483037" y="1685925"/>
            <a:chExt cx="383636" cy="428626"/>
          </a:xfrm>
        </p:grpSpPr>
        <p:sp>
          <p:nvSpPr>
            <p:cNvPr id="361" name="SMARTInkShape-7704"/>
            <p:cNvSpPr/>
            <p:nvPr>
              <p:custDataLst>
                <p:tags r:id="rId59"/>
              </p:custDataLst>
            </p:nvPr>
          </p:nvSpPr>
          <p:spPr>
            <a:xfrm>
              <a:off x="6545519" y="1726250"/>
              <a:ext cx="121982" cy="318787"/>
            </a:xfrm>
            <a:custGeom>
              <a:avLst/>
              <a:gdLst/>
              <a:ahLst/>
              <a:cxnLst/>
              <a:rect l="0" t="0" r="0" b="0"/>
              <a:pathLst>
                <a:path w="121982" h="318787">
                  <a:moveTo>
                    <a:pt x="17206" y="35875"/>
                  </a:moveTo>
                  <a:lnTo>
                    <a:pt x="17206" y="35875"/>
                  </a:lnTo>
                  <a:lnTo>
                    <a:pt x="17206" y="30819"/>
                  </a:lnTo>
                  <a:lnTo>
                    <a:pt x="22262" y="17561"/>
                  </a:lnTo>
                  <a:lnTo>
                    <a:pt x="30463" y="5284"/>
                  </a:lnTo>
                  <a:lnTo>
                    <a:pt x="36503" y="1112"/>
                  </a:lnTo>
                  <a:lnTo>
                    <a:pt x="39596" y="0"/>
                  </a:lnTo>
                  <a:lnTo>
                    <a:pt x="41658" y="317"/>
                  </a:lnTo>
                  <a:lnTo>
                    <a:pt x="43032" y="1586"/>
                  </a:lnTo>
                  <a:lnTo>
                    <a:pt x="43948" y="3491"/>
                  </a:lnTo>
                  <a:lnTo>
                    <a:pt x="45238" y="21341"/>
                  </a:lnTo>
                  <a:lnTo>
                    <a:pt x="39128" y="61305"/>
                  </a:lnTo>
                  <a:lnTo>
                    <a:pt x="31578" y="103599"/>
                  </a:lnTo>
                  <a:lnTo>
                    <a:pt x="26629" y="142974"/>
                  </a:lnTo>
                  <a:lnTo>
                    <a:pt x="19411" y="182378"/>
                  </a:lnTo>
                  <a:lnTo>
                    <a:pt x="10568" y="217220"/>
                  </a:lnTo>
                  <a:lnTo>
                    <a:pt x="921" y="264038"/>
                  </a:lnTo>
                  <a:lnTo>
                    <a:pt x="0" y="270534"/>
                  </a:lnTo>
                  <a:lnTo>
                    <a:pt x="4620" y="286218"/>
                  </a:lnTo>
                  <a:lnTo>
                    <a:pt x="13729" y="301655"/>
                  </a:lnTo>
                  <a:lnTo>
                    <a:pt x="24833" y="312044"/>
                  </a:lnTo>
                  <a:lnTo>
                    <a:pt x="42467" y="317367"/>
                  </a:lnTo>
                  <a:lnTo>
                    <a:pt x="53097" y="318786"/>
                  </a:lnTo>
                  <a:lnTo>
                    <a:pt x="70552" y="314719"/>
                  </a:lnTo>
                  <a:lnTo>
                    <a:pt x="99005" y="299917"/>
                  </a:lnTo>
                  <a:lnTo>
                    <a:pt x="109300" y="284813"/>
                  </a:lnTo>
                  <a:lnTo>
                    <a:pt x="121981" y="25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7705"/>
            <p:cNvSpPr/>
            <p:nvPr>
              <p:custDataLst>
                <p:tags r:id="rId60"/>
              </p:custDataLst>
            </p:nvPr>
          </p:nvSpPr>
          <p:spPr>
            <a:xfrm>
              <a:off x="6483037" y="1876425"/>
              <a:ext cx="203514" cy="38101"/>
            </a:xfrm>
            <a:custGeom>
              <a:avLst/>
              <a:gdLst/>
              <a:ahLst/>
              <a:cxnLst/>
              <a:rect l="0" t="0" r="0" b="0"/>
              <a:pathLst>
                <a:path w="203514" h="38101">
                  <a:moveTo>
                    <a:pt x="41588" y="38100"/>
                  </a:moveTo>
                  <a:lnTo>
                    <a:pt x="41588" y="38100"/>
                  </a:lnTo>
                  <a:lnTo>
                    <a:pt x="8784" y="38100"/>
                  </a:lnTo>
                  <a:lnTo>
                    <a:pt x="3019" y="35278"/>
                  </a:lnTo>
                  <a:lnTo>
                    <a:pt x="0" y="33044"/>
                  </a:lnTo>
                  <a:lnTo>
                    <a:pt x="104" y="31554"/>
                  </a:lnTo>
                  <a:lnTo>
                    <a:pt x="2290" y="30561"/>
                  </a:lnTo>
                  <a:lnTo>
                    <a:pt x="40960" y="22291"/>
                  </a:lnTo>
                  <a:lnTo>
                    <a:pt x="85208" y="16868"/>
                  </a:lnTo>
                  <a:lnTo>
                    <a:pt x="131771" y="8878"/>
                  </a:lnTo>
                  <a:lnTo>
                    <a:pt x="2035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7706"/>
            <p:cNvSpPr/>
            <p:nvPr>
              <p:custDataLst>
                <p:tags r:id="rId61"/>
              </p:custDataLst>
            </p:nvPr>
          </p:nvSpPr>
          <p:spPr>
            <a:xfrm>
              <a:off x="6762750" y="1685925"/>
              <a:ext cx="103923" cy="428626"/>
            </a:xfrm>
            <a:custGeom>
              <a:avLst/>
              <a:gdLst/>
              <a:ahLst/>
              <a:cxnLst/>
              <a:rect l="0" t="0" r="0" b="0"/>
              <a:pathLst>
                <a:path w="103923" h="42862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12347" y="10361"/>
                  </a:lnTo>
                  <a:lnTo>
                    <a:pt x="43900" y="54088"/>
                  </a:lnTo>
                  <a:lnTo>
                    <a:pt x="73888" y="100626"/>
                  </a:lnTo>
                  <a:lnTo>
                    <a:pt x="88443" y="142055"/>
                  </a:lnTo>
                  <a:lnTo>
                    <a:pt x="100451" y="181871"/>
                  </a:lnTo>
                  <a:lnTo>
                    <a:pt x="103922" y="229404"/>
                  </a:lnTo>
                  <a:lnTo>
                    <a:pt x="101700" y="264116"/>
                  </a:lnTo>
                  <a:lnTo>
                    <a:pt x="91516" y="294509"/>
                  </a:lnTo>
                  <a:lnTo>
                    <a:pt x="69113" y="338280"/>
                  </a:lnTo>
                  <a:lnTo>
                    <a:pt x="44304" y="379029"/>
                  </a:lnTo>
                  <a:lnTo>
                    <a:pt x="0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7" name="SMARTInkShape-Group1575"/>
          <p:cNvGrpSpPr/>
          <p:nvPr/>
        </p:nvGrpSpPr>
        <p:grpSpPr>
          <a:xfrm>
            <a:off x="7371859" y="1847850"/>
            <a:ext cx="314817" cy="285740"/>
            <a:chOff x="7371859" y="1847850"/>
            <a:chExt cx="314817" cy="285740"/>
          </a:xfrm>
        </p:grpSpPr>
        <p:sp>
          <p:nvSpPr>
            <p:cNvPr id="365" name="SMARTInkShape-7707"/>
            <p:cNvSpPr/>
            <p:nvPr>
              <p:custDataLst>
                <p:tags r:id="rId57"/>
              </p:custDataLst>
            </p:nvPr>
          </p:nvSpPr>
          <p:spPr>
            <a:xfrm>
              <a:off x="7380516" y="1847850"/>
              <a:ext cx="239485" cy="228601"/>
            </a:xfrm>
            <a:custGeom>
              <a:avLst/>
              <a:gdLst/>
              <a:ahLst/>
              <a:cxnLst/>
              <a:rect l="0" t="0" r="0" b="0"/>
              <a:pathLst>
                <a:path w="239485" h="228601">
                  <a:moveTo>
                    <a:pt x="172809" y="0"/>
                  </a:moveTo>
                  <a:lnTo>
                    <a:pt x="172809" y="0"/>
                  </a:lnTo>
                  <a:lnTo>
                    <a:pt x="191123" y="0"/>
                  </a:lnTo>
                  <a:lnTo>
                    <a:pt x="195602" y="2117"/>
                  </a:lnTo>
                  <a:lnTo>
                    <a:pt x="203400" y="10113"/>
                  </a:lnTo>
                  <a:lnTo>
                    <a:pt x="204750" y="26367"/>
                  </a:lnTo>
                  <a:lnTo>
                    <a:pt x="203627" y="36628"/>
                  </a:lnTo>
                  <a:lnTo>
                    <a:pt x="193914" y="53673"/>
                  </a:lnTo>
                  <a:lnTo>
                    <a:pt x="151716" y="89500"/>
                  </a:lnTo>
                  <a:lnTo>
                    <a:pt x="107925" y="118926"/>
                  </a:lnTo>
                  <a:lnTo>
                    <a:pt x="64233" y="140113"/>
                  </a:lnTo>
                  <a:lnTo>
                    <a:pt x="16903" y="163691"/>
                  </a:lnTo>
                  <a:lnTo>
                    <a:pt x="5446" y="173646"/>
                  </a:lnTo>
                  <a:lnTo>
                    <a:pt x="909" y="179264"/>
                  </a:lnTo>
                  <a:lnTo>
                    <a:pt x="0" y="184068"/>
                  </a:lnTo>
                  <a:lnTo>
                    <a:pt x="1512" y="188329"/>
                  </a:lnTo>
                  <a:lnTo>
                    <a:pt x="4636" y="192227"/>
                  </a:lnTo>
                  <a:lnTo>
                    <a:pt x="29259" y="202771"/>
                  </a:lnTo>
                  <a:lnTo>
                    <a:pt x="71076" y="209269"/>
                  </a:lnTo>
                  <a:lnTo>
                    <a:pt x="102194" y="214011"/>
                  </a:lnTo>
                  <a:lnTo>
                    <a:pt x="137192" y="216825"/>
                  </a:lnTo>
                  <a:lnTo>
                    <a:pt x="171796" y="219133"/>
                  </a:lnTo>
                  <a:lnTo>
                    <a:pt x="211902" y="225325"/>
                  </a:lnTo>
                  <a:lnTo>
                    <a:pt x="239484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7708"/>
            <p:cNvSpPr/>
            <p:nvPr>
              <p:custDataLst>
                <p:tags r:id="rId58"/>
              </p:custDataLst>
            </p:nvPr>
          </p:nvSpPr>
          <p:spPr>
            <a:xfrm>
              <a:off x="7371859" y="2095500"/>
              <a:ext cx="314817" cy="38090"/>
            </a:xfrm>
            <a:custGeom>
              <a:avLst/>
              <a:gdLst/>
              <a:ahLst/>
              <a:cxnLst/>
              <a:rect l="0" t="0" r="0" b="0"/>
              <a:pathLst>
                <a:path w="314817" h="38090">
                  <a:moveTo>
                    <a:pt x="86216" y="0"/>
                  </a:moveTo>
                  <a:lnTo>
                    <a:pt x="86216" y="0"/>
                  </a:lnTo>
                  <a:lnTo>
                    <a:pt x="41387" y="13258"/>
                  </a:lnTo>
                  <a:lnTo>
                    <a:pt x="0" y="26743"/>
                  </a:lnTo>
                  <a:lnTo>
                    <a:pt x="1222" y="28412"/>
                  </a:lnTo>
                  <a:lnTo>
                    <a:pt x="13869" y="33089"/>
                  </a:lnTo>
                  <a:lnTo>
                    <a:pt x="54902" y="36615"/>
                  </a:lnTo>
                  <a:lnTo>
                    <a:pt x="97163" y="37660"/>
                  </a:lnTo>
                  <a:lnTo>
                    <a:pt x="136497" y="37970"/>
                  </a:lnTo>
                  <a:lnTo>
                    <a:pt x="174962" y="38061"/>
                  </a:lnTo>
                  <a:lnTo>
                    <a:pt x="213170" y="38089"/>
                  </a:lnTo>
                  <a:lnTo>
                    <a:pt x="251303" y="33040"/>
                  </a:lnTo>
                  <a:lnTo>
                    <a:pt x="314816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6" name="SMARTInkShape-Group1576"/>
          <p:cNvGrpSpPr/>
          <p:nvPr/>
        </p:nvGrpSpPr>
        <p:grpSpPr>
          <a:xfrm>
            <a:off x="8296275" y="1629559"/>
            <a:ext cx="666751" cy="1387510"/>
            <a:chOff x="8296275" y="1629559"/>
            <a:chExt cx="666751" cy="1387510"/>
          </a:xfrm>
        </p:grpSpPr>
        <p:sp>
          <p:nvSpPr>
            <p:cNvPr id="368" name="SMARTInkShape-7709"/>
            <p:cNvSpPr/>
            <p:nvPr>
              <p:custDataLst>
                <p:tags r:id="rId49"/>
              </p:custDataLst>
            </p:nvPr>
          </p:nvSpPr>
          <p:spPr>
            <a:xfrm>
              <a:off x="8322311" y="1914525"/>
              <a:ext cx="354965" cy="120538"/>
            </a:xfrm>
            <a:custGeom>
              <a:avLst/>
              <a:gdLst/>
              <a:ahLst/>
              <a:cxnLst/>
              <a:rect l="0" t="0" r="0" b="0"/>
              <a:pathLst>
                <a:path w="354965" h="120538">
                  <a:moveTo>
                    <a:pt x="126364" y="0"/>
                  </a:moveTo>
                  <a:lnTo>
                    <a:pt x="126364" y="0"/>
                  </a:lnTo>
                  <a:lnTo>
                    <a:pt x="125306" y="32493"/>
                  </a:lnTo>
                  <a:lnTo>
                    <a:pt x="111176" y="75403"/>
                  </a:lnTo>
                  <a:lnTo>
                    <a:pt x="109031" y="85724"/>
                  </a:lnTo>
                  <a:lnTo>
                    <a:pt x="102433" y="93838"/>
                  </a:lnTo>
                  <a:lnTo>
                    <a:pt x="71608" y="118893"/>
                  </a:lnTo>
                  <a:lnTo>
                    <a:pt x="67635" y="120537"/>
                  </a:lnTo>
                  <a:lnTo>
                    <a:pt x="41817" y="117794"/>
                  </a:lnTo>
                  <a:lnTo>
                    <a:pt x="17470" y="110279"/>
                  </a:lnTo>
                  <a:lnTo>
                    <a:pt x="6353" y="101577"/>
                  </a:lnTo>
                  <a:lnTo>
                    <a:pt x="1906" y="96293"/>
                  </a:lnTo>
                  <a:lnTo>
                    <a:pt x="0" y="89595"/>
                  </a:lnTo>
                  <a:lnTo>
                    <a:pt x="705" y="73687"/>
                  </a:lnTo>
                  <a:lnTo>
                    <a:pt x="4546" y="61677"/>
                  </a:lnTo>
                  <a:lnTo>
                    <a:pt x="15481" y="46144"/>
                  </a:lnTo>
                  <a:lnTo>
                    <a:pt x="27341" y="35325"/>
                  </a:lnTo>
                  <a:lnTo>
                    <a:pt x="53985" y="23284"/>
                  </a:lnTo>
                  <a:lnTo>
                    <a:pt x="96569" y="14072"/>
                  </a:lnTo>
                  <a:lnTo>
                    <a:pt x="134642" y="11546"/>
                  </a:lnTo>
                  <a:lnTo>
                    <a:pt x="176256" y="10423"/>
                  </a:lnTo>
                  <a:lnTo>
                    <a:pt x="215214" y="9924"/>
                  </a:lnTo>
                  <a:lnTo>
                    <a:pt x="254996" y="10702"/>
                  </a:lnTo>
                  <a:lnTo>
                    <a:pt x="299704" y="17087"/>
                  </a:lnTo>
                  <a:lnTo>
                    <a:pt x="35496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7710"/>
            <p:cNvSpPr/>
            <p:nvPr>
              <p:custDataLst>
                <p:tags r:id="rId50"/>
              </p:custDataLst>
            </p:nvPr>
          </p:nvSpPr>
          <p:spPr>
            <a:xfrm>
              <a:off x="8667750" y="1629559"/>
              <a:ext cx="161926" cy="132567"/>
            </a:xfrm>
            <a:custGeom>
              <a:avLst/>
              <a:gdLst/>
              <a:ahLst/>
              <a:cxnLst/>
              <a:rect l="0" t="0" r="0" b="0"/>
              <a:pathLst>
                <a:path w="161926" h="132567">
                  <a:moveTo>
                    <a:pt x="0" y="18266"/>
                  </a:moveTo>
                  <a:lnTo>
                    <a:pt x="0" y="18266"/>
                  </a:lnTo>
                  <a:lnTo>
                    <a:pt x="5057" y="8153"/>
                  </a:lnTo>
                  <a:lnTo>
                    <a:pt x="7605" y="5174"/>
                  </a:lnTo>
                  <a:lnTo>
                    <a:pt x="13257" y="1864"/>
                  </a:lnTo>
                  <a:lnTo>
                    <a:pt x="32503" y="0"/>
                  </a:lnTo>
                  <a:lnTo>
                    <a:pt x="43727" y="2387"/>
                  </a:lnTo>
                  <a:lnTo>
                    <a:pt x="64611" y="12542"/>
                  </a:lnTo>
                  <a:lnTo>
                    <a:pt x="68473" y="18684"/>
                  </a:lnTo>
                  <a:lnTo>
                    <a:pt x="72765" y="36796"/>
                  </a:lnTo>
                  <a:lnTo>
                    <a:pt x="71852" y="53313"/>
                  </a:lnTo>
                  <a:lnTo>
                    <a:pt x="66859" y="68767"/>
                  </a:lnTo>
                  <a:lnTo>
                    <a:pt x="46115" y="114834"/>
                  </a:lnTo>
                  <a:lnTo>
                    <a:pt x="43443" y="120745"/>
                  </a:lnTo>
                  <a:lnTo>
                    <a:pt x="42721" y="124685"/>
                  </a:lnTo>
                  <a:lnTo>
                    <a:pt x="43297" y="127312"/>
                  </a:lnTo>
                  <a:lnTo>
                    <a:pt x="44741" y="129063"/>
                  </a:lnTo>
                  <a:lnTo>
                    <a:pt x="51987" y="131009"/>
                  </a:lnTo>
                  <a:lnTo>
                    <a:pt x="89670" y="132361"/>
                  </a:lnTo>
                  <a:lnTo>
                    <a:pt x="161925" y="132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7711"/>
            <p:cNvSpPr/>
            <p:nvPr>
              <p:custDataLst>
                <p:tags r:id="rId51"/>
              </p:custDataLst>
            </p:nvPr>
          </p:nvSpPr>
          <p:spPr>
            <a:xfrm>
              <a:off x="8591550" y="2009775"/>
              <a:ext cx="76201" cy="85726"/>
            </a:xfrm>
            <a:custGeom>
              <a:avLst/>
              <a:gdLst/>
              <a:ahLst/>
              <a:cxnLst/>
              <a:rect l="0" t="0" r="0" b="0"/>
              <a:pathLst>
                <a:path w="76201" h="85726">
                  <a:moveTo>
                    <a:pt x="0" y="0"/>
                  </a:moveTo>
                  <a:lnTo>
                    <a:pt x="0" y="0"/>
                  </a:lnTo>
                  <a:lnTo>
                    <a:pt x="10113" y="5056"/>
                  </a:lnTo>
                  <a:lnTo>
                    <a:pt x="13092" y="7604"/>
                  </a:lnTo>
                  <a:lnTo>
                    <a:pt x="44842" y="51204"/>
                  </a:lnTo>
                  <a:lnTo>
                    <a:pt x="7620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7712"/>
            <p:cNvSpPr/>
            <p:nvPr>
              <p:custDataLst>
                <p:tags r:id="rId52"/>
              </p:custDataLst>
            </p:nvPr>
          </p:nvSpPr>
          <p:spPr>
            <a:xfrm>
              <a:off x="8668423" y="2038350"/>
              <a:ext cx="56478" cy="171451"/>
            </a:xfrm>
            <a:custGeom>
              <a:avLst/>
              <a:gdLst/>
              <a:ahLst/>
              <a:cxnLst/>
              <a:rect l="0" t="0" r="0" b="0"/>
              <a:pathLst>
                <a:path w="56478" h="171451">
                  <a:moveTo>
                    <a:pt x="56477" y="0"/>
                  </a:moveTo>
                  <a:lnTo>
                    <a:pt x="56477" y="0"/>
                  </a:lnTo>
                  <a:lnTo>
                    <a:pt x="51420" y="0"/>
                  </a:lnTo>
                  <a:lnTo>
                    <a:pt x="46116" y="2822"/>
                  </a:lnTo>
                  <a:lnTo>
                    <a:pt x="6986" y="31799"/>
                  </a:lnTo>
                  <a:lnTo>
                    <a:pt x="2731" y="38122"/>
                  </a:lnTo>
                  <a:lnTo>
                    <a:pt x="335" y="47631"/>
                  </a:lnTo>
                  <a:lnTo>
                    <a:pt x="0" y="50804"/>
                  </a:lnTo>
                  <a:lnTo>
                    <a:pt x="11112" y="95498"/>
                  </a:lnTo>
                  <a:lnTo>
                    <a:pt x="13534" y="101765"/>
                  </a:lnTo>
                  <a:lnTo>
                    <a:pt x="13023" y="145628"/>
                  </a:lnTo>
                  <a:lnTo>
                    <a:pt x="1837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7713"/>
            <p:cNvSpPr/>
            <p:nvPr>
              <p:custDataLst>
                <p:tags r:id="rId53"/>
              </p:custDataLst>
            </p:nvPr>
          </p:nvSpPr>
          <p:spPr>
            <a:xfrm>
              <a:off x="8296275" y="2333625"/>
              <a:ext cx="666751" cy="28562"/>
            </a:xfrm>
            <a:custGeom>
              <a:avLst/>
              <a:gdLst/>
              <a:ahLst/>
              <a:cxnLst/>
              <a:rect l="0" t="0" r="0" b="0"/>
              <a:pathLst>
                <a:path w="666751" h="28562">
                  <a:moveTo>
                    <a:pt x="0" y="0"/>
                  </a:moveTo>
                  <a:lnTo>
                    <a:pt x="0" y="0"/>
                  </a:lnTo>
                  <a:lnTo>
                    <a:pt x="0" y="13258"/>
                  </a:lnTo>
                  <a:lnTo>
                    <a:pt x="11288" y="19297"/>
                  </a:lnTo>
                  <a:lnTo>
                    <a:pt x="42918" y="26743"/>
                  </a:lnTo>
                  <a:lnTo>
                    <a:pt x="73402" y="27760"/>
                  </a:lnTo>
                  <a:lnTo>
                    <a:pt x="111998" y="28213"/>
                  </a:lnTo>
                  <a:lnTo>
                    <a:pt x="146790" y="28414"/>
                  </a:lnTo>
                  <a:lnTo>
                    <a:pt x="182715" y="28503"/>
                  </a:lnTo>
                  <a:lnTo>
                    <a:pt x="219849" y="28543"/>
                  </a:lnTo>
                  <a:lnTo>
                    <a:pt x="257518" y="28561"/>
                  </a:lnTo>
                  <a:lnTo>
                    <a:pt x="298251" y="25747"/>
                  </a:lnTo>
                  <a:lnTo>
                    <a:pt x="341048" y="22026"/>
                  </a:lnTo>
                  <a:lnTo>
                    <a:pt x="384763" y="20373"/>
                  </a:lnTo>
                  <a:lnTo>
                    <a:pt x="426064" y="19638"/>
                  </a:lnTo>
                  <a:lnTo>
                    <a:pt x="464529" y="19311"/>
                  </a:lnTo>
                  <a:lnTo>
                    <a:pt x="499263" y="19166"/>
                  </a:lnTo>
                  <a:lnTo>
                    <a:pt x="532340" y="19101"/>
                  </a:lnTo>
                  <a:lnTo>
                    <a:pt x="575066" y="19065"/>
                  </a:lnTo>
                  <a:lnTo>
                    <a:pt x="613479" y="19055"/>
                  </a:lnTo>
                  <a:lnTo>
                    <a:pt x="6667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7714"/>
            <p:cNvSpPr/>
            <p:nvPr>
              <p:custDataLst>
                <p:tags r:id="rId54"/>
              </p:custDataLst>
            </p:nvPr>
          </p:nvSpPr>
          <p:spPr>
            <a:xfrm>
              <a:off x="8544088" y="2652249"/>
              <a:ext cx="66513" cy="364820"/>
            </a:xfrm>
            <a:custGeom>
              <a:avLst/>
              <a:gdLst/>
              <a:ahLst/>
              <a:cxnLst/>
              <a:rect l="0" t="0" r="0" b="0"/>
              <a:pathLst>
                <a:path w="66513" h="364820">
                  <a:moveTo>
                    <a:pt x="47462" y="14751"/>
                  </a:moveTo>
                  <a:lnTo>
                    <a:pt x="47462" y="14751"/>
                  </a:lnTo>
                  <a:lnTo>
                    <a:pt x="47462" y="9695"/>
                  </a:lnTo>
                  <a:lnTo>
                    <a:pt x="48520" y="8205"/>
                  </a:lnTo>
                  <a:lnTo>
                    <a:pt x="50284" y="7212"/>
                  </a:lnTo>
                  <a:lnTo>
                    <a:pt x="52518" y="6550"/>
                  </a:lnTo>
                  <a:lnTo>
                    <a:pt x="60719" y="562"/>
                  </a:lnTo>
                  <a:lnTo>
                    <a:pt x="62650" y="0"/>
                  </a:lnTo>
                  <a:lnTo>
                    <a:pt x="63937" y="684"/>
                  </a:lnTo>
                  <a:lnTo>
                    <a:pt x="64795" y="2198"/>
                  </a:lnTo>
                  <a:lnTo>
                    <a:pt x="55925" y="46272"/>
                  </a:lnTo>
                  <a:lnTo>
                    <a:pt x="40972" y="93063"/>
                  </a:lnTo>
                  <a:lnTo>
                    <a:pt x="30275" y="133797"/>
                  </a:lnTo>
                  <a:lnTo>
                    <a:pt x="21175" y="171263"/>
                  </a:lnTo>
                  <a:lnTo>
                    <a:pt x="12274" y="217759"/>
                  </a:lnTo>
                  <a:lnTo>
                    <a:pt x="3992" y="263402"/>
                  </a:lnTo>
                  <a:lnTo>
                    <a:pt x="1069" y="299034"/>
                  </a:lnTo>
                  <a:lnTo>
                    <a:pt x="0" y="345882"/>
                  </a:lnTo>
                  <a:lnTo>
                    <a:pt x="2731" y="355242"/>
                  </a:lnTo>
                  <a:lnTo>
                    <a:pt x="4941" y="359220"/>
                  </a:lnTo>
                  <a:lnTo>
                    <a:pt x="8531" y="361872"/>
                  </a:lnTo>
                  <a:lnTo>
                    <a:pt x="18165" y="364819"/>
                  </a:lnTo>
                  <a:lnTo>
                    <a:pt x="40545" y="361421"/>
                  </a:lnTo>
                  <a:lnTo>
                    <a:pt x="49680" y="356505"/>
                  </a:lnTo>
                  <a:lnTo>
                    <a:pt x="52116" y="353712"/>
                  </a:lnTo>
                  <a:lnTo>
                    <a:pt x="66512" y="319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7715"/>
            <p:cNvSpPr/>
            <p:nvPr>
              <p:custDataLst>
                <p:tags r:id="rId55"/>
              </p:custDataLst>
            </p:nvPr>
          </p:nvSpPr>
          <p:spPr>
            <a:xfrm>
              <a:off x="8454478" y="2790825"/>
              <a:ext cx="203748" cy="19051"/>
            </a:xfrm>
            <a:custGeom>
              <a:avLst/>
              <a:gdLst/>
              <a:ahLst/>
              <a:cxnLst/>
              <a:rect l="0" t="0" r="0" b="0"/>
              <a:pathLst>
                <a:path w="203748" h="19051">
                  <a:moveTo>
                    <a:pt x="22772" y="19050"/>
                  </a:moveTo>
                  <a:lnTo>
                    <a:pt x="22772" y="19050"/>
                  </a:lnTo>
                  <a:lnTo>
                    <a:pt x="0" y="19050"/>
                  </a:lnTo>
                  <a:lnTo>
                    <a:pt x="42337" y="19050"/>
                  </a:lnTo>
                  <a:lnTo>
                    <a:pt x="74859" y="19050"/>
                  </a:lnTo>
                  <a:lnTo>
                    <a:pt x="107658" y="16228"/>
                  </a:lnTo>
                  <a:lnTo>
                    <a:pt x="2037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7716"/>
            <p:cNvSpPr/>
            <p:nvPr>
              <p:custDataLst>
                <p:tags r:id="rId56"/>
              </p:custDataLst>
            </p:nvPr>
          </p:nvSpPr>
          <p:spPr>
            <a:xfrm>
              <a:off x="8757943" y="2548434"/>
              <a:ext cx="138408" cy="134719"/>
            </a:xfrm>
            <a:custGeom>
              <a:avLst/>
              <a:gdLst/>
              <a:ahLst/>
              <a:cxnLst/>
              <a:rect l="0" t="0" r="0" b="0"/>
              <a:pathLst>
                <a:path w="138408" h="134719">
                  <a:moveTo>
                    <a:pt x="5057" y="32841"/>
                  </a:moveTo>
                  <a:lnTo>
                    <a:pt x="5057" y="32841"/>
                  </a:lnTo>
                  <a:lnTo>
                    <a:pt x="5057" y="19584"/>
                  </a:lnTo>
                  <a:lnTo>
                    <a:pt x="2235" y="13544"/>
                  </a:lnTo>
                  <a:lnTo>
                    <a:pt x="0" y="10451"/>
                  </a:lnTo>
                  <a:lnTo>
                    <a:pt x="627" y="7331"/>
                  </a:lnTo>
                  <a:lnTo>
                    <a:pt x="6969" y="1042"/>
                  </a:lnTo>
                  <a:lnTo>
                    <a:pt x="12682" y="0"/>
                  </a:lnTo>
                  <a:lnTo>
                    <a:pt x="27496" y="1664"/>
                  </a:lnTo>
                  <a:lnTo>
                    <a:pt x="53687" y="13608"/>
                  </a:lnTo>
                  <a:lnTo>
                    <a:pt x="66535" y="24646"/>
                  </a:lnTo>
                  <a:lnTo>
                    <a:pt x="71441" y="30553"/>
                  </a:lnTo>
                  <a:lnTo>
                    <a:pt x="74073" y="48404"/>
                  </a:lnTo>
                  <a:lnTo>
                    <a:pt x="70655" y="68333"/>
                  </a:lnTo>
                  <a:lnTo>
                    <a:pt x="45353" y="110161"/>
                  </a:lnTo>
                  <a:lnTo>
                    <a:pt x="37105" y="127835"/>
                  </a:lnTo>
                  <a:lnTo>
                    <a:pt x="38064" y="131095"/>
                  </a:lnTo>
                  <a:lnTo>
                    <a:pt x="40820" y="133268"/>
                  </a:lnTo>
                  <a:lnTo>
                    <a:pt x="44775" y="134718"/>
                  </a:lnTo>
                  <a:lnTo>
                    <a:pt x="85546" y="129695"/>
                  </a:lnTo>
                  <a:lnTo>
                    <a:pt x="138407" y="128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0" name="SMARTInkShape-Group1577"/>
          <p:cNvGrpSpPr/>
          <p:nvPr/>
        </p:nvGrpSpPr>
        <p:grpSpPr>
          <a:xfrm>
            <a:off x="1185569" y="3287449"/>
            <a:ext cx="630835" cy="274902"/>
            <a:chOff x="1185569" y="3287449"/>
            <a:chExt cx="630835" cy="274902"/>
          </a:xfrm>
        </p:grpSpPr>
        <p:sp>
          <p:nvSpPr>
            <p:cNvPr id="377" name="SMARTInkShape-7717"/>
            <p:cNvSpPr/>
            <p:nvPr>
              <p:custDataLst>
                <p:tags r:id="rId46"/>
              </p:custDataLst>
            </p:nvPr>
          </p:nvSpPr>
          <p:spPr>
            <a:xfrm>
              <a:off x="1185569" y="3429000"/>
              <a:ext cx="528932" cy="9516"/>
            </a:xfrm>
            <a:custGeom>
              <a:avLst/>
              <a:gdLst/>
              <a:ahLst/>
              <a:cxnLst/>
              <a:rect l="0" t="0" r="0" b="0"/>
              <a:pathLst>
                <a:path w="528932" h="9516">
                  <a:moveTo>
                    <a:pt x="5056" y="0"/>
                  </a:moveTo>
                  <a:lnTo>
                    <a:pt x="5056" y="0"/>
                  </a:lnTo>
                  <a:lnTo>
                    <a:pt x="5056" y="5057"/>
                  </a:lnTo>
                  <a:lnTo>
                    <a:pt x="3998" y="6546"/>
                  </a:lnTo>
                  <a:lnTo>
                    <a:pt x="2234" y="7539"/>
                  </a:lnTo>
                  <a:lnTo>
                    <a:pt x="0" y="8201"/>
                  </a:lnTo>
                  <a:lnTo>
                    <a:pt x="12024" y="9132"/>
                  </a:lnTo>
                  <a:lnTo>
                    <a:pt x="55312" y="9447"/>
                  </a:lnTo>
                  <a:lnTo>
                    <a:pt x="91245" y="9491"/>
                  </a:lnTo>
                  <a:lnTo>
                    <a:pt x="137955" y="9515"/>
                  </a:lnTo>
                  <a:lnTo>
                    <a:pt x="183663" y="4465"/>
                  </a:lnTo>
                  <a:lnTo>
                    <a:pt x="230720" y="1323"/>
                  </a:lnTo>
                  <a:lnTo>
                    <a:pt x="265160" y="588"/>
                  </a:lnTo>
                  <a:lnTo>
                    <a:pt x="300574" y="261"/>
                  </a:lnTo>
                  <a:lnTo>
                    <a:pt x="333953" y="116"/>
                  </a:lnTo>
                  <a:lnTo>
                    <a:pt x="366427" y="52"/>
                  </a:lnTo>
                  <a:lnTo>
                    <a:pt x="398499" y="23"/>
                  </a:lnTo>
                  <a:lnTo>
                    <a:pt x="430392" y="10"/>
                  </a:lnTo>
                  <a:lnTo>
                    <a:pt x="5289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7718"/>
            <p:cNvSpPr/>
            <p:nvPr>
              <p:custDataLst>
                <p:tags r:id="rId47"/>
              </p:custDataLst>
            </p:nvPr>
          </p:nvSpPr>
          <p:spPr>
            <a:xfrm>
              <a:off x="1305165" y="3495675"/>
              <a:ext cx="428386" cy="47287"/>
            </a:xfrm>
            <a:custGeom>
              <a:avLst/>
              <a:gdLst/>
              <a:ahLst/>
              <a:cxnLst/>
              <a:rect l="0" t="0" r="0" b="0"/>
              <a:pathLst>
                <a:path w="428386" h="47287">
                  <a:moveTo>
                    <a:pt x="37860" y="28575"/>
                  </a:moveTo>
                  <a:lnTo>
                    <a:pt x="37860" y="28575"/>
                  </a:lnTo>
                  <a:lnTo>
                    <a:pt x="4882" y="38936"/>
                  </a:lnTo>
                  <a:lnTo>
                    <a:pt x="0" y="41832"/>
                  </a:lnTo>
                  <a:lnTo>
                    <a:pt x="978" y="43763"/>
                  </a:lnTo>
                  <a:lnTo>
                    <a:pt x="23640" y="46481"/>
                  </a:lnTo>
                  <a:lnTo>
                    <a:pt x="61281" y="47286"/>
                  </a:lnTo>
                  <a:lnTo>
                    <a:pt x="106339" y="44736"/>
                  </a:lnTo>
                  <a:lnTo>
                    <a:pt x="145992" y="40066"/>
                  </a:lnTo>
                  <a:lnTo>
                    <a:pt x="188432" y="38683"/>
                  </a:lnTo>
                  <a:lnTo>
                    <a:pt x="230641" y="35451"/>
                  </a:lnTo>
                  <a:lnTo>
                    <a:pt x="273839" y="27790"/>
                  </a:lnTo>
                  <a:lnTo>
                    <a:pt x="316271" y="21639"/>
                  </a:lnTo>
                  <a:lnTo>
                    <a:pt x="356713" y="16995"/>
                  </a:lnTo>
                  <a:lnTo>
                    <a:pt x="403880" y="5944"/>
                  </a:lnTo>
                  <a:lnTo>
                    <a:pt x="428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7719"/>
            <p:cNvSpPr/>
            <p:nvPr>
              <p:custDataLst>
                <p:tags r:id="rId48"/>
              </p:custDataLst>
            </p:nvPr>
          </p:nvSpPr>
          <p:spPr>
            <a:xfrm>
              <a:off x="1652582" y="3287449"/>
              <a:ext cx="163822" cy="274902"/>
            </a:xfrm>
            <a:custGeom>
              <a:avLst/>
              <a:gdLst/>
              <a:ahLst/>
              <a:cxnLst/>
              <a:rect l="0" t="0" r="0" b="0"/>
              <a:pathLst>
                <a:path w="163822" h="274902">
                  <a:moveTo>
                    <a:pt x="42868" y="8201"/>
                  </a:moveTo>
                  <a:lnTo>
                    <a:pt x="42868" y="8201"/>
                  </a:lnTo>
                  <a:lnTo>
                    <a:pt x="32755" y="3144"/>
                  </a:lnTo>
                  <a:lnTo>
                    <a:pt x="11296" y="0"/>
                  </a:lnTo>
                  <a:lnTo>
                    <a:pt x="5945" y="617"/>
                  </a:lnTo>
                  <a:lnTo>
                    <a:pt x="2378" y="2087"/>
                  </a:lnTo>
                  <a:lnTo>
                    <a:pt x="0" y="4125"/>
                  </a:lnTo>
                  <a:lnTo>
                    <a:pt x="1589" y="7600"/>
                  </a:lnTo>
                  <a:lnTo>
                    <a:pt x="20054" y="22604"/>
                  </a:lnTo>
                  <a:lnTo>
                    <a:pt x="65682" y="47819"/>
                  </a:lnTo>
                  <a:lnTo>
                    <a:pt x="107216" y="75494"/>
                  </a:lnTo>
                  <a:lnTo>
                    <a:pt x="139540" y="105455"/>
                  </a:lnTo>
                  <a:lnTo>
                    <a:pt x="157002" y="137676"/>
                  </a:lnTo>
                  <a:lnTo>
                    <a:pt x="163821" y="163921"/>
                  </a:lnTo>
                  <a:lnTo>
                    <a:pt x="160786" y="190160"/>
                  </a:lnTo>
                  <a:lnTo>
                    <a:pt x="141084" y="236299"/>
                  </a:lnTo>
                  <a:lnTo>
                    <a:pt x="131099" y="258496"/>
                  </a:lnTo>
                  <a:lnTo>
                    <a:pt x="119068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9" name="SMARTInkShape-Group1578"/>
          <p:cNvGrpSpPr/>
          <p:nvPr/>
        </p:nvGrpSpPr>
        <p:grpSpPr>
          <a:xfrm>
            <a:off x="2524125" y="3228975"/>
            <a:ext cx="1343026" cy="509291"/>
            <a:chOff x="2524125" y="3228975"/>
            <a:chExt cx="1343026" cy="509291"/>
          </a:xfrm>
        </p:grpSpPr>
        <p:sp>
          <p:nvSpPr>
            <p:cNvPr id="381" name="SMARTInkShape-7720"/>
            <p:cNvSpPr/>
            <p:nvPr>
              <p:custDataLst>
                <p:tags r:id="rId38"/>
              </p:custDataLst>
            </p:nvPr>
          </p:nvSpPr>
          <p:spPr>
            <a:xfrm>
              <a:off x="2524125" y="3276758"/>
              <a:ext cx="126333" cy="461508"/>
            </a:xfrm>
            <a:custGeom>
              <a:avLst/>
              <a:gdLst/>
              <a:ahLst/>
              <a:cxnLst/>
              <a:rect l="0" t="0" r="0" b="0"/>
              <a:pathLst>
                <a:path w="126333" h="461508">
                  <a:moveTo>
                    <a:pt x="0" y="171292"/>
                  </a:moveTo>
                  <a:lnTo>
                    <a:pt x="0" y="171292"/>
                  </a:lnTo>
                  <a:lnTo>
                    <a:pt x="0" y="152750"/>
                  </a:lnTo>
                  <a:lnTo>
                    <a:pt x="2822" y="199324"/>
                  </a:lnTo>
                  <a:lnTo>
                    <a:pt x="13258" y="240447"/>
                  </a:lnTo>
                  <a:lnTo>
                    <a:pt x="17334" y="277390"/>
                  </a:lnTo>
                  <a:lnTo>
                    <a:pt x="26315" y="322072"/>
                  </a:lnTo>
                  <a:lnTo>
                    <a:pt x="36339" y="366047"/>
                  </a:lnTo>
                  <a:lnTo>
                    <a:pt x="38811" y="411708"/>
                  </a:lnTo>
                  <a:lnTo>
                    <a:pt x="46255" y="449491"/>
                  </a:lnTo>
                  <a:lnTo>
                    <a:pt x="45654" y="455183"/>
                  </a:lnTo>
                  <a:lnTo>
                    <a:pt x="44194" y="458978"/>
                  </a:lnTo>
                  <a:lnTo>
                    <a:pt x="42163" y="461507"/>
                  </a:lnTo>
                  <a:lnTo>
                    <a:pt x="40808" y="458961"/>
                  </a:lnTo>
                  <a:lnTo>
                    <a:pt x="35813" y="421634"/>
                  </a:lnTo>
                  <a:lnTo>
                    <a:pt x="27897" y="384462"/>
                  </a:lnTo>
                  <a:lnTo>
                    <a:pt x="20798" y="338400"/>
                  </a:lnTo>
                  <a:lnTo>
                    <a:pt x="19568" y="301121"/>
                  </a:lnTo>
                  <a:lnTo>
                    <a:pt x="19203" y="263264"/>
                  </a:lnTo>
                  <a:lnTo>
                    <a:pt x="19096" y="225237"/>
                  </a:lnTo>
                  <a:lnTo>
                    <a:pt x="19063" y="182101"/>
                  </a:lnTo>
                  <a:lnTo>
                    <a:pt x="19054" y="140864"/>
                  </a:lnTo>
                  <a:lnTo>
                    <a:pt x="27714" y="93432"/>
                  </a:lnTo>
                  <a:lnTo>
                    <a:pt x="42901" y="47328"/>
                  </a:lnTo>
                  <a:lnTo>
                    <a:pt x="54698" y="23063"/>
                  </a:lnTo>
                  <a:lnTo>
                    <a:pt x="69818" y="7340"/>
                  </a:lnTo>
                  <a:lnTo>
                    <a:pt x="78295" y="1666"/>
                  </a:lnTo>
                  <a:lnTo>
                    <a:pt x="86064" y="0"/>
                  </a:lnTo>
                  <a:lnTo>
                    <a:pt x="93359" y="1005"/>
                  </a:lnTo>
                  <a:lnTo>
                    <a:pt x="110918" y="9712"/>
                  </a:lnTo>
                  <a:lnTo>
                    <a:pt x="115220" y="12772"/>
                  </a:lnTo>
                  <a:lnTo>
                    <a:pt x="126332" y="32248"/>
                  </a:lnTo>
                  <a:lnTo>
                    <a:pt x="126214" y="68240"/>
                  </a:lnTo>
                  <a:lnTo>
                    <a:pt x="114420" y="107362"/>
                  </a:lnTo>
                  <a:lnTo>
                    <a:pt x="92463" y="140708"/>
                  </a:lnTo>
                  <a:lnTo>
                    <a:pt x="46056" y="178232"/>
                  </a:lnTo>
                  <a:lnTo>
                    <a:pt x="0" y="199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7721"/>
            <p:cNvSpPr/>
            <p:nvPr>
              <p:custDataLst>
                <p:tags r:id="rId39"/>
              </p:custDataLst>
            </p:nvPr>
          </p:nvSpPr>
          <p:spPr>
            <a:xfrm>
              <a:off x="2647950" y="3476625"/>
              <a:ext cx="190501" cy="199729"/>
            </a:xfrm>
            <a:custGeom>
              <a:avLst/>
              <a:gdLst/>
              <a:ahLst/>
              <a:cxnLst/>
              <a:rect l="0" t="0" r="0" b="0"/>
              <a:pathLst>
                <a:path w="190501" h="199729">
                  <a:moveTo>
                    <a:pt x="0" y="28575"/>
                  </a:moveTo>
                  <a:lnTo>
                    <a:pt x="0" y="28575"/>
                  </a:lnTo>
                  <a:lnTo>
                    <a:pt x="32503" y="28575"/>
                  </a:lnTo>
                  <a:lnTo>
                    <a:pt x="46549" y="34219"/>
                  </a:lnTo>
                  <a:lnTo>
                    <a:pt x="58788" y="43783"/>
                  </a:lnTo>
                  <a:lnTo>
                    <a:pt x="67756" y="55090"/>
                  </a:lnTo>
                  <a:lnTo>
                    <a:pt x="85449" y="98128"/>
                  </a:lnTo>
                  <a:lnTo>
                    <a:pt x="88716" y="103518"/>
                  </a:lnTo>
                  <a:lnTo>
                    <a:pt x="93314" y="131331"/>
                  </a:lnTo>
                  <a:lnTo>
                    <a:pt x="87263" y="176538"/>
                  </a:lnTo>
                  <a:lnTo>
                    <a:pt x="79948" y="197770"/>
                  </a:lnTo>
                  <a:lnTo>
                    <a:pt x="78698" y="199580"/>
                  </a:lnTo>
                  <a:lnTo>
                    <a:pt x="77866" y="199728"/>
                  </a:lnTo>
                  <a:lnTo>
                    <a:pt x="77588" y="169549"/>
                  </a:lnTo>
                  <a:lnTo>
                    <a:pt x="84960" y="133963"/>
                  </a:lnTo>
                  <a:lnTo>
                    <a:pt x="103056" y="86356"/>
                  </a:lnTo>
                  <a:lnTo>
                    <a:pt x="128028" y="54058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7722"/>
            <p:cNvSpPr/>
            <p:nvPr>
              <p:custDataLst>
                <p:tags r:id="rId40"/>
              </p:custDataLst>
            </p:nvPr>
          </p:nvSpPr>
          <p:spPr>
            <a:xfrm>
              <a:off x="2992343" y="3297367"/>
              <a:ext cx="150908" cy="438764"/>
            </a:xfrm>
            <a:custGeom>
              <a:avLst/>
              <a:gdLst/>
              <a:ahLst/>
              <a:cxnLst/>
              <a:rect l="0" t="0" r="0" b="0"/>
              <a:pathLst>
                <a:path w="150908" h="438764">
                  <a:moveTo>
                    <a:pt x="150907" y="17333"/>
                  </a:moveTo>
                  <a:lnTo>
                    <a:pt x="150907" y="17333"/>
                  </a:lnTo>
                  <a:lnTo>
                    <a:pt x="150907" y="4076"/>
                  </a:lnTo>
                  <a:lnTo>
                    <a:pt x="148790" y="2145"/>
                  </a:lnTo>
                  <a:lnTo>
                    <a:pt x="140794" y="0"/>
                  </a:lnTo>
                  <a:lnTo>
                    <a:pt x="127363" y="4690"/>
                  </a:lnTo>
                  <a:lnTo>
                    <a:pt x="102982" y="19892"/>
                  </a:lnTo>
                  <a:lnTo>
                    <a:pt x="74883" y="54841"/>
                  </a:lnTo>
                  <a:lnTo>
                    <a:pt x="54124" y="93416"/>
                  </a:lnTo>
                  <a:lnTo>
                    <a:pt x="35011" y="136666"/>
                  </a:lnTo>
                  <a:lnTo>
                    <a:pt x="21044" y="179429"/>
                  </a:lnTo>
                  <a:lnTo>
                    <a:pt x="12358" y="215174"/>
                  </a:lnTo>
                  <a:lnTo>
                    <a:pt x="6064" y="262357"/>
                  </a:lnTo>
                  <a:lnTo>
                    <a:pt x="0" y="302564"/>
                  </a:lnTo>
                  <a:lnTo>
                    <a:pt x="4006" y="331504"/>
                  </a:lnTo>
                  <a:lnTo>
                    <a:pt x="22445" y="375215"/>
                  </a:lnTo>
                  <a:lnTo>
                    <a:pt x="47651" y="418310"/>
                  </a:lnTo>
                  <a:lnTo>
                    <a:pt x="63388" y="431201"/>
                  </a:lnTo>
                  <a:lnTo>
                    <a:pt x="73511" y="436120"/>
                  </a:lnTo>
                  <a:lnTo>
                    <a:pt x="96048" y="438763"/>
                  </a:lnTo>
                  <a:lnTo>
                    <a:pt x="131857" y="436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7723"/>
            <p:cNvSpPr/>
            <p:nvPr>
              <p:custDataLst>
                <p:tags r:id="rId41"/>
              </p:custDataLst>
            </p:nvPr>
          </p:nvSpPr>
          <p:spPr>
            <a:xfrm>
              <a:off x="3252493" y="3364973"/>
              <a:ext cx="43158" cy="368828"/>
            </a:xfrm>
            <a:custGeom>
              <a:avLst/>
              <a:gdLst/>
              <a:ahLst/>
              <a:cxnLst/>
              <a:rect l="0" t="0" r="0" b="0"/>
              <a:pathLst>
                <a:path w="43158" h="368828">
                  <a:moveTo>
                    <a:pt x="5057" y="16402"/>
                  </a:moveTo>
                  <a:lnTo>
                    <a:pt x="5057" y="16402"/>
                  </a:lnTo>
                  <a:lnTo>
                    <a:pt x="5057" y="0"/>
                  </a:lnTo>
                  <a:lnTo>
                    <a:pt x="0" y="8249"/>
                  </a:lnTo>
                  <a:lnTo>
                    <a:pt x="2961" y="47326"/>
                  </a:lnTo>
                  <a:lnTo>
                    <a:pt x="5494" y="92945"/>
                  </a:lnTo>
                  <a:lnTo>
                    <a:pt x="11419" y="131156"/>
                  </a:lnTo>
                  <a:lnTo>
                    <a:pt x="14703" y="178109"/>
                  </a:lnTo>
                  <a:lnTo>
                    <a:pt x="20850" y="216715"/>
                  </a:lnTo>
                  <a:lnTo>
                    <a:pt x="24200" y="263785"/>
                  </a:lnTo>
                  <a:lnTo>
                    <a:pt x="31425" y="300309"/>
                  </a:lnTo>
                  <a:lnTo>
                    <a:pt x="43157" y="368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7724"/>
            <p:cNvSpPr/>
            <p:nvPr>
              <p:custDataLst>
                <p:tags r:id="rId42"/>
              </p:custDataLst>
            </p:nvPr>
          </p:nvSpPr>
          <p:spPr>
            <a:xfrm>
              <a:off x="3486150" y="3400818"/>
              <a:ext cx="200026" cy="285358"/>
            </a:xfrm>
            <a:custGeom>
              <a:avLst/>
              <a:gdLst/>
              <a:ahLst/>
              <a:cxnLst/>
              <a:rect l="0" t="0" r="0" b="0"/>
              <a:pathLst>
                <a:path w="200026" h="285358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18314" y="44471"/>
                  </a:lnTo>
                  <a:lnTo>
                    <a:pt x="50769" y="89777"/>
                  </a:lnTo>
                  <a:lnTo>
                    <a:pt x="88060" y="135267"/>
                  </a:lnTo>
                  <a:lnTo>
                    <a:pt x="126926" y="182706"/>
                  </a:lnTo>
                  <a:lnTo>
                    <a:pt x="163797" y="225482"/>
                  </a:lnTo>
                  <a:lnTo>
                    <a:pt x="200025" y="285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7725"/>
            <p:cNvSpPr/>
            <p:nvPr>
              <p:custDataLst>
                <p:tags r:id="rId43"/>
              </p:custDataLst>
            </p:nvPr>
          </p:nvSpPr>
          <p:spPr>
            <a:xfrm>
              <a:off x="3557169" y="3401749"/>
              <a:ext cx="176632" cy="284427"/>
            </a:xfrm>
            <a:custGeom>
              <a:avLst/>
              <a:gdLst/>
              <a:ahLst/>
              <a:cxnLst/>
              <a:rect l="0" t="0" r="0" b="0"/>
              <a:pathLst>
                <a:path w="176632" h="284427">
                  <a:moveTo>
                    <a:pt x="176631" y="8201"/>
                  </a:moveTo>
                  <a:lnTo>
                    <a:pt x="176631" y="8201"/>
                  </a:lnTo>
                  <a:lnTo>
                    <a:pt x="176631" y="3144"/>
                  </a:lnTo>
                  <a:lnTo>
                    <a:pt x="175573" y="1655"/>
                  </a:lnTo>
                  <a:lnTo>
                    <a:pt x="173809" y="662"/>
                  </a:lnTo>
                  <a:lnTo>
                    <a:pt x="171574" y="0"/>
                  </a:lnTo>
                  <a:lnTo>
                    <a:pt x="163448" y="4909"/>
                  </a:lnTo>
                  <a:lnTo>
                    <a:pt x="128328" y="33363"/>
                  </a:lnTo>
                  <a:lnTo>
                    <a:pt x="94410" y="78686"/>
                  </a:lnTo>
                  <a:lnTo>
                    <a:pt x="68746" y="125762"/>
                  </a:lnTo>
                  <a:lnTo>
                    <a:pt x="36940" y="170765"/>
                  </a:lnTo>
                  <a:lnTo>
                    <a:pt x="15543" y="210296"/>
                  </a:lnTo>
                  <a:lnTo>
                    <a:pt x="0" y="249578"/>
                  </a:lnTo>
                  <a:lnTo>
                    <a:pt x="5181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7726"/>
            <p:cNvSpPr/>
            <p:nvPr>
              <p:custDataLst>
                <p:tags r:id="rId44"/>
              </p:custDataLst>
            </p:nvPr>
          </p:nvSpPr>
          <p:spPr>
            <a:xfrm>
              <a:off x="3762375" y="3598024"/>
              <a:ext cx="104776" cy="97677"/>
            </a:xfrm>
            <a:custGeom>
              <a:avLst/>
              <a:gdLst/>
              <a:ahLst/>
              <a:cxnLst/>
              <a:rect l="0" t="0" r="0" b="0"/>
              <a:pathLst>
                <a:path w="104776" h="97677">
                  <a:moveTo>
                    <a:pt x="0" y="40526"/>
                  </a:moveTo>
                  <a:lnTo>
                    <a:pt x="0" y="40526"/>
                  </a:lnTo>
                  <a:lnTo>
                    <a:pt x="0" y="32325"/>
                  </a:lnTo>
                  <a:lnTo>
                    <a:pt x="1058" y="31884"/>
                  </a:lnTo>
                  <a:lnTo>
                    <a:pt x="5057" y="31394"/>
                  </a:lnTo>
                  <a:lnTo>
                    <a:pt x="6546" y="32321"/>
                  </a:lnTo>
                  <a:lnTo>
                    <a:pt x="7539" y="33998"/>
                  </a:lnTo>
                  <a:lnTo>
                    <a:pt x="8642" y="39742"/>
                  </a:lnTo>
                  <a:lnTo>
                    <a:pt x="9408" y="66659"/>
                  </a:lnTo>
                  <a:lnTo>
                    <a:pt x="1314" y="93977"/>
                  </a:lnTo>
                  <a:lnTo>
                    <a:pt x="1934" y="94152"/>
                  </a:lnTo>
                  <a:lnTo>
                    <a:pt x="5446" y="91524"/>
                  </a:lnTo>
                  <a:lnTo>
                    <a:pt x="16323" y="64946"/>
                  </a:lnTo>
                  <a:lnTo>
                    <a:pt x="31809" y="17924"/>
                  </a:lnTo>
                  <a:lnTo>
                    <a:pt x="40949" y="6492"/>
                  </a:lnTo>
                  <a:lnTo>
                    <a:pt x="46349" y="1961"/>
                  </a:lnTo>
                  <a:lnTo>
                    <a:pt x="52066" y="0"/>
                  </a:lnTo>
                  <a:lnTo>
                    <a:pt x="64063" y="642"/>
                  </a:lnTo>
                  <a:lnTo>
                    <a:pt x="69167" y="4412"/>
                  </a:lnTo>
                  <a:lnTo>
                    <a:pt x="91736" y="37970"/>
                  </a:lnTo>
                  <a:lnTo>
                    <a:pt x="100441" y="60583"/>
                  </a:lnTo>
                  <a:lnTo>
                    <a:pt x="104775" y="97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7727"/>
            <p:cNvSpPr/>
            <p:nvPr>
              <p:custDataLst>
                <p:tags r:id="rId45"/>
              </p:custDataLst>
            </p:nvPr>
          </p:nvSpPr>
          <p:spPr>
            <a:xfrm>
              <a:off x="3352800" y="3228975"/>
              <a:ext cx="390526" cy="19051"/>
            </a:xfrm>
            <a:custGeom>
              <a:avLst/>
              <a:gdLst/>
              <a:ahLst/>
              <a:cxnLst/>
              <a:rect l="0" t="0" r="0" b="0"/>
              <a:pathLst>
                <a:path w="390526" h="19051">
                  <a:moveTo>
                    <a:pt x="0" y="19050"/>
                  </a:moveTo>
                  <a:lnTo>
                    <a:pt x="0" y="19050"/>
                  </a:lnTo>
                  <a:lnTo>
                    <a:pt x="44829" y="19050"/>
                  </a:lnTo>
                  <a:lnTo>
                    <a:pt x="85485" y="19050"/>
                  </a:lnTo>
                  <a:lnTo>
                    <a:pt x="132480" y="19050"/>
                  </a:lnTo>
                  <a:lnTo>
                    <a:pt x="178608" y="19050"/>
                  </a:lnTo>
                  <a:lnTo>
                    <a:pt x="220138" y="16228"/>
                  </a:lnTo>
                  <a:lnTo>
                    <a:pt x="254472" y="12504"/>
                  </a:lnTo>
                  <a:lnTo>
                    <a:pt x="294827" y="10408"/>
                  </a:lnTo>
                  <a:lnTo>
                    <a:pt x="342414" y="8728"/>
                  </a:lnTo>
                  <a:lnTo>
                    <a:pt x="390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0" name="SMARTInkShape-7728"/>
          <p:cNvSpPr/>
          <p:nvPr>
            <p:custDataLst>
              <p:tags r:id="rId3"/>
            </p:custDataLst>
          </p:nvPr>
        </p:nvSpPr>
        <p:spPr>
          <a:xfrm>
            <a:off x="4171950" y="3562350"/>
            <a:ext cx="190501" cy="24539"/>
          </a:xfrm>
          <a:custGeom>
            <a:avLst/>
            <a:gdLst/>
            <a:ahLst/>
            <a:cxnLst/>
            <a:rect l="0" t="0" r="0" b="0"/>
            <a:pathLst>
              <a:path w="190501" h="24539">
                <a:moveTo>
                  <a:pt x="0" y="19050"/>
                </a:moveTo>
                <a:lnTo>
                  <a:pt x="0" y="19050"/>
                </a:lnTo>
                <a:lnTo>
                  <a:pt x="0" y="24107"/>
                </a:lnTo>
                <a:lnTo>
                  <a:pt x="3175" y="24538"/>
                </a:lnTo>
                <a:lnTo>
                  <a:pt x="47681" y="13125"/>
                </a:lnTo>
                <a:lnTo>
                  <a:pt x="84050" y="10236"/>
                </a:lnTo>
                <a:lnTo>
                  <a:pt x="126151" y="6914"/>
                </a:lnTo>
                <a:lnTo>
                  <a:pt x="1905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3" name="SMARTInkShape-Group1580"/>
          <p:cNvGrpSpPr/>
          <p:nvPr/>
        </p:nvGrpSpPr>
        <p:grpSpPr>
          <a:xfrm>
            <a:off x="4600575" y="3317740"/>
            <a:ext cx="400051" cy="482736"/>
            <a:chOff x="4600575" y="3317740"/>
            <a:chExt cx="400051" cy="482736"/>
          </a:xfrm>
        </p:grpSpPr>
        <p:sp>
          <p:nvSpPr>
            <p:cNvPr id="391" name="SMARTInkShape-7729"/>
            <p:cNvSpPr/>
            <p:nvPr>
              <p:custDataLst>
                <p:tags r:id="rId36"/>
              </p:custDataLst>
            </p:nvPr>
          </p:nvSpPr>
          <p:spPr>
            <a:xfrm>
              <a:off x="4600575" y="3499032"/>
              <a:ext cx="238126" cy="301444"/>
            </a:xfrm>
            <a:custGeom>
              <a:avLst/>
              <a:gdLst/>
              <a:ahLst/>
              <a:cxnLst/>
              <a:rect l="0" t="0" r="0" b="0"/>
              <a:pathLst>
                <a:path w="238126" h="301444">
                  <a:moveTo>
                    <a:pt x="0" y="301443"/>
                  </a:moveTo>
                  <a:lnTo>
                    <a:pt x="0" y="301443"/>
                  </a:lnTo>
                  <a:lnTo>
                    <a:pt x="5057" y="296386"/>
                  </a:lnTo>
                  <a:lnTo>
                    <a:pt x="26569" y="248927"/>
                  </a:lnTo>
                  <a:lnTo>
                    <a:pt x="45661" y="207422"/>
                  </a:lnTo>
                  <a:lnTo>
                    <a:pt x="59937" y="163280"/>
                  </a:lnTo>
                  <a:lnTo>
                    <a:pt x="72948" y="115911"/>
                  </a:lnTo>
                  <a:lnTo>
                    <a:pt x="82888" y="78332"/>
                  </a:lnTo>
                  <a:lnTo>
                    <a:pt x="85351" y="34603"/>
                  </a:lnTo>
                  <a:lnTo>
                    <a:pt x="85677" y="8279"/>
                  </a:lnTo>
                  <a:lnTo>
                    <a:pt x="84634" y="4400"/>
                  </a:lnTo>
                  <a:lnTo>
                    <a:pt x="82881" y="1814"/>
                  </a:lnTo>
                  <a:lnTo>
                    <a:pt x="80654" y="91"/>
                  </a:lnTo>
                  <a:lnTo>
                    <a:pt x="79169" y="0"/>
                  </a:lnTo>
                  <a:lnTo>
                    <a:pt x="78180" y="997"/>
                  </a:lnTo>
                  <a:lnTo>
                    <a:pt x="68835" y="33976"/>
                  </a:lnTo>
                  <a:lnTo>
                    <a:pt x="67102" y="70104"/>
                  </a:lnTo>
                  <a:lnTo>
                    <a:pt x="66802" y="110720"/>
                  </a:lnTo>
                  <a:lnTo>
                    <a:pt x="74304" y="157701"/>
                  </a:lnTo>
                  <a:lnTo>
                    <a:pt x="84012" y="204028"/>
                  </a:lnTo>
                  <a:lnTo>
                    <a:pt x="90274" y="222367"/>
                  </a:lnTo>
                  <a:lnTo>
                    <a:pt x="94049" y="226501"/>
                  </a:lnTo>
                  <a:lnTo>
                    <a:pt x="103889" y="231093"/>
                  </a:lnTo>
                  <a:lnTo>
                    <a:pt x="115317" y="230313"/>
                  </a:lnTo>
                  <a:lnTo>
                    <a:pt x="121329" y="228623"/>
                  </a:lnTo>
                  <a:lnTo>
                    <a:pt x="133651" y="218278"/>
                  </a:lnTo>
                  <a:lnTo>
                    <a:pt x="145126" y="202039"/>
                  </a:lnTo>
                  <a:lnTo>
                    <a:pt x="164560" y="155016"/>
                  </a:lnTo>
                  <a:lnTo>
                    <a:pt x="177693" y="112162"/>
                  </a:lnTo>
                  <a:lnTo>
                    <a:pt x="188604" y="65530"/>
                  </a:lnTo>
                  <a:lnTo>
                    <a:pt x="190126" y="51682"/>
                  </a:lnTo>
                  <a:lnTo>
                    <a:pt x="200839" y="96357"/>
                  </a:lnTo>
                  <a:lnTo>
                    <a:pt x="212886" y="143575"/>
                  </a:lnTo>
                  <a:lnTo>
                    <a:pt x="225457" y="177400"/>
                  </a:lnTo>
                  <a:lnTo>
                    <a:pt x="238125" y="196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7730"/>
            <p:cNvSpPr/>
            <p:nvPr>
              <p:custDataLst>
                <p:tags r:id="rId37"/>
              </p:custDataLst>
            </p:nvPr>
          </p:nvSpPr>
          <p:spPr>
            <a:xfrm>
              <a:off x="4953000" y="3317740"/>
              <a:ext cx="47626" cy="406536"/>
            </a:xfrm>
            <a:custGeom>
              <a:avLst/>
              <a:gdLst/>
              <a:ahLst/>
              <a:cxnLst/>
              <a:rect l="0" t="0" r="0" b="0"/>
              <a:pathLst>
                <a:path w="47626" h="406536">
                  <a:moveTo>
                    <a:pt x="0" y="25535"/>
                  </a:moveTo>
                  <a:lnTo>
                    <a:pt x="0" y="25535"/>
                  </a:lnTo>
                  <a:lnTo>
                    <a:pt x="0" y="20478"/>
                  </a:lnTo>
                  <a:lnTo>
                    <a:pt x="8201" y="0"/>
                  </a:lnTo>
                  <a:lnTo>
                    <a:pt x="11759" y="6778"/>
                  </a:lnTo>
                  <a:lnTo>
                    <a:pt x="22666" y="42055"/>
                  </a:lnTo>
                  <a:lnTo>
                    <a:pt x="31881" y="87580"/>
                  </a:lnTo>
                  <a:lnTo>
                    <a:pt x="36257" y="126116"/>
                  </a:lnTo>
                  <a:lnTo>
                    <a:pt x="37553" y="162699"/>
                  </a:lnTo>
                  <a:lnTo>
                    <a:pt x="44538" y="208557"/>
                  </a:lnTo>
                  <a:lnTo>
                    <a:pt x="46710" y="254388"/>
                  </a:lnTo>
                  <a:lnTo>
                    <a:pt x="47354" y="291605"/>
                  </a:lnTo>
                  <a:lnTo>
                    <a:pt x="47546" y="334147"/>
                  </a:lnTo>
                  <a:lnTo>
                    <a:pt x="47625" y="406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4" name="SMARTInkShape-7731"/>
          <p:cNvSpPr/>
          <p:nvPr>
            <p:custDataLst>
              <p:tags r:id="rId4"/>
            </p:custDataLst>
          </p:nvPr>
        </p:nvSpPr>
        <p:spPr>
          <a:xfrm>
            <a:off x="5434357" y="3391017"/>
            <a:ext cx="419865" cy="302802"/>
          </a:xfrm>
          <a:custGeom>
            <a:avLst/>
            <a:gdLst/>
            <a:ahLst/>
            <a:cxnLst/>
            <a:rect l="0" t="0" r="0" b="0"/>
            <a:pathLst>
              <a:path w="419865" h="302802">
                <a:moveTo>
                  <a:pt x="23468" y="9408"/>
                </a:moveTo>
                <a:lnTo>
                  <a:pt x="23468" y="9408"/>
                </a:lnTo>
                <a:lnTo>
                  <a:pt x="18412" y="9408"/>
                </a:lnTo>
                <a:lnTo>
                  <a:pt x="13107" y="6586"/>
                </a:lnTo>
                <a:lnTo>
                  <a:pt x="4926" y="276"/>
                </a:lnTo>
                <a:lnTo>
                  <a:pt x="14682" y="0"/>
                </a:lnTo>
                <a:lnTo>
                  <a:pt x="22386" y="2757"/>
                </a:lnTo>
                <a:lnTo>
                  <a:pt x="32511" y="7510"/>
                </a:lnTo>
                <a:lnTo>
                  <a:pt x="76329" y="19185"/>
                </a:lnTo>
                <a:lnTo>
                  <a:pt x="114625" y="28533"/>
                </a:lnTo>
                <a:lnTo>
                  <a:pt x="156009" y="41172"/>
                </a:lnTo>
                <a:lnTo>
                  <a:pt x="194758" y="53861"/>
                </a:lnTo>
                <a:lnTo>
                  <a:pt x="235809" y="66558"/>
                </a:lnTo>
                <a:lnTo>
                  <a:pt x="279313" y="79258"/>
                </a:lnTo>
                <a:lnTo>
                  <a:pt x="318481" y="91958"/>
                </a:lnTo>
                <a:lnTo>
                  <a:pt x="359613" y="104658"/>
                </a:lnTo>
                <a:lnTo>
                  <a:pt x="405025" y="116169"/>
                </a:lnTo>
                <a:lnTo>
                  <a:pt x="415300" y="121416"/>
                </a:lnTo>
                <a:lnTo>
                  <a:pt x="419864" y="127276"/>
                </a:lnTo>
                <a:lnTo>
                  <a:pt x="418966" y="131378"/>
                </a:lnTo>
                <a:lnTo>
                  <a:pt x="412323" y="141581"/>
                </a:lnTo>
                <a:lnTo>
                  <a:pt x="377241" y="168774"/>
                </a:lnTo>
                <a:lnTo>
                  <a:pt x="330170" y="193417"/>
                </a:lnTo>
                <a:lnTo>
                  <a:pt x="290544" y="208778"/>
                </a:lnTo>
                <a:lnTo>
                  <a:pt x="247087" y="222004"/>
                </a:lnTo>
                <a:lnTo>
                  <a:pt x="210257" y="236676"/>
                </a:lnTo>
                <a:lnTo>
                  <a:pt x="167491" y="252993"/>
                </a:lnTo>
                <a:lnTo>
                  <a:pt x="125647" y="266407"/>
                </a:lnTo>
                <a:lnTo>
                  <a:pt x="81987" y="279249"/>
                </a:lnTo>
                <a:lnTo>
                  <a:pt x="36241" y="291976"/>
                </a:lnTo>
                <a:lnTo>
                  <a:pt x="965" y="302801"/>
                </a:lnTo>
                <a:lnTo>
                  <a:pt x="0" y="302370"/>
                </a:lnTo>
                <a:lnTo>
                  <a:pt x="4418" y="2951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7" name="SMARTInkShape-Group1582"/>
          <p:cNvGrpSpPr/>
          <p:nvPr/>
        </p:nvGrpSpPr>
        <p:grpSpPr>
          <a:xfrm>
            <a:off x="6182800" y="3282393"/>
            <a:ext cx="435718" cy="537133"/>
            <a:chOff x="6182800" y="3282393"/>
            <a:chExt cx="435718" cy="537133"/>
          </a:xfrm>
        </p:grpSpPr>
        <p:sp>
          <p:nvSpPr>
            <p:cNvPr id="395" name="SMARTInkShape-7732"/>
            <p:cNvSpPr/>
            <p:nvPr>
              <p:custDataLst>
                <p:tags r:id="rId34"/>
              </p:custDataLst>
            </p:nvPr>
          </p:nvSpPr>
          <p:spPr>
            <a:xfrm>
              <a:off x="6505575" y="3282393"/>
              <a:ext cx="112943" cy="537133"/>
            </a:xfrm>
            <a:custGeom>
              <a:avLst/>
              <a:gdLst/>
              <a:ahLst/>
              <a:cxnLst/>
              <a:rect l="0" t="0" r="0" b="0"/>
              <a:pathLst>
                <a:path w="112943" h="537133">
                  <a:moveTo>
                    <a:pt x="28575" y="13257"/>
                  </a:moveTo>
                  <a:lnTo>
                    <a:pt x="28575" y="13257"/>
                  </a:lnTo>
                  <a:lnTo>
                    <a:pt x="28575" y="0"/>
                  </a:lnTo>
                  <a:lnTo>
                    <a:pt x="29633" y="185"/>
                  </a:lnTo>
                  <a:lnTo>
                    <a:pt x="33631" y="6036"/>
                  </a:lnTo>
                  <a:lnTo>
                    <a:pt x="45880" y="43306"/>
                  </a:lnTo>
                  <a:lnTo>
                    <a:pt x="60631" y="83309"/>
                  </a:lnTo>
                  <a:lnTo>
                    <a:pt x="72811" y="129165"/>
                  </a:lnTo>
                  <a:lnTo>
                    <a:pt x="80840" y="166133"/>
                  </a:lnTo>
                  <a:lnTo>
                    <a:pt x="97460" y="211495"/>
                  </a:lnTo>
                  <a:lnTo>
                    <a:pt x="102607" y="251441"/>
                  </a:lnTo>
                  <a:lnTo>
                    <a:pt x="109189" y="291733"/>
                  </a:lnTo>
                  <a:lnTo>
                    <a:pt x="112785" y="330484"/>
                  </a:lnTo>
                  <a:lnTo>
                    <a:pt x="112942" y="374957"/>
                  </a:lnTo>
                  <a:lnTo>
                    <a:pt x="103880" y="420588"/>
                  </a:lnTo>
                  <a:lnTo>
                    <a:pt x="91898" y="460489"/>
                  </a:lnTo>
                  <a:lnTo>
                    <a:pt x="64809" y="504786"/>
                  </a:lnTo>
                  <a:lnTo>
                    <a:pt x="39194" y="524255"/>
                  </a:lnTo>
                  <a:lnTo>
                    <a:pt x="19962" y="533317"/>
                  </a:lnTo>
                  <a:lnTo>
                    <a:pt x="0" y="537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7733"/>
            <p:cNvSpPr/>
            <p:nvPr>
              <p:custDataLst>
                <p:tags r:id="rId35"/>
              </p:custDataLst>
            </p:nvPr>
          </p:nvSpPr>
          <p:spPr>
            <a:xfrm>
              <a:off x="6182800" y="3439753"/>
              <a:ext cx="198951" cy="245863"/>
            </a:xfrm>
            <a:custGeom>
              <a:avLst/>
              <a:gdLst/>
              <a:ahLst/>
              <a:cxnLst/>
              <a:rect l="0" t="0" r="0" b="0"/>
              <a:pathLst>
                <a:path w="198951" h="245863">
                  <a:moveTo>
                    <a:pt x="170375" y="36872"/>
                  </a:moveTo>
                  <a:lnTo>
                    <a:pt x="170375" y="36872"/>
                  </a:lnTo>
                  <a:lnTo>
                    <a:pt x="170375" y="31815"/>
                  </a:lnTo>
                  <a:lnTo>
                    <a:pt x="171433" y="30326"/>
                  </a:lnTo>
                  <a:lnTo>
                    <a:pt x="173197" y="29333"/>
                  </a:lnTo>
                  <a:lnTo>
                    <a:pt x="175431" y="28671"/>
                  </a:lnTo>
                  <a:lnTo>
                    <a:pt x="176920" y="27171"/>
                  </a:lnTo>
                  <a:lnTo>
                    <a:pt x="178576" y="22683"/>
                  </a:lnTo>
                  <a:lnTo>
                    <a:pt x="179507" y="14206"/>
                  </a:lnTo>
                  <a:lnTo>
                    <a:pt x="176903" y="8101"/>
                  </a:lnTo>
                  <a:lnTo>
                    <a:pt x="174727" y="4991"/>
                  </a:lnTo>
                  <a:lnTo>
                    <a:pt x="171160" y="2918"/>
                  </a:lnTo>
                  <a:lnTo>
                    <a:pt x="154968" y="0"/>
                  </a:lnTo>
                  <a:lnTo>
                    <a:pt x="115943" y="1837"/>
                  </a:lnTo>
                  <a:lnTo>
                    <a:pt x="78753" y="9205"/>
                  </a:lnTo>
                  <a:lnTo>
                    <a:pt x="58746" y="16109"/>
                  </a:lnTo>
                  <a:lnTo>
                    <a:pt x="26976" y="38776"/>
                  </a:lnTo>
                  <a:lnTo>
                    <a:pt x="15586" y="54252"/>
                  </a:lnTo>
                  <a:lnTo>
                    <a:pt x="14442" y="68938"/>
                  </a:lnTo>
                  <a:lnTo>
                    <a:pt x="18522" y="84990"/>
                  </a:lnTo>
                  <a:lnTo>
                    <a:pt x="27390" y="99180"/>
                  </a:lnTo>
                  <a:lnTo>
                    <a:pt x="35565" y="106898"/>
                  </a:lnTo>
                  <a:lnTo>
                    <a:pt x="75521" y="126409"/>
                  </a:lnTo>
                  <a:lnTo>
                    <a:pt x="120751" y="139431"/>
                  </a:lnTo>
                  <a:lnTo>
                    <a:pt x="128860" y="140990"/>
                  </a:lnTo>
                  <a:lnTo>
                    <a:pt x="81418" y="164020"/>
                  </a:lnTo>
                  <a:lnTo>
                    <a:pt x="34705" y="184483"/>
                  </a:lnTo>
                  <a:lnTo>
                    <a:pt x="23294" y="189260"/>
                  </a:lnTo>
                  <a:lnTo>
                    <a:pt x="7086" y="202792"/>
                  </a:lnTo>
                  <a:lnTo>
                    <a:pt x="2552" y="210450"/>
                  </a:lnTo>
                  <a:lnTo>
                    <a:pt x="0" y="220712"/>
                  </a:lnTo>
                  <a:lnTo>
                    <a:pt x="2817" y="223990"/>
                  </a:lnTo>
                  <a:lnTo>
                    <a:pt x="23008" y="233661"/>
                  </a:lnTo>
                  <a:lnTo>
                    <a:pt x="67222" y="243588"/>
                  </a:lnTo>
                  <a:lnTo>
                    <a:pt x="111663" y="245862"/>
                  </a:lnTo>
                  <a:lnTo>
                    <a:pt x="149958" y="238707"/>
                  </a:lnTo>
                  <a:lnTo>
                    <a:pt x="198950" y="227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0" name="SMARTInkShape-Group1583"/>
          <p:cNvGrpSpPr/>
          <p:nvPr/>
        </p:nvGrpSpPr>
        <p:grpSpPr>
          <a:xfrm>
            <a:off x="7009142" y="3543417"/>
            <a:ext cx="248909" cy="314209"/>
            <a:chOff x="7009142" y="3543417"/>
            <a:chExt cx="248909" cy="314209"/>
          </a:xfrm>
        </p:grpSpPr>
        <p:sp>
          <p:nvSpPr>
            <p:cNvPr id="398" name="SMARTInkShape-7734"/>
            <p:cNvSpPr/>
            <p:nvPr>
              <p:custDataLst>
                <p:tags r:id="rId32"/>
              </p:custDataLst>
            </p:nvPr>
          </p:nvSpPr>
          <p:spPr>
            <a:xfrm>
              <a:off x="7014614" y="3543417"/>
              <a:ext cx="241997" cy="238009"/>
            </a:xfrm>
            <a:custGeom>
              <a:avLst/>
              <a:gdLst/>
              <a:ahLst/>
              <a:cxnLst/>
              <a:rect l="0" t="0" r="0" b="0"/>
              <a:pathLst>
                <a:path w="241997" h="238009">
                  <a:moveTo>
                    <a:pt x="224386" y="9408"/>
                  </a:moveTo>
                  <a:lnTo>
                    <a:pt x="224386" y="9408"/>
                  </a:lnTo>
                  <a:lnTo>
                    <a:pt x="232586" y="1207"/>
                  </a:lnTo>
                  <a:lnTo>
                    <a:pt x="241996" y="0"/>
                  </a:lnTo>
                  <a:lnTo>
                    <a:pt x="196708" y="23741"/>
                  </a:lnTo>
                  <a:lnTo>
                    <a:pt x="157889" y="45008"/>
                  </a:lnTo>
                  <a:lnTo>
                    <a:pt x="114589" y="64771"/>
                  </a:lnTo>
                  <a:lnTo>
                    <a:pt x="73934" y="87999"/>
                  </a:lnTo>
                  <a:lnTo>
                    <a:pt x="32679" y="112368"/>
                  </a:lnTo>
                  <a:lnTo>
                    <a:pt x="0" y="139114"/>
                  </a:lnTo>
                  <a:lnTo>
                    <a:pt x="712" y="142446"/>
                  </a:lnTo>
                  <a:lnTo>
                    <a:pt x="7148" y="151792"/>
                  </a:lnTo>
                  <a:lnTo>
                    <a:pt x="27727" y="163897"/>
                  </a:lnTo>
                  <a:lnTo>
                    <a:pt x="72429" y="180715"/>
                  </a:lnTo>
                  <a:lnTo>
                    <a:pt x="110174" y="193530"/>
                  </a:lnTo>
                  <a:lnTo>
                    <a:pt x="153856" y="203075"/>
                  </a:lnTo>
                  <a:lnTo>
                    <a:pt x="191846" y="212605"/>
                  </a:lnTo>
                  <a:lnTo>
                    <a:pt x="228894" y="230795"/>
                  </a:lnTo>
                  <a:lnTo>
                    <a:pt x="233911" y="238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7735"/>
            <p:cNvSpPr/>
            <p:nvPr>
              <p:custDataLst>
                <p:tags r:id="rId33"/>
              </p:custDataLst>
            </p:nvPr>
          </p:nvSpPr>
          <p:spPr>
            <a:xfrm>
              <a:off x="7009142" y="3800475"/>
              <a:ext cx="248909" cy="57151"/>
            </a:xfrm>
            <a:custGeom>
              <a:avLst/>
              <a:gdLst/>
              <a:ahLst/>
              <a:cxnLst/>
              <a:rect l="0" t="0" r="0" b="0"/>
              <a:pathLst>
                <a:path w="248909" h="57151">
                  <a:moveTo>
                    <a:pt x="48883" y="0"/>
                  </a:moveTo>
                  <a:lnTo>
                    <a:pt x="48883" y="0"/>
                  </a:lnTo>
                  <a:lnTo>
                    <a:pt x="10902" y="15188"/>
                  </a:lnTo>
                  <a:lnTo>
                    <a:pt x="958" y="17333"/>
                  </a:lnTo>
                  <a:lnTo>
                    <a:pt x="0" y="18964"/>
                  </a:lnTo>
                  <a:lnTo>
                    <a:pt x="1477" y="21109"/>
                  </a:lnTo>
                  <a:lnTo>
                    <a:pt x="4580" y="23598"/>
                  </a:lnTo>
                  <a:lnTo>
                    <a:pt x="37858" y="34138"/>
                  </a:lnTo>
                  <a:lnTo>
                    <a:pt x="78298" y="40139"/>
                  </a:lnTo>
                  <a:lnTo>
                    <a:pt x="110640" y="45356"/>
                  </a:lnTo>
                  <a:lnTo>
                    <a:pt x="146180" y="51203"/>
                  </a:lnTo>
                  <a:lnTo>
                    <a:pt x="186720" y="55388"/>
                  </a:lnTo>
                  <a:lnTo>
                    <a:pt x="248908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8" name="SMARTInkShape-Group1584"/>
          <p:cNvGrpSpPr/>
          <p:nvPr/>
        </p:nvGrpSpPr>
        <p:grpSpPr>
          <a:xfrm>
            <a:off x="7886700" y="3505317"/>
            <a:ext cx="781051" cy="756761"/>
            <a:chOff x="7886700" y="3505317"/>
            <a:chExt cx="781051" cy="756761"/>
          </a:xfrm>
        </p:grpSpPr>
        <p:sp>
          <p:nvSpPr>
            <p:cNvPr id="401" name="SMARTInkShape-7736"/>
            <p:cNvSpPr/>
            <p:nvPr>
              <p:custDataLst>
                <p:tags r:id="rId25"/>
              </p:custDataLst>
            </p:nvPr>
          </p:nvSpPr>
          <p:spPr>
            <a:xfrm>
              <a:off x="8296275" y="3505317"/>
              <a:ext cx="142876" cy="133234"/>
            </a:xfrm>
            <a:custGeom>
              <a:avLst/>
              <a:gdLst/>
              <a:ahLst/>
              <a:cxnLst/>
              <a:rect l="0" t="0" r="0" b="0"/>
              <a:pathLst>
                <a:path w="142876" h="133234">
                  <a:moveTo>
                    <a:pt x="0" y="9408"/>
                  </a:moveTo>
                  <a:lnTo>
                    <a:pt x="0" y="9408"/>
                  </a:lnTo>
                  <a:lnTo>
                    <a:pt x="5056" y="9408"/>
                  </a:lnTo>
                  <a:lnTo>
                    <a:pt x="10361" y="6586"/>
                  </a:lnTo>
                  <a:lnTo>
                    <a:pt x="16246" y="2862"/>
                  </a:lnTo>
                  <a:lnTo>
                    <a:pt x="26569" y="766"/>
                  </a:lnTo>
                  <a:lnTo>
                    <a:pt x="54546" y="0"/>
                  </a:lnTo>
                  <a:lnTo>
                    <a:pt x="59648" y="2077"/>
                  </a:lnTo>
                  <a:lnTo>
                    <a:pt x="68138" y="10031"/>
                  </a:lnTo>
                  <a:lnTo>
                    <a:pt x="72617" y="23443"/>
                  </a:lnTo>
                  <a:lnTo>
                    <a:pt x="73812" y="31465"/>
                  </a:lnTo>
                  <a:lnTo>
                    <a:pt x="72492" y="38929"/>
                  </a:lnTo>
                  <a:lnTo>
                    <a:pt x="65380" y="52867"/>
                  </a:lnTo>
                  <a:lnTo>
                    <a:pt x="43156" y="82655"/>
                  </a:lnTo>
                  <a:lnTo>
                    <a:pt x="41471" y="86815"/>
                  </a:lnTo>
                  <a:lnTo>
                    <a:pt x="33954" y="94258"/>
                  </a:lnTo>
                  <a:lnTo>
                    <a:pt x="25674" y="101094"/>
                  </a:lnTo>
                  <a:lnTo>
                    <a:pt x="21993" y="107660"/>
                  </a:lnTo>
                  <a:lnTo>
                    <a:pt x="23129" y="110893"/>
                  </a:lnTo>
                  <a:lnTo>
                    <a:pt x="30035" y="117307"/>
                  </a:lnTo>
                  <a:lnTo>
                    <a:pt x="40160" y="120863"/>
                  </a:lnTo>
                  <a:lnTo>
                    <a:pt x="82155" y="123333"/>
                  </a:lnTo>
                  <a:lnTo>
                    <a:pt x="108459" y="126456"/>
                  </a:lnTo>
                  <a:lnTo>
                    <a:pt x="142875" y="133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7737"/>
            <p:cNvSpPr/>
            <p:nvPr>
              <p:custDataLst>
                <p:tags r:id="rId26"/>
              </p:custDataLst>
            </p:nvPr>
          </p:nvSpPr>
          <p:spPr>
            <a:xfrm>
              <a:off x="7886700" y="3876675"/>
              <a:ext cx="552451" cy="28576"/>
            </a:xfrm>
            <a:custGeom>
              <a:avLst/>
              <a:gdLst/>
              <a:ahLst/>
              <a:cxnLst/>
              <a:rect l="0" t="0" r="0" b="0"/>
              <a:pathLst>
                <a:path w="552451" h="28576">
                  <a:moveTo>
                    <a:pt x="0" y="0"/>
                  </a:moveTo>
                  <a:lnTo>
                    <a:pt x="0" y="0"/>
                  </a:lnTo>
                  <a:lnTo>
                    <a:pt x="0" y="18314"/>
                  </a:lnTo>
                  <a:lnTo>
                    <a:pt x="4233" y="21734"/>
                  </a:lnTo>
                  <a:lnTo>
                    <a:pt x="31476" y="26548"/>
                  </a:lnTo>
                  <a:lnTo>
                    <a:pt x="71533" y="27975"/>
                  </a:lnTo>
                  <a:lnTo>
                    <a:pt x="110683" y="28397"/>
                  </a:lnTo>
                  <a:lnTo>
                    <a:pt x="150153" y="28522"/>
                  </a:lnTo>
                  <a:lnTo>
                    <a:pt x="194890" y="28559"/>
                  </a:lnTo>
                  <a:lnTo>
                    <a:pt x="241660" y="28570"/>
                  </a:lnTo>
                  <a:lnTo>
                    <a:pt x="273210" y="28573"/>
                  </a:lnTo>
                  <a:lnTo>
                    <a:pt x="307694" y="28574"/>
                  </a:lnTo>
                  <a:lnTo>
                    <a:pt x="342069" y="28575"/>
                  </a:lnTo>
                  <a:lnTo>
                    <a:pt x="386280" y="28575"/>
                  </a:lnTo>
                  <a:lnTo>
                    <a:pt x="431365" y="28575"/>
                  </a:lnTo>
                  <a:lnTo>
                    <a:pt x="469888" y="28575"/>
                  </a:lnTo>
                  <a:lnTo>
                    <a:pt x="508585" y="28575"/>
                  </a:lnTo>
                  <a:lnTo>
                    <a:pt x="55245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7738"/>
            <p:cNvSpPr/>
            <p:nvPr>
              <p:custDataLst>
                <p:tags r:id="rId27"/>
              </p:custDataLst>
            </p:nvPr>
          </p:nvSpPr>
          <p:spPr>
            <a:xfrm>
              <a:off x="7934325" y="4025941"/>
              <a:ext cx="100365" cy="193635"/>
            </a:xfrm>
            <a:custGeom>
              <a:avLst/>
              <a:gdLst/>
              <a:ahLst/>
              <a:cxnLst/>
              <a:rect l="0" t="0" r="0" b="0"/>
              <a:pathLst>
                <a:path w="100365" h="193635">
                  <a:moveTo>
                    <a:pt x="0" y="88859"/>
                  </a:moveTo>
                  <a:lnTo>
                    <a:pt x="0" y="88859"/>
                  </a:lnTo>
                  <a:lnTo>
                    <a:pt x="5056" y="83803"/>
                  </a:lnTo>
                  <a:lnTo>
                    <a:pt x="5487" y="81255"/>
                  </a:lnTo>
                  <a:lnTo>
                    <a:pt x="4717" y="78498"/>
                  </a:lnTo>
                  <a:lnTo>
                    <a:pt x="3145" y="75602"/>
                  </a:lnTo>
                  <a:lnTo>
                    <a:pt x="2097" y="75787"/>
                  </a:lnTo>
                  <a:lnTo>
                    <a:pt x="931" y="81639"/>
                  </a:lnTo>
                  <a:lnTo>
                    <a:pt x="81" y="127998"/>
                  </a:lnTo>
                  <a:lnTo>
                    <a:pt x="11" y="171899"/>
                  </a:lnTo>
                  <a:lnTo>
                    <a:pt x="2" y="189341"/>
                  </a:lnTo>
                  <a:lnTo>
                    <a:pt x="2822" y="149226"/>
                  </a:lnTo>
                  <a:lnTo>
                    <a:pt x="9701" y="104295"/>
                  </a:lnTo>
                  <a:lnTo>
                    <a:pt x="19711" y="61765"/>
                  </a:lnTo>
                  <a:lnTo>
                    <a:pt x="28771" y="37792"/>
                  </a:lnTo>
                  <a:lnTo>
                    <a:pt x="59013" y="1639"/>
                  </a:lnTo>
                  <a:lnTo>
                    <a:pt x="62625" y="21"/>
                  </a:lnTo>
                  <a:lnTo>
                    <a:pt x="66092" y="0"/>
                  </a:lnTo>
                  <a:lnTo>
                    <a:pt x="69462" y="1045"/>
                  </a:lnTo>
                  <a:lnTo>
                    <a:pt x="76027" y="7850"/>
                  </a:lnTo>
                  <a:lnTo>
                    <a:pt x="88865" y="34522"/>
                  </a:lnTo>
                  <a:lnTo>
                    <a:pt x="95047" y="76911"/>
                  </a:lnTo>
                  <a:lnTo>
                    <a:pt x="100364" y="106132"/>
                  </a:lnTo>
                  <a:lnTo>
                    <a:pt x="96132" y="147239"/>
                  </a:lnTo>
                  <a:lnTo>
                    <a:pt x="95250" y="193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7739"/>
            <p:cNvSpPr/>
            <p:nvPr>
              <p:custDataLst>
                <p:tags r:id="rId28"/>
              </p:custDataLst>
            </p:nvPr>
          </p:nvSpPr>
          <p:spPr>
            <a:xfrm>
              <a:off x="8172450" y="4200525"/>
              <a:ext cx="5488" cy="5489"/>
            </a:xfrm>
            <a:custGeom>
              <a:avLst/>
              <a:gdLst/>
              <a:ahLst/>
              <a:cxnLst/>
              <a:rect l="0" t="0" r="0" b="0"/>
              <a:pathLst>
                <a:path w="5488" h="5489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5488"/>
                  </a:lnTo>
                  <a:lnTo>
                    <a:pt x="5056" y="3144"/>
                  </a:lnTo>
                  <a:lnTo>
                    <a:pt x="5487" y="2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7740"/>
            <p:cNvSpPr/>
            <p:nvPr>
              <p:custDataLst>
                <p:tags r:id="rId29"/>
              </p:custDataLst>
            </p:nvPr>
          </p:nvSpPr>
          <p:spPr>
            <a:xfrm>
              <a:off x="7927787" y="3676948"/>
              <a:ext cx="301814" cy="149117"/>
            </a:xfrm>
            <a:custGeom>
              <a:avLst/>
              <a:gdLst/>
              <a:ahLst/>
              <a:cxnLst/>
              <a:rect l="0" t="0" r="0" b="0"/>
              <a:pathLst>
                <a:path w="301814" h="149117">
                  <a:moveTo>
                    <a:pt x="73213" y="18752"/>
                  </a:moveTo>
                  <a:lnTo>
                    <a:pt x="73213" y="18752"/>
                  </a:lnTo>
                  <a:lnTo>
                    <a:pt x="78269" y="18752"/>
                  </a:lnTo>
                  <a:lnTo>
                    <a:pt x="79758" y="19810"/>
                  </a:lnTo>
                  <a:lnTo>
                    <a:pt x="80751" y="21574"/>
                  </a:lnTo>
                  <a:lnTo>
                    <a:pt x="81855" y="28473"/>
                  </a:lnTo>
                  <a:lnTo>
                    <a:pt x="82622" y="67657"/>
                  </a:lnTo>
                  <a:lnTo>
                    <a:pt x="79900" y="114171"/>
                  </a:lnTo>
                  <a:lnTo>
                    <a:pt x="72372" y="136982"/>
                  </a:lnTo>
                  <a:lnTo>
                    <a:pt x="69478" y="142022"/>
                  </a:lnTo>
                  <a:lnTo>
                    <a:pt x="64372" y="145382"/>
                  </a:lnTo>
                  <a:lnTo>
                    <a:pt x="50234" y="149116"/>
                  </a:lnTo>
                  <a:lnTo>
                    <a:pt x="33367" y="145130"/>
                  </a:lnTo>
                  <a:lnTo>
                    <a:pt x="24424" y="141104"/>
                  </a:lnTo>
                  <a:lnTo>
                    <a:pt x="11665" y="128164"/>
                  </a:lnTo>
                  <a:lnTo>
                    <a:pt x="3525" y="110771"/>
                  </a:lnTo>
                  <a:lnTo>
                    <a:pt x="0" y="79296"/>
                  </a:lnTo>
                  <a:lnTo>
                    <a:pt x="2927" y="62947"/>
                  </a:lnTo>
                  <a:lnTo>
                    <a:pt x="15580" y="41842"/>
                  </a:lnTo>
                  <a:lnTo>
                    <a:pt x="32736" y="27240"/>
                  </a:lnTo>
                  <a:lnTo>
                    <a:pt x="70588" y="13883"/>
                  </a:lnTo>
                  <a:lnTo>
                    <a:pt x="109109" y="7324"/>
                  </a:lnTo>
                  <a:lnTo>
                    <a:pt x="154404" y="1960"/>
                  </a:lnTo>
                  <a:lnTo>
                    <a:pt x="187615" y="706"/>
                  </a:lnTo>
                  <a:lnTo>
                    <a:pt x="227995" y="0"/>
                  </a:lnTo>
                  <a:lnTo>
                    <a:pt x="275507" y="786"/>
                  </a:lnTo>
                  <a:lnTo>
                    <a:pt x="301813" y="9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7741"/>
            <p:cNvSpPr/>
            <p:nvPr>
              <p:custDataLst>
                <p:tags r:id="rId30"/>
              </p:custDataLst>
            </p:nvPr>
          </p:nvSpPr>
          <p:spPr>
            <a:xfrm>
              <a:off x="8524875" y="3947671"/>
              <a:ext cx="142876" cy="105340"/>
            </a:xfrm>
            <a:custGeom>
              <a:avLst/>
              <a:gdLst/>
              <a:ahLst/>
              <a:cxnLst/>
              <a:rect l="0" t="0" r="0" b="0"/>
              <a:pathLst>
                <a:path w="142876" h="105340">
                  <a:moveTo>
                    <a:pt x="0" y="24254"/>
                  </a:moveTo>
                  <a:lnTo>
                    <a:pt x="0" y="24254"/>
                  </a:lnTo>
                  <a:lnTo>
                    <a:pt x="0" y="10065"/>
                  </a:lnTo>
                  <a:lnTo>
                    <a:pt x="1058" y="8445"/>
                  </a:lnTo>
                  <a:lnTo>
                    <a:pt x="2822" y="7365"/>
                  </a:lnTo>
                  <a:lnTo>
                    <a:pt x="5056" y="6644"/>
                  </a:lnTo>
                  <a:lnTo>
                    <a:pt x="13257" y="574"/>
                  </a:lnTo>
                  <a:lnTo>
                    <a:pt x="16246" y="0"/>
                  </a:lnTo>
                  <a:lnTo>
                    <a:pt x="19297" y="677"/>
                  </a:lnTo>
                  <a:lnTo>
                    <a:pt x="25510" y="3192"/>
                  </a:lnTo>
                  <a:lnTo>
                    <a:pt x="46346" y="9996"/>
                  </a:lnTo>
                  <a:lnTo>
                    <a:pt x="49947" y="13690"/>
                  </a:lnTo>
                  <a:lnTo>
                    <a:pt x="53949" y="23440"/>
                  </a:lnTo>
                  <a:lnTo>
                    <a:pt x="56202" y="35772"/>
                  </a:lnTo>
                  <a:lnTo>
                    <a:pt x="46756" y="56242"/>
                  </a:lnTo>
                  <a:lnTo>
                    <a:pt x="25602" y="83764"/>
                  </a:lnTo>
                  <a:lnTo>
                    <a:pt x="24477" y="87210"/>
                  </a:lnTo>
                  <a:lnTo>
                    <a:pt x="24785" y="90566"/>
                  </a:lnTo>
                  <a:lnTo>
                    <a:pt x="27826" y="98501"/>
                  </a:lnTo>
                  <a:lnTo>
                    <a:pt x="68282" y="105339"/>
                  </a:lnTo>
                  <a:lnTo>
                    <a:pt x="109522" y="102516"/>
                  </a:lnTo>
                  <a:lnTo>
                    <a:pt x="142875" y="100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7742"/>
            <p:cNvSpPr/>
            <p:nvPr>
              <p:custDataLst>
                <p:tags r:id="rId31"/>
              </p:custDataLst>
            </p:nvPr>
          </p:nvSpPr>
          <p:spPr>
            <a:xfrm>
              <a:off x="8289330" y="4049600"/>
              <a:ext cx="206971" cy="212478"/>
            </a:xfrm>
            <a:custGeom>
              <a:avLst/>
              <a:gdLst/>
              <a:ahLst/>
              <a:cxnLst/>
              <a:rect l="0" t="0" r="0" b="0"/>
              <a:pathLst>
                <a:path w="206971" h="212478">
                  <a:moveTo>
                    <a:pt x="149820" y="27100"/>
                  </a:moveTo>
                  <a:lnTo>
                    <a:pt x="149820" y="27100"/>
                  </a:lnTo>
                  <a:lnTo>
                    <a:pt x="149820" y="9767"/>
                  </a:lnTo>
                  <a:lnTo>
                    <a:pt x="144764" y="3502"/>
                  </a:lnTo>
                  <a:lnTo>
                    <a:pt x="136637" y="737"/>
                  </a:lnTo>
                  <a:lnTo>
                    <a:pt x="131506" y="0"/>
                  </a:lnTo>
                  <a:lnTo>
                    <a:pt x="109116" y="4018"/>
                  </a:lnTo>
                  <a:lnTo>
                    <a:pt x="74164" y="22463"/>
                  </a:lnTo>
                  <a:lnTo>
                    <a:pt x="53555" y="40307"/>
                  </a:lnTo>
                  <a:lnTo>
                    <a:pt x="44241" y="52725"/>
                  </a:lnTo>
                  <a:lnTo>
                    <a:pt x="43451" y="59000"/>
                  </a:lnTo>
                  <a:lnTo>
                    <a:pt x="57744" y="90620"/>
                  </a:lnTo>
                  <a:lnTo>
                    <a:pt x="72562" y="100486"/>
                  </a:lnTo>
                  <a:lnTo>
                    <a:pt x="99060" y="109169"/>
                  </a:lnTo>
                  <a:lnTo>
                    <a:pt x="119947" y="112611"/>
                  </a:lnTo>
                  <a:lnTo>
                    <a:pt x="95635" y="120336"/>
                  </a:lnTo>
                  <a:lnTo>
                    <a:pt x="53158" y="132534"/>
                  </a:lnTo>
                  <a:lnTo>
                    <a:pt x="15422" y="147837"/>
                  </a:lnTo>
                  <a:lnTo>
                    <a:pt x="6126" y="154138"/>
                  </a:lnTo>
                  <a:lnTo>
                    <a:pt x="3224" y="158359"/>
                  </a:lnTo>
                  <a:lnTo>
                    <a:pt x="0" y="168693"/>
                  </a:lnTo>
                  <a:lnTo>
                    <a:pt x="1389" y="180341"/>
                  </a:lnTo>
                  <a:lnTo>
                    <a:pt x="3241" y="186411"/>
                  </a:lnTo>
                  <a:lnTo>
                    <a:pt x="7651" y="191516"/>
                  </a:lnTo>
                  <a:lnTo>
                    <a:pt x="21017" y="200010"/>
                  </a:lnTo>
                  <a:lnTo>
                    <a:pt x="65817" y="212423"/>
                  </a:lnTo>
                  <a:lnTo>
                    <a:pt x="81089" y="212477"/>
                  </a:lnTo>
                  <a:lnTo>
                    <a:pt x="118252" y="208944"/>
                  </a:lnTo>
                  <a:lnTo>
                    <a:pt x="159812" y="200643"/>
                  </a:lnTo>
                  <a:lnTo>
                    <a:pt x="206970" y="189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8" name="SMARTInkShape-Group1585"/>
          <p:cNvGrpSpPr/>
          <p:nvPr/>
        </p:nvGrpSpPr>
        <p:grpSpPr>
          <a:xfrm>
            <a:off x="1820677" y="3324225"/>
            <a:ext cx="712974" cy="1045834"/>
            <a:chOff x="1820677" y="3324225"/>
            <a:chExt cx="712974" cy="1045834"/>
          </a:xfrm>
        </p:grpSpPr>
        <p:sp>
          <p:nvSpPr>
            <p:cNvPr id="409" name="SMARTInkShape-7743"/>
            <p:cNvSpPr/>
            <p:nvPr>
              <p:custDataLst>
                <p:tags r:id="rId16"/>
              </p:custDataLst>
            </p:nvPr>
          </p:nvSpPr>
          <p:spPr>
            <a:xfrm>
              <a:off x="2249902" y="4041398"/>
              <a:ext cx="156509" cy="80232"/>
            </a:xfrm>
            <a:custGeom>
              <a:avLst/>
              <a:gdLst/>
              <a:ahLst/>
              <a:cxnLst/>
              <a:rect l="0" t="0" r="0" b="0"/>
              <a:pathLst>
                <a:path w="156509" h="80232">
                  <a:moveTo>
                    <a:pt x="36098" y="6727"/>
                  </a:moveTo>
                  <a:lnTo>
                    <a:pt x="36098" y="6727"/>
                  </a:lnTo>
                  <a:lnTo>
                    <a:pt x="46211" y="6727"/>
                  </a:lnTo>
                  <a:lnTo>
                    <a:pt x="53998" y="9549"/>
                  </a:lnTo>
                  <a:lnTo>
                    <a:pt x="57556" y="11783"/>
                  </a:lnTo>
                  <a:lnTo>
                    <a:pt x="59929" y="15389"/>
                  </a:lnTo>
                  <a:lnTo>
                    <a:pt x="62564" y="25041"/>
                  </a:lnTo>
                  <a:lnTo>
                    <a:pt x="61151" y="29520"/>
                  </a:lnTo>
                  <a:lnTo>
                    <a:pt x="46495" y="49957"/>
                  </a:lnTo>
                  <a:lnTo>
                    <a:pt x="38602" y="64040"/>
                  </a:lnTo>
                  <a:lnTo>
                    <a:pt x="28039" y="73827"/>
                  </a:lnTo>
                  <a:lnTo>
                    <a:pt x="19111" y="78883"/>
                  </a:lnTo>
                  <a:lnTo>
                    <a:pt x="15248" y="80231"/>
                  </a:lnTo>
                  <a:lnTo>
                    <a:pt x="11615" y="77955"/>
                  </a:lnTo>
                  <a:lnTo>
                    <a:pt x="4756" y="66959"/>
                  </a:lnTo>
                  <a:lnTo>
                    <a:pt x="0" y="53031"/>
                  </a:lnTo>
                  <a:lnTo>
                    <a:pt x="1710" y="42829"/>
                  </a:lnTo>
                  <a:lnTo>
                    <a:pt x="8623" y="28007"/>
                  </a:lnTo>
                  <a:lnTo>
                    <a:pt x="11431" y="24088"/>
                  </a:lnTo>
                  <a:lnTo>
                    <a:pt x="15420" y="21477"/>
                  </a:lnTo>
                  <a:lnTo>
                    <a:pt x="25497" y="18574"/>
                  </a:lnTo>
                  <a:lnTo>
                    <a:pt x="31147" y="19917"/>
                  </a:lnTo>
                  <a:lnTo>
                    <a:pt x="75575" y="47823"/>
                  </a:lnTo>
                  <a:lnTo>
                    <a:pt x="122806" y="68874"/>
                  </a:lnTo>
                  <a:lnTo>
                    <a:pt x="132138" y="71390"/>
                  </a:lnTo>
                  <a:lnTo>
                    <a:pt x="137166" y="69944"/>
                  </a:lnTo>
                  <a:lnTo>
                    <a:pt x="148398" y="62693"/>
                  </a:lnTo>
                  <a:lnTo>
                    <a:pt x="154801" y="52415"/>
                  </a:lnTo>
                  <a:lnTo>
                    <a:pt x="156508" y="46710"/>
                  </a:lnTo>
                  <a:lnTo>
                    <a:pt x="153855" y="23513"/>
                  </a:lnTo>
                  <a:lnTo>
                    <a:pt x="146290" y="11365"/>
                  </a:lnTo>
                  <a:lnTo>
                    <a:pt x="141309" y="6644"/>
                  </a:lnTo>
                  <a:lnTo>
                    <a:pt x="130131" y="1399"/>
                  </a:lnTo>
                  <a:lnTo>
                    <a:pt x="124186" y="0"/>
                  </a:lnTo>
                  <a:lnTo>
                    <a:pt x="93248" y="6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7744"/>
            <p:cNvSpPr/>
            <p:nvPr>
              <p:custDataLst>
                <p:tags r:id="rId17"/>
              </p:custDataLst>
            </p:nvPr>
          </p:nvSpPr>
          <p:spPr>
            <a:xfrm>
              <a:off x="2127115" y="4014062"/>
              <a:ext cx="65857" cy="100739"/>
            </a:xfrm>
            <a:custGeom>
              <a:avLst/>
              <a:gdLst/>
              <a:ahLst/>
              <a:cxnLst/>
              <a:rect l="0" t="0" r="0" b="0"/>
              <a:pathLst>
                <a:path w="65857" h="100739">
                  <a:moveTo>
                    <a:pt x="25535" y="5488"/>
                  </a:moveTo>
                  <a:lnTo>
                    <a:pt x="25535" y="5488"/>
                  </a:lnTo>
                  <a:lnTo>
                    <a:pt x="20479" y="5488"/>
                  </a:lnTo>
                  <a:lnTo>
                    <a:pt x="3800" y="0"/>
                  </a:lnTo>
                  <a:lnTo>
                    <a:pt x="1520" y="772"/>
                  </a:lnTo>
                  <a:lnTo>
                    <a:pt x="0" y="2344"/>
                  </a:lnTo>
                  <a:lnTo>
                    <a:pt x="45" y="3392"/>
                  </a:lnTo>
                  <a:lnTo>
                    <a:pt x="1134" y="4090"/>
                  </a:lnTo>
                  <a:lnTo>
                    <a:pt x="24486" y="10463"/>
                  </a:lnTo>
                  <a:lnTo>
                    <a:pt x="53668" y="29323"/>
                  </a:lnTo>
                  <a:lnTo>
                    <a:pt x="63791" y="41128"/>
                  </a:lnTo>
                  <a:lnTo>
                    <a:pt x="65856" y="47240"/>
                  </a:lnTo>
                  <a:lnTo>
                    <a:pt x="65328" y="59675"/>
                  </a:lnTo>
                  <a:lnTo>
                    <a:pt x="56365" y="83847"/>
                  </a:lnTo>
                  <a:lnTo>
                    <a:pt x="44585" y="100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7745"/>
            <p:cNvSpPr/>
            <p:nvPr>
              <p:custDataLst>
                <p:tags r:id="rId18"/>
              </p:custDataLst>
            </p:nvPr>
          </p:nvSpPr>
          <p:spPr>
            <a:xfrm>
              <a:off x="2019300" y="4048125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10113" y="13994"/>
                  </a:lnTo>
                  <a:lnTo>
                    <a:pt x="53673" y="10114"/>
                  </a:lnTo>
                  <a:lnTo>
                    <a:pt x="91976" y="9642"/>
                  </a:lnTo>
                  <a:lnTo>
                    <a:pt x="134905" y="6718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7746"/>
            <p:cNvSpPr/>
            <p:nvPr>
              <p:custDataLst>
                <p:tags r:id="rId19"/>
              </p:custDataLst>
            </p:nvPr>
          </p:nvSpPr>
          <p:spPr>
            <a:xfrm>
              <a:off x="1842794" y="3981450"/>
              <a:ext cx="109832" cy="134949"/>
            </a:xfrm>
            <a:custGeom>
              <a:avLst/>
              <a:gdLst/>
              <a:ahLst/>
              <a:cxnLst/>
              <a:rect l="0" t="0" r="0" b="0"/>
              <a:pathLst>
                <a:path w="109832" h="134949">
                  <a:moveTo>
                    <a:pt x="5056" y="0"/>
                  </a:moveTo>
                  <a:lnTo>
                    <a:pt x="5056" y="0"/>
                  </a:lnTo>
                  <a:lnTo>
                    <a:pt x="0" y="0"/>
                  </a:lnTo>
                  <a:lnTo>
                    <a:pt x="627" y="1058"/>
                  </a:lnTo>
                  <a:lnTo>
                    <a:pt x="6968" y="5056"/>
                  </a:lnTo>
                  <a:lnTo>
                    <a:pt x="9506" y="8662"/>
                  </a:lnTo>
                  <a:lnTo>
                    <a:pt x="20681" y="55907"/>
                  </a:lnTo>
                  <a:lnTo>
                    <a:pt x="23429" y="97827"/>
                  </a:lnTo>
                  <a:lnTo>
                    <a:pt x="24047" y="134948"/>
                  </a:lnTo>
                  <a:lnTo>
                    <a:pt x="29159" y="96815"/>
                  </a:lnTo>
                  <a:lnTo>
                    <a:pt x="37362" y="72195"/>
                  </a:lnTo>
                  <a:lnTo>
                    <a:pt x="51552" y="51495"/>
                  </a:lnTo>
                  <a:lnTo>
                    <a:pt x="60293" y="44053"/>
                  </a:lnTo>
                  <a:lnTo>
                    <a:pt x="64106" y="42069"/>
                  </a:lnTo>
                  <a:lnTo>
                    <a:pt x="67706" y="41804"/>
                  </a:lnTo>
                  <a:lnTo>
                    <a:pt x="74528" y="44333"/>
                  </a:lnTo>
                  <a:lnTo>
                    <a:pt x="81088" y="57451"/>
                  </a:lnTo>
                  <a:lnTo>
                    <a:pt x="109831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7747"/>
            <p:cNvSpPr/>
            <p:nvPr>
              <p:custDataLst>
                <p:tags r:id="rId20"/>
              </p:custDataLst>
            </p:nvPr>
          </p:nvSpPr>
          <p:spPr>
            <a:xfrm>
              <a:off x="2047875" y="3603833"/>
              <a:ext cx="142876" cy="145812"/>
            </a:xfrm>
            <a:custGeom>
              <a:avLst/>
              <a:gdLst/>
              <a:ahLst/>
              <a:cxnLst/>
              <a:rect l="0" t="0" r="0" b="0"/>
              <a:pathLst>
                <a:path w="142876" h="145812">
                  <a:moveTo>
                    <a:pt x="0" y="25192"/>
                  </a:moveTo>
                  <a:lnTo>
                    <a:pt x="0" y="25192"/>
                  </a:lnTo>
                  <a:lnTo>
                    <a:pt x="1058" y="40400"/>
                  </a:lnTo>
                  <a:lnTo>
                    <a:pt x="8201" y="69973"/>
                  </a:lnTo>
                  <a:lnTo>
                    <a:pt x="9351" y="107080"/>
                  </a:lnTo>
                  <a:lnTo>
                    <a:pt x="9518" y="145811"/>
                  </a:lnTo>
                  <a:lnTo>
                    <a:pt x="12347" y="108871"/>
                  </a:lnTo>
                  <a:lnTo>
                    <a:pt x="23714" y="65581"/>
                  </a:lnTo>
                  <a:lnTo>
                    <a:pt x="28673" y="43009"/>
                  </a:lnTo>
                  <a:lnTo>
                    <a:pt x="30757" y="40245"/>
                  </a:lnTo>
                  <a:lnTo>
                    <a:pt x="33205" y="38402"/>
                  </a:lnTo>
                  <a:lnTo>
                    <a:pt x="34836" y="38232"/>
                  </a:lnTo>
                  <a:lnTo>
                    <a:pt x="35924" y="39177"/>
                  </a:lnTo>
                  <a:lnTo>
                    <a:pt x="53884" y="85503"/>
                  </a:lnTo>
                  <a:lnTo>
                    <a:pt x="56720" y="99091"/>
                  </a:lnTo>
                  <a:lnTo>
                    <a:pt x="62079" y="85540"/>
                  </a:lnTo>
                  <a:lnTo>
                    <a:pt x="71328" y="42363"/>
                  </a:lnTo>
                  <a:lnTo>
                    <a:pt x="89030" y="8386"/>
                  </a:lnTo>
                  <a:lnTo>
                    <a:pt x="93220" y="4463"/>
                  </a:lnTo>
                  <a:lnTo>
                    <a:pt x="103520" y="104"/>
                  </a:lnTo>
                  <a:lnTo>
                    <a:pt x="108171" y="0"/>
                  </a:lnTo>
                  <a:lnTo>
                    <a:pt x="116162" y="2707"/>
                  </a:lnTo>
                  <a:lnTo>
                    <a:pt x="123242" y="13082"/>
                  </a:lnTo>
                  <a:lnTo>
                    <a:pt x="140002" y="46001"/>
                  </a:lnTo>
                  <a:lnTo>
                    <a:pt x="142497" y="88258"/>
                  </a:lnTo>
                  <a:lnTo>
                    <a:pt x="142875" y="110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7748"/>
            <p:cNvSpPr/>
            <p:nvPr>
              <p:custDataLst>
                <p:tags r:id="rId21"/>
              </p:custDataLst>
            </p:nvPr>
          </p:nvSpPr>
          <p:spPr>
            <a:xfrm>
              <a:off x="1981200" y="35528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18462"/>
                  </a:lnTo>
                  <a:lnTo>
                    <a:pt x="6703" y="106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7749"/>
            <p:cNvSpPr/>
            <p:nvPr>
              <p:custDataLst>
                <p:tags r:id="rId22"/>
              </p:custDataLst>
            </p:nvPr>
          </p:nvSpPr>
          <p:spPr>
            <a:xfrm>
              <a:off x="2000250" y="364807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1058" y="16267"/>
                  </a:lnTo>
                  <a:lnTo>
                    <a:pt x="8642" y="59663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7750"/>
            <p:cNvSpPr/>
            <p:nvPr>
              <p:custDataLst>
                <p:tags r:id="rId23"/>
              </p:custDataLst>
            </p:nvPr>
          </p:nvSpPr>
          <p:spPr>
            <a:xfrm>
              <a:off x="1905000" y="3324225"/>
              <a:ext cx="38101" cy="504826"/>
            </a:xfrm>
            <a:custGeom>
              <a:avLst/>
              <a:gdLst/>
              <a:ahLst/>
              <a:cxnLst/>
              <a:rect l="0" t="0" r="0" b="0"/>
              <a:pathLst>
                <a:path w="38101" h="50482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7539" y="13183"/>
                  </a:lnTo>
                  <a:lnTo>
                    <a:pt x="12173" y="53591"/>
                  </a:lnTo>
                  <a:lnTo>
                    <a:pt x="18144" y="98819"/>
                  </a:lnTo>
                  <a:lnTo>
                    <a:pt x="18871" y="141385"/>
                  </a:lnTo>
                  <a:lnTo>
                    <a:pt x="21819" y="176653"/>
                  </a:lnTo>
                  <a:lnTo>
                    <a:pt x="26573" y="217794"/>
                  </a:lnTo>
                  <a:lnTo>
                    <a:pt x="27982" y="262440"/>
                  </a:lnTo>
                  <a:lnTo>
                    <a:pt x="28311" y="296557"/>
                  </a:lnTo>
                  <a:lnTo>
                    <a:pt x="29555" y="343397"/>
                  </a:lnTo>
                  <a:lnTo>
                    <a:pt x="36098" y="388742"/>
                  </a:lnTo>
                  <a:lnTo>
                    <a:pt x="34685" y="421394"/>
                  </a:lnTo>
                  <a:lnTo>
                    <a:pt x="29782" y="460240"/>
                  </a:lnTo>
                  <a:lnTo>
                    <a:pt x="38100" y="504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7751"/>
            <p:cNvSpPr/>
            <p:nvPr>
              <p:custDataLst>
                <p:tags r:id="rId24"/>
              </p:custDataLst>
            </p:nvPr>
          </p:nvSpPr>
          <p:spPr>
            <a:xfrm>
              <a:off x="1820677" y="4191000"/>
              <a:ext cx="712974" cy="179059"/>
            </a:xfrm>
            <a:custGeom>
              <a:avLst/>
              <a:gdLst/>
              <a:ahLst/>
              <a:cxnLst/>
              <a:rect l="0" t="0" r="0" b="0"/>
              <a:pathLst>
                <a:path w="712974" h="179059">
                  <a:moveTo>
                    <a:pt x="55748" y="85725"/>
                  </a:moveTo>
                  <a:lnTo>
                    <a:pt x="55748" y="85725"/>
                  </a:lnTo>
                  <a:lnTo>
                    <a:pt x="38414" y="103058"/>
                  </a:lnTo>
                  <a:lnTo>
                    <a:pt x="39959" y="103631"/>
                  </a:lnTo>
                  <a:lnTo>
                    <a:pt x="83590" y="104624"/>
                  </a:lnTo>
                  <a:lnTo>
                    <a:pt x="116805" y="104708"/>
                  </a:lnTo>
                  <a:lnTo>
                    <a:pt x="151676" y="103687"/>
                  </a:lnTo>
                  <a:lnTo>
                    <a:pt x="184813" y="99706"/>
                  </a:lnTo>
                  <a:lnTo>
                    <a:pt x="228163" y="91513"/>
                  </a:lnTo>
                  <a:lnTo>
                    <a:pt x="272874" y="87440"/>
                  </a:lnTo>
                  <a:lnTo>
                    <a:pt x="319636" y="81177"/>
                  </a:lnTo>
                  <a:lnTo>
                    <a:pt x="367006" y="72618"/>
                  </a:lnTo>
                  <a:lnTo>
                    <a:pt x="414555" y="63379"/>
                  </a:lnTo>
                  <a:lnTo>
                    <a:pt x="457101" y="53939"/>
                  </a:lnTo>
                  <a:lnTo>
                    <a:pt x="496518" y="49496"/>
                  </a:lnTo>
                  <a:lnTo>
                    <a:pt x="535009" y="43123"/>
                  </a:lnTo>
                  <a:lnTo>
                    <a:pt x="579395" y="32546"/>
                  </a:lnTo>
                  <a:lnTo>
                    <a:pt x="625167" y="29098"/>
                  </a:lnTo>
                  <a:lnTo>
                    <a:pt x="628792" y="28808"/>
                  </a:lnTo>
                  <a:lnTo>
                    <a:pt x="628278" y="28730"/>
                  </a:lnTo>
                  <a:lnTo>
                    <a:pt x="585939" y="36135"/>
                  </a:lnTo>
                  <a:lnTo>
                    <a:pt x="550097" y="40340"/>
                  </a:lnTo>
                  <a:lnTo>
                    <a:pt x="509844" y="48289"/>
                  </a:lnTo>
                  <a:lnTo>
                    <a:pt x="464403" y="60169"/>
                  </a:lnTo>
                  <a:lnTo>
                    <a:pt x="432106" y="70133"/>
                  </a:lnTo>
                  <a:lnTo>
                    <a:pt x="396585" y="78090"/>
                  </a:lnTo>
                  <a:lnTo>
                    <a:pt x="359631" y="85154"/>
                  </a:lnTo>
                  <a:lnTo>
                    <a:pt x="322041" y="92880"/>
                  </a:lnTo>
                  <a:lnTo>
                    <a:pt x="284167" y="103368"/>
                  </a:lnTo>
                  <a:lnTo>
                    <a:pt x="248990" y="112264"/>
                  </a:lnTo>
                  <a:lnTo>
                    <a:pt x="214658" y="119745"/>
                  </a:lnTo>
                  <a:lnTo>
                    <a:pt x="178233" y="126598"/>
                  </a:lnTo>
                  <a:lnTo>
                    <a:pt x="132139" y="141462"/>
                  </a:lnTo>
                  <a:lnTo>
                    <a:pt x="91670" y="154216"/>
                  </a:lnTo>
                  <a:lnTo>
                    <a:pt x="46616" y="168007"/>
                  </a:lnTo>
                  <a:lnTo>
                    <a:pt x="701" y="179058"/>
                  </a:lnTo>
                  <a:lnTo>
                    <a:pt x="0" y="178639"/>
                  </a:lnTo>
                  <a:lnTo>
                    <a:pt x="39552" y="164616"/>
                  </a:lnTo>
                  <a:lnTo>
                    <a:pt x="74468" y="154374"/>
                  </a:lnTo>
                  <a:lnTo>
                    <a:pt x="118915" y="139462"/>
                  </a:lnTo>
                  <a:lnTo>
                    <a:pt x="153672" y="131480"/>
                  </a:lnTo>
                  <a:lnTo>
                    <a:pt x="190286" y="121583"/>
                  </a:lnTo>
                  <a:lnTo>
                    <a:pt x="227726" y="111187"/>
                  </a:lnTo>
                  <a:lnTo>
                    <a:pt x="265533" y="103038"/>
                  </a:lnTo>
                  <a:lnTo>
                    <a:pt x="306325" y="93067"/>
                  </a:lnTo>
                  <a:lnTo>
                    <a:pt x="349149" y="82638"/>
                  </a:lnTo>
                  <a:lnTo>
                    <a:pt x="392876" y="74475"/>
                  </a:lnTo>
                  <a:lnTo>
                    <a:pt x="434183" y="67320"/>
                  </a:lnTo>
                  <a:lnTo>
                    <a:pt x="473708" y="59553"/>
                  </a:lnTo>
                  <a:lnTo>
                    <a:pt x="512441" y="49046"/>
                  </a:lnTo>
                  <a:lnTo>
                    <a:pt x="550823" y="40143"/>
                  </a:lnTo>
                  <a:lnTo>
                    <a:pt x="587989" y="32658"/>
                  </a:lnTo>
                  <a:lnTo>
                    <a:pt x="622147" y="25803"/>
                  </a:lnTo>
                  <a:lnTo>
                    <a:pt x="7129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7" name="SMARTInkShape-Group1586"/>
          <p:cNvGrpSpPr/>
          <p:nvPr/>
        </p:nvGrpSpPr>
        <p:grpSpPr>
          <a:xfrm>
            <a:off x="7439069" y="3476625"/>
            <a:ext cx="323607" cy="485776"/>
            <a:chOff x="7439069" y="3476625"/>
            <a:chExt cx="323607" cy="485776"/>
          </a:xfrm>
        </p:grpSpPr>
        <p:sp>
          <p:nvSpPr>
            <p:cNvPr id="419" name="SMARTInkShape-7752"/>
            <p:cNvSpPr/>
            <p:nvPr>
              <p:custDataLst>
                <p:tags r:id="rId8"/>
              </p:custDataLst>
            </p:nvPr>
          </p:nvSpPr>
          <p:spPr>
            <a:xfrm>
              <a:off x="7505700" y="3476625"/>
              <a:ext cx="19051" cy="314326"/>
            </a:xfrm>
            <a:custGeom>
              <a:avLst/>
              <a:gdLst/>
              <a:ahLst/>
              <a:cxnLst/>
              <a:rect l="0" t="0" r="0" b="0"/>
              <a:pathLst>
                <a:path w="19051" h="314326">
                  <a:moveTo>
                    <a:pt x="19050" y="0"/>
                  </a:moveTo>
                  <a:lnTo>
                    <a:pt x="19050" y="0"/>
                  </a:lnTo>
                  <a:lnTo>
                    <a:pt x="13994" y="0"/>
                  </a:lnTo>
                  <a:lnTo>
                    <a:pt x="12505" y="2117"/>
                  </a:lnTo>
                  <a:lnTo>
                    <a:pt x="10408" y="17325"/>
                  </a:lnTo>
                  <a:lnTo>
                    <a:pt x="9699" y="59318"/>
                  </a:lnTo>
                  <a:lnTo>
                    <a:pt x="9559" y="103322"/>
                  </a:lnTo>
                  <a:lnTo>
                    <a:pt x="9532" y="139217"/>
                  </a:lnTo>
                  <a:lnTo>
                    <a:pt x="9527" y="182361"/>
                  </a:lnTo>
                  <a:lnTo>
                    <a:pt x="8467" y="218780"/>
                  </a:lnTo>
                  <a:lnTo>
                    <a:pt x="2980" y="258969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7753"/>
            <p:cNvSpPr/>
            <p:nvPr>
              <p:custDataLst>
                <p:tags r:id="rId9"/>
              </p:custDataLst>
            </p:nvPr>
          </p:nvSpPr>
          <p:spPr>
            <a:xfrm>
              <a:off x="7562850" y="3714750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19050" y="0"/>
                  </a:moveTo>
                  <a:lnTo>
                    <a:pt x="19050" y="0"/>
                  </a:lnTo>
                  <a:lnTo>
                    <a:pt x="19050" y="5057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7754"/>
            <p:cNvSpPr/>
            <p:nvPr>
              <p:custDataLst>
                <p:tags r:id="rId10"/>
              </p:custDataLst>
            </p:nvPr>
          </p:nvSpPr>
          <p:spPr>
            <a:xfrm>
              <a:off x="7667823" y="3879094"/>
              <a:ext cx="94853" cy="73190"/>
            </a:xfrm>
            <a:custGeom>
              <a:avLst/>
              <a:gdLst/>
              <a:ahLst/>
              <a:cxnLst/>
              <a:rect l="0" t="0" r="0" b="0"/>
              <a:pathLst>
                <a:path w="94853" h="73190">
                  <a:moveTo>
                    <a:pt x="47427" y="7106"/>
                  </a:moveTo>
                  <a:lnTo>
                    <a:pt x="47427" y="7106"/>
                  </a:lnTo>
                  <a:lnTo>
                    <a:pt x="47427" y="29496"/>
                  </a:lnTo>
                  <a:lnTo>
                    <a:pt x="42371" y="43962"/>
                  </a:lnTo>
                  <a:lnTo>
                    <a:pt x="34170" y="56596"/>
                  </a:lnTo>
                  <a:lnTo>
                    <a:pt x="19981" y="67043"/>
                  </a:lnTo>
                  <a:lnTo>
                    <a:pt x="2062" y="73189"/>
                  </a:lnTo>
                  <a:lnTo>
                    <a:pt x="1308" y="71270"/>
                  </a:lnTo>
                  <a:lnTo>
                    <a:pt x="0" y="52270"/>
                  </a:lnTo>
                  <a:lnTo>
                    <a:pt x="2713" y="45523"/>
                  </a:lnTo>
                  <a:lnTo>
                    <a:pt x="4917" y="42243"/>
                  </a:lnTo>
                  <a:lnTo>
                    <a:pt x="8504" y="41114"/>
                  </a:lnTo>
                  <a:lnTo>
                    <a:pt x="30399" y="44458"/>
                  </a:lnTo>
                  <a:lnTo>
                    <a:pt x="37390" y="47696"/>
                  </a:lnTo>
                  <a:lnTo>
                    <a:pt x="64340" y="69645"/>
                  </a:lnTo>
                  <a:lnTo>
                    <a:pt x="74700" y="71943"/>
                  </a:lnTo>
                  <a:lnTo>
                    <a:pt x="83537" y="70142"/>
                  </a:lnTo>
                  <a:lnTo>
                    <a:pt x="87375" y="68180"/>
                  </a:lnTo>
                  <a:lnTo>
                    <a:pt x="89934" y="64756"/>
                  </a:lnTo>
                  <a:lnTo>
                    <a:pt x="92777" y="55306"/>
                  </a:lnTo>
                  <a:lnTo>
                    <a:pt x="94852" y="19578"/>
                  </a:lnTo>
                  <a:lnTo>
                    <a:pt x="91744" y="14362"/>
                  </a:lnTo>
                  <a:lnTo>
                    <a:pt x="79823" y="5745"/>
                  </a:lnTo>
                  <a:lnTo>
                    <a:pt x="65375" y="0"/>
                  </a:lnTo>
                  <a:lnTo>
                    <a:pt x="61509" y="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7755"/>
            <p:cNvSpPr/>
            <p:nvPr>
              <p:custDataLst>
                <p:tags r:id="rId11"/>
              </p:custDataLst>
            </p:nvPr>
          </p:nvSpPr>
          <p:spPr>
            <a:xfrm>
              <a:off x="7606743" y="3877999"/>
              <a:ext cx="49078" cy="84402"/>
            </a:xfrm>
            <a:custGeom>
              <a:avLst/>
              <a:gdLst/>
              <a:ahLst/>
              <a:cxnLst/>
              <a:rect l="0" t="0" r="0" b="0"/>
              <a:pathLst>
                <a:path w="49078" h="84402">
                  <a:moveTo>
                    <a:pt x="13257" y="8201"/>
                  </a:moveTo>
                  <a:lnTo>
                    <a:pt x="13257" y="8201"/>
                  </a:lnTo>
                  <a:lnTo>
                    <a:pt x="8201" y="8201"/>
                  </a:lnTo>
                  <a:lnTo>
                    <a:pt x="2896" y="5379"/>
                  </a:lnTo>
                  <a:lnTo>
                    <a:pt x="0" y="3144"/>
                  </a:lnTo>
                  <a:lnTo>
                    <a:pt x="185" y="1655"/>
                  </a:lnTo>
                  <a:lnTo>
                    <a:pt x="2426" y="662"/>
                  </a:lnTo>
                  <a:lnTo>
                    <a:pt x="6036" y="0"/>
                  </a:lnTo>
                  <a:lnTo>
                    <a:pt x="9501" y="617"/>
                  </a:lnTo>
                  <a:lnTo>
                    <a:pt x="20494" y="5483"/>
                  </a:lnTo>
                  <a:lnTo>
                    <a:pt x="30937" y="6993"/>
                  </a:lnTo>
                  <a:lnTo>
                    <a:pt x="35627" y="9513"/>
                  </a:lnTo>
                  <a:lnTo>
                    <a:pt x="43661" y="17956"/>
                  </a:lnTo>
                  <a:lnTo>
                    <a:pt x="47936" y="28764"/>
                  </a:lnTo>
                  <a:lnTo>
                    <a:pt x="49077" y="34610"/>
                  </a:lnTo>
                  <a:lnTo>
                    <a:pt x="47521" y="46749"/>
                  </a:lnTo>
                  <a:lnTo>
                    <a:pt x="45624" y="52950"/>
                  </a:lnTo>
                  <a:lnTo>
                    <a:pt x="37873" y="62662"/>
                  </a:lnTo>
                  <a:lnTo>
                    <a:pt x="13257" y="8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7756"/>
            <p:cNvSpPr/>
            <p:nvPr>
              <p:custDataLst>
                <p:tags r:id="rId12"/>
              </p:custDataLst>
            </p:nvPr>
          </p:nvSpPr>
          <p:spPr>
            <a:xfrm>
              <a:off x="7534275" y="390525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42815" y="2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7757"/>
            <p:cNvSpPr/>
            <p:nvPr>
              <p:custDataLst>
                <p:tags r:id="rId13"/>
              </p:custDataLst>
            </p:nvPr>
          </p:nvSpPr>
          <p:spPr>
            <a:xfrm>
              <a:off x="7439069" y="3883285"/>
              <a:ext cx="76157" cy="79116"/>
            </a:xfrm>
            <a:custGeom>
              <a:avLst/>
              <a:gdLst/>
              <a:ahLst/>
              <a:cxnLst/>
              <a:rect l="0" t="0" r="0" b="0"/>
              <a:pathLst>
                <a:path w="76157" h="79116">
                  <a:moveTo>
                    <a:pt x="19006" y="21965"/>
                  </a:moveTo>
                  <a:lnTo>
                    <a:pt x="19006" y="21965"/>
                  </a:lnTo>
                  <a:lnTo>
                    <a:pt x="11402" y="30628"/>
                  </a:lnTo>
                  <a:lnTo>
                    <a:pt x="3818" y="44758"/>
                  </a:lnTo>
                  <a:lnTo>
                    <a:pt x="720" y="59550"/>
                  </a:lnTo>
                  <a:lnTo>
                    <a:pt x="0" y="69002"/>
                  </a:lnTo>
                  <a:lnTo>
                    <a:pt x="26795" y="23432"/>
                  </a:lnTo>
                  <a:lnTo>
                    <a:pt x="40888" y="1912"/>
                  </a:lnTo>
                  <a:lnTo>
                    <a:pt x="44177" y="130"/>
                  </a:lnTo>
                  <a:lnTo>
                    <a:pt x="47428" y="0"/>
                  </a:lnTo>
                  <a:lnTo>
                    <a:pt x="50654" y="971"/>
                  </a:lnTo>
                  <a:lnTo>
                    <a:pt x="52805" y="2677"/>
                  </a:lnTo>
                  <a:lnTo>
                    <a:pt x="61596" y="21058"/>
                  </a:lnTo>
                  <a:lnTo>
                    <a:pt x="76156" y="79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7758"/>
            <p:cNvSpPr/>
            <p:nvPr>
              <p:custDataLst>
                <p:tags r:id="rId14"/>
              </p:custDataLst>
            </p:nvPr>
          </p:nvSpPr>
          <p:spPr>
            <a:xfrm>
              <a:off x="7620003" y="3629025"/>
              <a:ext cx="85723" cy="91504"/>
            </a:xfrm>
            <a:custGeom>
              <a:avLst/>
              <a:gdLst/>
              <a:ahLst/>
              <a:cxnLst/>
              <a:rect l="0" t="0" r="0" b="0"/>
              <a:pathLst>
                <a:path w="85723" h="91504">
                  <a:moveTo>
                    <a:pt x="9522" y="0"/>
                  </a:moveTo>
                  <a:lnTo>
                    <a:pt x="9522" y="0"/>
                  </a:lnTo>
                  <a:lnTo>
                    <a:pt x="4466" y="5057"/>
                  </a:lnTo>
                  <a:lnTo>
                    <a:pt x="1984" y="10361"/>
                  </a:lnTo>
                  <a:lnTo>
                    <a:pt x="49" y="57419"/>
                  </a:lnTo>
                  <a:lnTo>
                    <a:pt x="0" y="91503"/>
                  </a:lnTo>
                  <a:lnTo>
                    <a:pt x="1055" y="44165"/>
                  </a:lnTo>
                  <a:lnTo>
                    <a:pt x="8197" y="22776"/>
                  </a:lnTo>
                  <a:lnTo>
                    <a:pt x="8639" y="22592"/>
                  </a:lnTo>
                  <a:lnTo>
                    <a:pt x="10318" y="27391"/>
                  </a:lnTo>
                  <a:lnTo>
                    <a:pt x="14462" y="32635"/>
                  </a:lnTo>
                  <a:lnTo>
                    <a:pt x="18141" y="57717"/>
                  </a:lnTo>
                  <a:lnTo>
                    <a:pt x="18928" y="73557"/>
                  </a:lnTo>
                  <a:lnTo>
                    <a:pt x="20026" y="73380"/>
                  </a:lnTo>
                  <a:lnTo>
                    <a:pt x="24069" y="70360"/>
                  </a:lnTo>
                  <a:lnTo>
                    <a:pt x="26571" y="62669"/>
                  </a:lnTo>
                  <a:lnTo>
                    <a:pt x="28741" y="53253"/>
                  </a:lnTo>
                  <a:lnTo>
                    <a:pt x="45871" y="14150"/>
                  </a:lnTo>
                  <a:lnTo>
                    <a:pt x="47513" y="12609"/>
                  </a:lnTo>
                  <a:lnTo>
                    <a:pt x="52160" y="10895"/>
                  </a:lnTo>
                  <a:lnTo>
                    <a:pt x="54881" y="12555"/>
                  </a:lnTo>
                  <a:lnTo>
                    <a:pt x="66851" y="30428"/>
                  </a:lnTo>
                  <a:lnTo>
                    <a:pt x="85722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7759"/>
            <p:cNvSpPr/>
            <p:nvPr>
              <p:custDataLst>
                <p:tags r:id="rId15"/>
              </p:custDataLst>
            </p:nvPr>
          </p:nvSpPr>
          <p:spPr>
            <a:xfrm>
              <a:off x="7572375" y="3629025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0" name="SMARTInkShape-Group1587"/>
          <p:cNvGrpSpPr/>
          <p:nvPr/>
        </p:nvGrpSpPr>
        <p:grpSpPr>
          <a:xfrm>
            <a:off x="9231049" y="3819525"/>
            <a:ext cx="293952" cy="137993"/>
            <a:chOff x="9231049" y="3819525"/>
            <a:chExt cx="293952" cy="137993"/>
          </a:xfrm>
        </p:grpSpPr>
        <p:sp>
          <p:nvSpPr>
            <p:cNvPr id="428" name="SMARTInkShape-7760"/>
            <p:cNvSpPr/>
            <p:nvPr>
              <p:custDataLst>
                <p:tags r:id="rId6"/>
              </p:custDataLst>
            </p:nvPr>
          </p:nvSpPr>
          <p:spPr>
            <a:xfrm>
              <a:off x="9231049" y="3819525"/>
              <a:ext cx="227277" cy="9526"/>
            </a:xfrm>
            <a:custGeom>
              <a:avLst/>
              <a:gdLst/>
              <a:ahLst/>
              <a:cxnLst/>
              <a:rect l="0" t="0" r="0" b="0"/>
              <a:pathLst>
                <a:path w="227277" h="9526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9181" y="9132"/>
                  </a:lnTo>
                  <a:lnTo>
                    <a:pt x="55224" y="9473"/>
                  </a:lnTo>
                  <a:lnTo>
                    <a:pt x="89867" y="6688"/>
                  </a:lnTo>
                  <a:lnTo>
                    <a:pt x="115405" y="4030"/>
                  </a:lnTo>
                  <a:lnTo>
                    <a:pt x="151870" y="5304"/>
                  </a:lnTo>
                  <a:lnTo>
                    <a:pt x="189333" y="1048"/>
                  </a:lnTo>
                  <a:lnTo>
                    <a:pt x="22727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7761"/>
            <p:cNvSpPr/>
            <p:nvPr>
              <p:custDataLst>
                <p:tags r:id="rId7"/>
              </p:custDataLst>
            </p:nvPr>
          </p:nvSpPr>
          <p:spPr>
            <a:xfrm>
              <a:off x="9232226" y="3886200"/>
              <a:ext cx="292775" cy="71318"/>
            </a:xfrm>
            <a:custGeom>
              <a:avLst/>
              <a:gdLst/>
              <a:ahLst/>
              <a:cxnLst/>
              <a:rect l="0" t="0" r="0" b="0"/>
              <a:pathLst>
                <a:path w="292775" h="71318">
                  <a:moveTo>
                    <a:pt x="35599" y="0"/>
                  </a:moveTo>
                  <a:lnTo>
                    <a:pt x="35599" y="0"/>
                  </a:lnTo>
                  <a:lnTo>
                    <a:pt x="14903" y="15208"/>
                  </a:lnTo>
                  <a:lnTo>
                    <a:pt x="3126" y="31435"/>
                  </a:lnTo>
                  <a:lnTo>
                    <a:pt x="0" y="39724"/>
                  </a:lnTo>
                  <a:lnTo>
                    <a:pt x="1282" y="43416"/>
                  </a:lnTo>
                  <a:lnTo>
                    <a:pt x="8353" y="50341"/>
                  </a:lnTo>
                  <a:lnTo>
                    <a:pt x="34346" y="60189"/>
                  </a:lnTo>
                  <a:lnTo>
                    <a:pt x="76626" y="65394"/>
                  </a:lnTo>
                  <a:lnTo>
                    <a:pt x="121839" y="67354"/>
                  </a:lnTo>
                  <a:lnTo>
                    <a:pt x="167169" y="71317"/>
                  </a:lnTo>
                  <a:lnTo>
                    <a:pt x="206698" y="67592"/>
                  </a:lnTo>
                  <a:lnTo>
                    <a:pt x="251626" y="65798"/>
                  </a:lnTo>
                  <a:lnTo>
                    <a:pt x="292774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1" name="SMARTInkShape-7762"/>
          <p:cNvSpPr/>
          <p:nvPr>
            <p:custDataLst>
              <p:tags r:id="rId5"/>
            </p:custDataLst>
          </p:nvPr>
        </p:nvSpPr>
        <p:spPr>
          <a:xfrm>
            <a:off x="9877732" y="3724275"/>
            <a:ext cx="178606" cy="299050"/>
          </a:xfrm>
          <a:custGeom>
            <a:avLst/>
            <a:gdLst/>
            <a:ahLst/>
            <a:cxnLst/>
            <a:rect l="0" t="0" r="0" b="0"/>
            <a:pathLst>
              <a:path w="178606" h="299050">
                <a:moveTo>
                  <a:pt x="171143" y="57150"/>
                </a:moveTo>
                <a:lnTo>
                  <a:pt x="171143" y="57150"/>
                </a:lnTo>
                <a:lnTo>
                  <a:pt x="171143" y="39817"/>
                </a:lnTo>
                <a:lnTo>
                  <a:pt x="170085" y="39244"/>
                </a:lnTo>
                <a:lnTo>
                  <a:pt x="147773" y="38251"/>
                </a:lnTo>
                <a:lnTo>
                  <a:pt x="122237" y="48258"/>
                </a:lnTo>
                <a:lnTo>
                  <a:pt x="78546" y="73879"/>
                </a:lnTo>
                <a:lnTo>
                  <a:pt x="54807" y="90682"/>
                </a:lnTo>
                <a:lnTo>
                  <a:pt x="39005" y="108036"/>
                </a:lnTo>
                <a:lnTo>
                  <a:pt x="17415" y="145205"/>
                </a:lnTo>
                <a:lnTo>
                  <a:pt x="11507" y="150778"/>
                </a:lnTo>
                <a:lnTo>
                  <a:pt x="4943" y="168260"/>
                </a:lnTo>
                <a:lnTo>
                  <a:pt x="384" y="213167"/>
                </a:lnTo>
                <a:lnTo>
                  <a:pt x="0" y="234793"/>
                </a:lnTo>
                <a:lnTo>
                  <a:pt x="5475" y="252872"/>
                </a:lnTo>
                <a:lnTo>
                  <a:pt x="14811" y="272128"/>
                </a:lnTo>
                <a:lnTo>
                  <a:pt x="16122" y="276668"/>
                </a:lnTo>
                <a:lnTo>
                  <a:pt x="23223" y="284536"/>
                </a:lnTo>
                <a:lnTo>
                  <a:pt x="41942" y="294915"/>
                </a:lnTo>
                <a:lnTo>
                  <a:pt x="50084" y="298210"/>
                </a:lnTo>
                <a:lnTo>
                  <a:pt x="67598" y="299049"/>
                </a:lnTo>
                <a:lnTo>
                  <a:pt x="83848" y="295894"/>
                </a:lnTo>
                <a:lnTo>
                  <a:pt x="94598" y="290964"/>
                </a:lnTo>
                <a:lnTo>
                  <a:pt x="124272" y="263967"/>
                </a:lnTo>
                <a:lnTo>
                  <a:pt x="153069" y="223772"/>
                </a:lnTo>
                <a:lnTo>
                  <a:pt x="166474" y="190605"/>
                </a:lnTo>
                <a:lnTo>
                  <a:pt x="175585" y="145894"/>
                </a:lnTo>
                <a:lnTo>
                  <a:pt x="178605" y="99884"/>
                </a:lnTo>
                <a:lnTo>
                  <a:pt x="167277" y="56297"/>
                </a:lnTo>
                <a:lnTo>
                  <a:pt x="148585" y="27544"/>
                </a:lnTo>
                <a:lnTo>
                  <a:pt x="140656" y="18239"/>
                </a:lnTo>
                <a:lnTo>
                  <a:pt x="115073" y="7050"/>
                </a:lnTo>
                <a:lnTo>
                  <a:pt x="8541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76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MARTInkShape-7763"/>
          <p:cNvSpPr/>
          <p:nvPr>
            <p:custDataLst>
              <p:tags r:id="rId1"/>
            </p:custDataLst>
          </p:nvPr>
        </p:nvSpPr>
        <p:spPr>
          <a:xfrm>
            <a:off x="4953000" y="5343563"/>
            <a:ext cx="4752976" cy="95213"/>
          </a:xfrm>
          <a:custGeom>
            <a:avLst/>
            <a:gdLst/>
            <a:ahLst/>
            <a:cxnLst/>
            <a:rect l="0" t="0" r="0" b="0"/>
            <a:pathLst>
              <a:path w="4752976" h="95213">
                <a:moveTo>
                  <a:pt x="0" y="66637"/>
                </a:moveTo>
                <a:lnTo>
                  <a:pt x="0" y="66637"/>
                </a:lnTo>
                <a:lnTo>
                  <a:pt x="40118" y="66637"/>
                </a:lnTo>
                <a:lnTo>
                  <a:pt x="81854" y="66637"/>
                </a:lnTo>
                <a:lnTo>
                  <a:pt x="112227" y="66637"/>
                </a:lnTo>
                <a:lnTo>
                  <a:pt x="149010" y="66637"/>
                </a:lnTo>
                <a:lnTo>
                  <a:pt x="185818" y="66637"/>
                </a:lnTo>
                <a:lnTo>
                  <a:pt x="226507" y="66637"/>
                </a:lnTo>
                <a:lnTo>
                  <a:pt x="271137" y="66637"/>
                </a:lnTo>
                <a:lnTo>
                  <a:pt x="317874" y="66637"/>
                </a:lnTo>
                <a:lnTo>
                  <a:pt x="365235" y="65579"/>
                </a:lnTo>
                <a:lnTo>
                  <a:pt x="396923" y="61581"/>
                </a:lnTo>
                <a:lnTo>
                  <a:pt x="434291" y="59098"/>
                </a:lnTo>
                <a:lnTo>
                  <a:pt x="475593" y="56936"/>
                </a:lnTo>
                <a:lnTo>
                  <a:pt x="518644" y="52448"/>
                </a:lnTo>
                <a:lnTo>
                  <a:pt x="562472" y="49747"/>
                </a:lnTo>
                <a:lnTo>
                  <a:pt x="607704" y="47489"/>
                </a:lnTo>
                <a:lnTo>
                  <a:pt x="631619" y="45405"/>
                </a:lnTo>
                <a:lnTo>
                  <a:pt x="656030" y="42957"/>
                </a:lnTo>
                <a:lnTo>
                  <a:pt x="680769" y="41325"/>
                </a:lnTo>
                <a:lnTo>
                  <a:pt x="705729" y="40237"/>
                </a:lnTo>
                <a:lnTo>
                  <a:pt x="730836" y="39513"/>
                </a:lnTo>
                <a:lnTo>
                  <a:pt x="757099" y="37971"/>
                </a:lnTo>
                <a:lnTo>
                  <a:pt x="784133" y="35884"/>
                </a:lnTo>
                <a:lnTo>
                  <a:pt x="811680" y="33435"/>
                </a:lnTo>
                <a:lnTo>
                  <a:pt x="839569" y="30743"/>
                </a:lnTo>
                <a:lnTo>
                  <a:pt x="867689" y="27892"/>
                </a:lnTo>
                <a:lnTo>
                  <a:pt x="895959" y="24932"/>
                </a:lnTo>
                <a:lnTo>
                  <a:pt x="925390" y="22959"/>
                </a:lnTo>
                <a:lnTo>
                  <a:pt x="955593" y="21643"/>
                </a:lnTo>
                <a:lnTo>
                  <a:pt x="986312" y="20766"/>
                </a:lnTo>
                <a:lnTo>
                  <a:pt x="1017375" y="20182"/>
                </a:lnTo>
                <a:lnTo>
                  <a:pt x="1048666" y="19792"/>
                </a:lnTo>
                <a:lnTo>
                  <a:pt x="1080110" y="19532"/>
                </a:lnTo>
                <a:lnTo>
                  <a:pt x="1111657" y="18300"/>
                </a:lnTo>
                <a:lnTo>
                  <a:pt x="1143271" y="16420"/>
                </a:lnTo>
                <a:lnTo>
                  <a:pt x="1174931" y="14110"/>
                </a:lnTo>
                <a:lnTo>
                  <a:pt x="1207679" y="12568"/>
                </a:lnTo>
                <a:lnTo>
                  <a:pt x="1241153" y="11541"/>
                </a:lnTo>
                <a:lnTo>
                  <a:pt x="1275111" y="10856"/>
                </a:lnTo>
                <a:lnTo>
                  <a:pt x="1309390" y="9342"/>
                </a:lnTo>
                <a:lnTo>
                  <a:pt x="1343885" y="7274"/>
                </a:lnTo>
                <a:lnTo>
                  <a:pt x="1378524" y="4837"/>
                </a:lnTo>
                <a:lnTo>
                  <a:pt x="1412199" y="3210"/>
                </a:lnTo>
                <a:lnTo>
                  <a:pt x="1445233" y="2128"/>
                </a:lnTo>
                <a:lnTo>
                  <a:pt x="1477837" y="1406"/>
                </a:lnTo>
                <a:lnTo>
                  <a:pt x="1511217" y="925"/>
                </a:lnTo>
                <a:lnTo>
                  <a:pt x="1545112" y="604"/>
                </a:lnTo>
                <a:lnTo>
                  <a:pt x="1579349" y="390"/>
                </a:lnTo>
                <a:lnTo>
                  <a:pt x="1613816" y="247"/>
                </a:lnTo>
                <a:lnTo>
                  <a:pt x="1648436" y="152"/>
                </a:lnTo>
                <a:lnTo>
                  <a:pt x="1683157" y="88"/>
                </a:lnTo>
                <a:lnTo>
                  <a:pt x="1717946" y="46"/>
                </a:lnTo>
                <a:lnTo>
                  <a:pt x="1752781" y="18"/>
                </a:lnTo>
                <a:lnTo>
                  <a:pt x="1787646" y="0"/>
                </a:lnTo>
                <a:lnTo>
                  <a:pt x="1822531" y="1045"/>
                </a:lnTo>
                <a:lnTo>
                  <a:pt x="1857428" y="2801"/>
                </a:lnTo>
                <a:lnTo>
                  <a:pt x="1892336" y="5030"/>
                </a:lnTo>
                <a:lnTo>
                  <a:pt x="1928307" y="6515"/>
                </a:lnTo>
                <a:lnTo>
                  <a:pt x="1964988" y="7506"/>
                </a:lnTo>
                <a:lnTo>
                  <a:pt x="2002142" y="8166"/>
                </a:lnTo>
                <a:lnTo>
                  <a:pt x="2037495" y="8605"/>
                </a:lnTo>
                <a:lnTo>
                  <a:pt x="2071646" y="8901"/>
                </a:lnTo>
                <a:lnTo>
                  <a:pt x="2104998" y="9096"/>
                </a:lnTo>
                <a:lnTo>
                  <a:pt x="2139931" y="10285"/>
                </a:lnTo>
                <a:lnTo>
                  <a:pt x="2175921" y="12136"/>
                </a:lnTo>
                <a:lnTo>
                  <a:pt x="2212614" y="14427"/>
                </a:lnTo>
                <a:lnTo>
                  <a:pt x="2249776" y="15956"/>
                </a:lnTo>
                <a:lnTo>
                  <a:pt x="2287250" y="16975"/>
                </a:lnTo>
                <a:lnTo>
                  <a:pt x="2324933" y="17654"/>
                </a:lnTo>
                <a:lnTo>
                  <a:pt x="2363814" y="18105"/>
                </a:lnTo>
                <a:lnTo>
                  <a:pt x="2403493" y="18409"/>
                </a:lnTo>
                <a:lnTo>
                  <a:pt x="2443703" y="18609"/>
                </a:lnTo>
                <a:lnTo>
                  <a:pt x="2483210" y="19801"/>
                </a:lnTo>
                <a:lnTo>
                  <a:pt x="2522248" y="21655"/>
                </a:lnTo>
                <a:lnTo>
                  <a:pt x="2560974" y="23949"/>
                </a:lnTo>
                <a:lnTo>
                  <a:pt x="2600549" y="25478"/>
                </a:lnTo>
                <a:lnTo>
                  <a:pt x="2640691" y="26498"/>
                </a:lnTo>
                <a:lnTo>
                  <a:pt x="2681210" y="27178"/>
                </a:lnTo>
                <a:lnTo>
                  <a:pt x="2721982" y="27630"/>
                </a:lnTo>
                <a:lnTo>
                  <a:pt x="2762921" y="27934"/>
                </a:lnTo>
                <a:lnTo>
                  <a:pt x="2803973" y="28134"/>
                </a:lnTo>
                <a:lnTo>
                  <a:pt x="2844040" y="29326"/>
                </a:lnTo>
                <a:lnTo>
                  <a:pt x="2883452" y="31180"/>
                </a:lnTo>
                <a:lnTo>
                  <a:pt x="2922426" y="33474"/>
                </a:lnTo>
                <a:lnTo>
                  <a:pt x="2962167" y="35003"/>
                </a:lnTo>
                <a:lnTo>
                  <a:pt x="3002420" y="36023"/>
                </a:lnTo>
                <a:lnTo>
                  <a:pt x="3043013" y="36703"/>
                </a:lnTo>
                <a:lnTo>
                  <a:pt x="3082775" y="38214"/>
                </a:lnTo>
                <a:lnTo>
                  <a:pt x="3121984" y="40280"/>
                </a:lnTo>
                <a:lnTo>
                  <a:pt x="3160823" y="42716"/>
                </a:lnTo>
                <a:lnTo>
                  <a:pt x="3200474" y="44340"/>
                </a:lnTo>
                <a:lnTo>
                  <a:pt x="3240666" y="45422"/>
                </a:lnTo>
                <a:lnTo>
                  <a:pt x="3281219" y="46144"/>
                </a:lnTo>
                <a:lnTo>
                  <a:pt x="3320955" y="47683"/>
                </a:lnTo>
                <a:lnTo>
                  <a:pt x="3360145" y="49767"/>
                </a:lnTo>
                <a:lnTo>
                  <a:pt x="3398971" y="52215"/>
                </a:lnTo>
                <a:lnTo>
                  <a:pt x="3436497" y="54906"/>
                </a:lnTo>
                <a:lnTo>
                  <a:pt x="3473156" y="57758"/>
                </a:lnTo>
                <a:lnTo>
                  <a:pt x="3509238" y="60718"/>
                </a:lnTo>
                <a:lnTo>
                  <a:pt x="3544933" y="62691"/>
                </a:lnTo>
                <a:lnTo>
                  <a:pt x="3580372" y="64006"/>
                </a:lnTo>
                <a:lnTo>
                  <a:pt x="3615641" y="64883"/>
                </a:lnTo>
                <a:lnTo>
                  <a:pt x="3649735" y="66527"/>
                </a:lnTo>
                <a:lnTo>
                  <a:pt x="3683049" y="68680"/>
                </a:lnTo>
                <a:lnTo>
                  <a:pt x="3715841" y="71173"/>
                </a:lnTo>
                <a:lnTo>
                  <a:pt x="3749344" y="72837"/>
                </a:lnTo>
                <a:lnTo>
                  <a:pt x="3783322" y="73945"/>
                </a:lnTo>
                <a:lnTo>
                  <a:pt x="3817614" y="74684"/>
                </a:lnTo>
                <a:lnTo>
                  <a:pt x="3851060" y="76235"/>
                </a:lnTo>
                <a:lnTo>
                  <a:pt x="3883940" y="78328"/>
                </a:lnTo>
                <a:lnTo>
                  <a:pt x="3916443" y="80781"/>
                </a:lnTo>
                <a:lnTo>
                  <a:pt x="3948695" y="82416"/>
                </a:lnTo>
                <a:lnTo>
                  <a:pt x="3980780" y="83507"/>
                </a:lnTo>
                <a:lnTo>
                  <a:pt x="4012754" y="84233"/>
                </a:lnTo>
                <a:lnTo>
                  <a:pt x="4043594" y="84718"/>
                </a:lnTo>
                <a:lnTo>
                  <a:pt x="4073679" y="85041"/>
                </a:lnTo>
                <a:lnTo>
                  <a:pt x="4103262" y="85256"/>
                </a:lnTo>
                <a:lnTo>
                  <a:pt x="4132507" y="86459"/>
                </a:lnTo>
                <a:lnTo>
                  <a:pt x="4161530" y="88318"/>
                </a:lnTo>
                <a:lnTo>
                  <a:pt x="4190404" y="90617"/>
                </a:lnTo>
                <a:lnTo>
                  <a:pt x="4218118" y="92147"/>
                </a:lnTo>
                <a:lnTo>
                  <a:pt x="4245064" y="93169"/>
                </a:lnTo>
                <a:lnTo>
                  <a:pt x="4271492" y="93850"/>
                </a:lnTo>
                <a:lnTo>
                  <a:pt x="4296519" y="94305"/>
                </a:lnTo>
                <a:lnTo>
                  <a:pt x="4344084" y="94808"/>
                </a:lnTo>
                <a:lnTo>
                  <a:pt x="4389918" y="95033"/>
                </a:lnTo>
                <a:lnTo>
                  <a:pt x="4433924" y="95133"/>
                </a:lnTo>
                <a:lnTo>
                  <a:pt x="4474650" y="95176"/>
                </a:lnTo>
                <a:lnTo>
                  <a:pt x="4513917" y="95195"/>
                </a:lnTo>
                <a:lnTo>
                  <a:pt x="4551476" y="95204"/>
                </a:lnTo>
                <a:lnTo>
                  <a:pt x="4585808" y="95209"/>
                </a:lnTo>
                <a:lnTo>
                  <a:pt x="4629831" y="95212"/>
                </a:lnTo>
                <a:lnTo>
                  <a:pt x="4669686" y="95212"/>
                </a:lnTo>
                <a:lnTo>
                  <a:pt x="4701142" y="92390"/>
                </a:lnTo>
                <a:lnTo>
                  <a:pt x="4752975" y="8568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SMARTInkShape-7764"/>
          <p:cNvSpPr/>
          <p:nvPr>
            <p:custDataLst>
              <p:tags r:id="rId2"/>
            </p:custDataLst>
          </p:nvPr>
        </p:nvSpPr>
        <p:spPr>
          <a:xfrm>
            <a:off x="1853398" y="2248016"/>
            <a:ext cx="83430" cy="141668"/>
          </a:xfrm>
          <a:custGeom>
            <a:avLst/>
            <a:gdLst/>
            <a:ahLst/>
            <a:cxnLst/>
            <a:rect l="0" t="0" r="0" b="0"/>
            <a:pathLst>
              <a:path w="83430" h="141668">
                <a:moveTo>
                  <a:pt x="42077" y="9409"/>
                </a:moveTo>
                <a:lnTo>
                  <a:pt x="42077" y="9409"/>
                </a:lnTo>
                <a:lnTo>
                  <a:pt x="47133" y="9409"/>
                </a:lnTo>
                <a:lnTo>
                  <a:pt x="52438" y="6587"/>
                </a:lnTo>
                <a:lnTo>
                  <a:pt x="55335" y="4353"/>
                </a:lnTo>
                <a:lnTo>
                  <a:pt x="56207" y="2863"/>
                </a:lnTo>
                <a:lnTo>
                  <a:pt x="55730" y="1870"/>
                </a:lnTo>
                <a:lnTo>
                  <a:pt x="54354" y="1208"/>
                </a:lnTo>
                <a:lnTo>
                  <a:pt x="38586" y="0"/>
                </a:lnTo>
                <a:lnTo>
                  <a:pt x="24227" y="4975"/>
                </a:lnTo>
                <a:lnTo>
                  <a:pt x="15446" y="13083"/>
                </a:lnTo>
                <a:lnTo>
                  <a:pt x="1186" y="30478"/>
                </a:lnTo>
                <a:lnTo>
                  <a:pt x="0" y="35097"/>
                </a:lnTo>
                <a:lnTo>
                  <a:pt x="1504" y="45873"/>
                </a:lnTo>
                <a:lnTo>
                  <a:pt x="8301" y="58784"/>
                </a:lnTo>
                <a:lnTo>
                  <a:pt x="12151" y="61375"/>
                </a:lnTo>
                <a:lnTo>
                  <a:pt x="27683" y="67140"/>
                </a:lnTo>
                <a:lnTo>
                  <a:pt x="49073" y="81333"/>
                </a:lnTo>
                <a:lnTo>
                  <a:pt x="53090" y="82759"/>
                </a:lnTo>
                <a:lnTo>
                  <a:pt x="68859" y="94877"/>
                </a:lnTo>
                <a:lnTo>
                  <a:pt x="81880" y="111873"/>
                </a:lnTo>
                <a:lnTo>
                  <a:pt x="83429" y="117936"/>
                </a:lnTo>
                <a:lnTo>
                  <a:pt x="82328" y="130315"/>
                </a:lnTo>
                <a:lnTo>
                  <a:pt x="80553" y="134463"/>
                </a:lnTo>
                <a:lnTo>
                  <a:pt x="78311" y="137229"/>
                </a:lnTo>
                <a:lnTo>
                  <a:pt x="75758" y="139072"/>
                </a:lnTo>
                <a:lnTo>
                  <a:pt x="56995" y="141667"/>
                </a:lnTo>
                <a:lnTo>
                  <a:pt x="45885" y="139451"/>
                </a:lnTo>
                <a:lnTo>
                  <a:pt x="41441" y="137379"/>
                </a:lnTo>
                <a:lnTo>
                  <a:pt x="38478" y="133880"/>
                </a:lnTo>
                <a:lnTo>
                  <a:pt x="32552" y="11418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" name="SMARTInkShape-Group1591"/>
          <p:cNvGrpSpPr/>
          <p:nvPr/>
        </p:nvGrpSpPr>
        <p:grpSpPr>
          <a:xfrm>
            <a:off x="1953188" y="1821685"/>
            <a:ext cx="1113863" cy="651401"/>
            <a:chOff x="1953188" y="1821685"/>
            <a:chExt cx="1113863" cy="651401"/>
          </a:xfrm>
        </p:grpSpPr>
        <p:sp>
          <p:nvSpPr>
            <p:cNvPr id="165" name="SMARTInkShape-7765"/>
            <p:cNvSpPr/>
            <p:nvPr>
              <p:custDataLst>
                <p:tags r:id="rId138"/>
              </p:custDataLst>
            </p:nvPr>
          </p:nvSpPr>
          <p:spPr>
            <a:xfrm>
              <a:off x="2524125" y="2215268"/>
              <a:ext cx="542926" cy="123514"/>
            </a:xfrm>
            <a:custGeom>
              <a:avLst/>
              <a:gdLst/>
              <a:ahLst/>
              <a:cxnLst/>
              <a:rect l="0" t="0" r="0" b="0"/>
              <a:pathLst>
                <a:path w="542926" h="123514">
                  <a:moveTo>
                    <a:pt x="0" y="13582"/>
                  </a:moveTo>
                  <a:lnTo>
                    <a:pt x="0" y="13582"/>
                  </a:lnTo>
                  <a:lnTo>
                    <a:pt x="5056" y="13582"/>
                  </a:lnTo>
                  <a:lnTo>
                    <a:pt x="6546" y="14640"/>
                  </a:lnTo>
                  <a:lnTo>
                    <a:pt x="7539" y="16404"/>
                  </a:lnTo>
                  <a:lnTo>
                    <a:pt x="8937" y="26765"/>
                  </a:lnTo>
                  <a:lnTo>
                    <a:pt x="9448" y="69489"/>
                  </a:lnTo>
                  <a:lnTo>
                    <a:pt x="9515" y="113137"/>
                  </a:lnTo>
                  <a:lnTo>
                    <a:pt x="9522" y="123513"/>
                  </a:lnTo>
                  <a:lnTo>
                    <a:pt x="10581" y="122853"/>
                  </a:lnTo>
                  <a:lnTo>
                    <a:pt x="25771" y="94075"/>
                  </a:lnTo>
                  <a:lnTo>
                    <a:pt x="41324" y="50993"/>
                  </a:lnTo>
                  <a:lnTo>
                    <a:pt x="47438" y="29713"/>
                  </a:lnTo>
                  <a:lnTo>
                    <a:pt x="49617" y="27511"/>
                  </a:lnTo>
                  <a:lnTo>
                    <a:pt x="54861" y="25064"/>
                  </a:lnTo>
                  <a:lnTo>
                    <a:pt x="60719" y="23977"/>
                  </a:lnTo>
                  <a:lnTo>
                    <a:pt x="63763" y="25804"/>
                  </a:lnTo>
                  <a:lnTo>
                    <a:pt x="69967" y="33478"/>
                  </a:lnTo>
                  <a:lnTo>
                    <a:pt x="73430" y="43944"/>
                  </a:lnTo>
                  <a:lnTo>
                    <a:pt x="76092" y="76760"/>
                  </a:lnTo>
                  <a:lnTo>
                    <a:pt x="76152" y="74116"/>
                  </a:lnTo>
                  <a:lnTo>
                    <a:pt x="95496" y="32268"/>
                  </a:lnTo>
                  <a:lnTo>
                    <a:pt x="102768" y="20829"/>
                  </a:lnTo>
                  <a:lnTo>
                    <a:pt x="113055" y="12217"/>
                  </a:lnTo>
                  <a:lnTo>
                    <a:pt x="117703" y="10555"/>
                  </a:lnTo>
                  <a:lnTo>
                    <a:pt x="121861" y="10506"/>
                  </a:lnTo>
                  <a:lnTo>
                    <a:pt x="129302" y="13273"/>
                  </a:lnTo>
                  <a:lnTo>
                    <a:pt x="136137" y="18031"/>
                  </a:lnTo>
                  <a:lnTo>
                    <a:pt x="145935" y="36772"/>
                  </a:lnTo>
                  <a:lnTo>
                    <a:pt x="153240" y="63946"/>
                  </a:lnTo>
                  <a:lnTo>
                    <a:pt x="161946" y="76888"/>
                  </a:lnTo>
                  <a:lnTo>
                    <a:pt x="170048" y="84051"/>
                  </a:lnTo>
                  <a:lnTo>
                    <a:pt x="173690" y="85961"/>
                  </a:lnTo>
                  <a:lnTo>
                    <a:pt x="177177" y="86177"/>
                  </a:lnTo>
                  <a:lnTo>
                    <a:pt x="183873" y="83593"/>
                  </a:lnTo>
                  <a:lnTo>
                    <a:pt x="193593" y="76189"/>
                  </a:lnTo>
                  <a:lnTo>
                    <a:pt x="203176" y="62236"/>
                  </a:lnTo>
                  <a:lnTo>
                    <a:pt x="208291" y="33070"/>
                  </a:lnTo>
                  <a:lnTo>
                    <a:pt x="208990" y="22949"/>
                  </a:lnTo>
                  <a:lnTo>
                    <a:pt x="208118" y="20885"/>
                  </a:lnTo>
                  <a:lnTo>
                    <a:pt x="206479" y="20567"/>
                  </a:lnTo>
                  <a:lnTo>
                    <a:pt x="191187" y="27662"/>
                  </a:lnTo>
                  <a:lnTo>
                    <a:pt x="187783" y="31435"/>
                  </a:lnTo>
                  <a:lnTo>
                    <a:pt x="184001" y="41273"/>
                  </a:lnTo>
                  <a:lnTo>
                    <a:pt x="185142" y="52700"/>
                  </a:lnTo>
                  <a:lnTo>
                    <a:pt x="194498" y="77283"/>
                  </a:lnTo>
                  <a:lnTo>
                    <a:pt x="206035" y="87049"/>
                  </a:lnTo>
                  <a:lnTo>
                    <a:pt x="213557" y="91135"/>
                  </a:lnTo>
                  <a:lnTo>
                    <a:pt x="230381" y="92853"/>
                  </a:lnTo>
                  <a:lnTo>
                    <a:pt x="254880" y="87870"/>
                  </a:lnTo>
                  <a:lnTo>
                    <a:pt x="282122" y="76704"/>
                  </a:lnTo>
                  <a:lnTo>
                    <a:pt x="301491" y="57332"/>
                  </a:lnTo>
                  <a:lnTo>
                    <a:pt x="308621" y="43257"/>
                  </a:lnTo>
                  <a:lnTo>
                    <a:pt x="313199" y="22031"/>
                  </a:lnTo>
                  <a:lnTo>
                    <a:pt x="311458" y="19214"/>
                  </a:lnTo>
                  <a:lnTo>
                    <a:pt x="308180" y="17337"/>
                  </a:lnTo>
                  <a:lnTo>
                    <a:pt x="303878" y="16085"/>
                  </a:lnTo>
                  <a:lnTo>
                    <a:pt x="299952" y="17368"/>
                  </a:lnTo>
                  <a:lnTo>
                    <a:pt x="277716" y="40317"/>
                  </a:lnTo>
                  <a:lnTo>
                    <a:pt x="275103" y="46222"/>
                  </a:lnTo>
                  <a:lnTo>
                    <a:pt x="275020" y="58428"/>
                  </a:lnTo>
                  <a:lnTo>
                    <a:pt x="280925" y="77199"/>
                  </a:lnTo>
                  <a:lnTo>
                    <a:pt x="283591" y="81394"/>
                  </a:lnTo>
                  <a:lnTo>
                    <a:pt x="289377" y="86054"/>
                  </a:lnTo>
                  <a:lnTo>
                    <a:pt x="292401" y="86238"/>
                  </a:lnTo>
                  <a:lnTo>
                    <a:pt x="298584" y="83621"/>
                  </a:lnTo>
                  <a:lnTo>
                    <a:pt x="313071" y="71141"/>
                  </a:lnTo>
                  <a:lnTo>
                    <a:pt x="319059" y="62800"/>
                  </a:lnTo>
                  <a:lnTo>
                    <a:pt x="331771" y="35930"/>
                  </a:lnTo>
                  <a:lnTo>
                    <a:pt x="332305" y="35889"/>
                  </a:lnTo>
                  <a:lnTo>
                    <a:pt x="332900" y="38666"/>
                  </a:lnTo>
                  <a:lnTo>
                    <a:pt x="333333" y="71510"/>
                  </a:lnTo>
                  <a:lnTo>
                    <a:pt x="334405" y="74426"/>
                  </a:lnTo>
                  <a:lnTo>
                    <a:pt x="336179" y="76369"/>
                  </a:lnTo>
                  <a:lnTo>
                    <a:pt x="338419" y="77665"/>
                  </a:lnTo>
                  <a:lnTo>
                    <a:pt x="340971" y="77471"/>
                  </a:lnTo>
                  <a:lnTo>
                    <a:pt x="346629" y="74433"/>
                  </a:lnTo>
                  <a:lnTo>
                    <a:pt x="355764" y="66772"/>
                  </a:lnTo>
                  <a:lnTo>
                    <a:pt x="379123" y="26684"/>
                  </a:lnTo>
                  <a:lnTo>
                    <a:pt x="379749" y="26550"/>
                  </a:lnTo>
                  <a:lnTo>
                    <a:pt x="380166" y="27519"/>
                  </a:lnTo>
                  <a:lnTo>
                    <a:pt x="383801" y="71095"/>
                  </a:lnTo>
                  <a:lnTo>
                    <a:pt x="389197" y="86091"/>
                  </a:lnTo>
                  <a:lnTo>
                    <a:pt x="390698" y="86263"/>
                  </a:lnTo>
                  <a:lnTo>
                    <a:pt x="395188" y="83632"/>
                  </a:lnTo>
                  <a:lnTo>
                    <a:pt x="403666" y="76200"/>
                  </a:lnTo>
                  <a:lnTo>
                    <a:pt x="416012" y="55545"/>
                  </a:lnTo>
                  <a:lnTo>
                    <a:pt x="429495" y="18769"/>
                  </a:lnTo>
                  <a:lnTo>
                    <a:pt x="443464" y="7828"/>
                  </a:lnTo>
                  <a:lnTo>
                    <a:pt x="454976" y="1147"/>
                  </a:lnTo>
                  <a:lnTo>
                    <a:pt x="461009" y="0"/>
                  </a:lnTo>
                  <a:lnTo>
                    <a:pt x="473357" y="1548"/>
                  </a:lnTo>
                  <a:lnTo>
                    <a:pt x="492208" y="13426"/>
                  </a:lnTo>
                  <a:lnTo>
                    <a:pt x="506143" y="25295"/>
                  </a:lnTo>
                  <a:lnTo>
                    <a:pt x="530116" y="67851"/>
                  </a:lnTo>
                  <a:lnTo>
                    <a:pt x="542925" y="993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7766"/>
            <p:cNvSpPr/>
            <p:nvPr>
              <p:custDataLst>
                <p:tags r:id="rId139"/>
              </p:custDataLst>
            </p:nvPr>
          </p:nvSpPr>
          <p:spPr>
            <a:xfrm>
              <a:off x="2209800" y="2133600"/>
              <a:ext cx="161926" cy="225627"/>
            </a:xfrm>
            <a:custGeom>
              <a:avLst/>
              <a:gdLst/>
              <a:ahLst/>
              <a:cxnLst/>
              <a:rect l="0" t="0" r="0" b="0"/>
              <a:pathLst>
                <a:path w="161926" h="225627">
                  <a:moveTo>
                    <a:pt x="0" y="0"/>
                  </a:moveTo>
                  <a:lnTo>
                    <a:pt x="0" y="0"/>
                  </a:lnTo>
                  <a:lnTo>
                    <a:pt x="6546" y="24930"/>
                  </a:lnTo>
                  <a:lnTo>
                    <a:pt x="8642" y="61832"/>
                  </a:lnTo>
                  <a:lnTo>
                    <a:pt x="6528" y="106641"/>
                  </a:lnTo>
                  <a:lnTo>
                    <a:pt x="1290" y="145831"/>
                  </a:lnTo>
                  <a:lnTo>
                    <a:pt x="1313" y="181559"/>
                  </a:lnTo>
                  <a:lnTo>
                    <a:pt x="8235" y="218564"/>
                  </a:lnTo>
                  <a:lnTo>
                    <a:pt x="9723" y="221909"/>
                  </a:lnTo>
                  <a:lnTo>
                    <a:pt x="11774" y="224140"/>
                  </a:lnTo>
                  <a:lnTo>
                    <a:pt x="14199" y="225626"/>
                  </a:lnTo>
                  <a:lnTo>
                    <a:pt x="16874" y="224501"/>
                  </a:lnTo>
                  <a:lnTo>
                    <a:pt x="36938" y="196767"/>
                  </a:lnTo>
                  <a:lnTo>
                    <a:pt x="56579" y="151971"/>
                  </a:lnTo>
                  <a:lnTo>
                    <a:pt x="66084" y="117271"/>
                  </a:lnTo>
                  <a:lnTo>
                    <a:pt x="56387" y="125293"/>
                  </a:lnTo>
                  <a:lnTo>
                    <a:pt x="51519" y="132591"/>
                  </a:lnTo>
                  <a:lnTo>
                    <a:pt x="37606" y="173056"/>
                  </a:lnTo>
                  <a:lnTo>
                    <a:pt x="33647" y="189097"/>
                  </a:lnTo>
                  <a:lnTo>
                    <a:pt x="35415" y="199754"/>
                  </a:lnTo>
                  <a:lnTo>
                    <a:pt x="42551" y="208019"/>
                  </a:lnTo>
                  <a:lnTo>
                    <a:pt x="47417" y="211704"/>
                  </a:lnTo>
                  <a:lnTo>
                    <a:pt x="64113" y="212977"/>
                  </a:lnTo>
                  <a:lnTo>
                    <a:pt x="104269" y="205170"/>
                  </a:lnTo>
                  <a:lnTo>
                    <a:pt x="161925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7767"/>
            <p:cNvSpPr/>
            <p:nvPr>
              <p:custDataLst>
                <p:tags r:id="rId140"/>
              </p:custDataLst>
            </p:nvPr>
          </p:nvSpPr>
          <p:spPr>
            <a:xfrm>
              <a:off x="2152650" y="2295525"/>
              <a:ext cx="36757" cy="177561"/>
            </a:xfrm>
            <a:custGeom>
              <a:avLst/>
              <a:gdLst/>
              <a:ahLst/>
              <a:cxnLst/>
              <a:rect l="0" t="0" r="0" b="0"/>
              <a:pathLst>
                <a:path w="36757" h="177561">
                  <a:moveTo>
                    <a:pt x="0" y="0"/>
                  </a:moveTo>
                  <a:lnTo>
                    <a:pt x="0" y="0"/>
                  </a:lnTo>
                  <a:lnTo>
                    <a:pt x="1058" y="15208"/>
                  </a:lnTo>
                  <a:lnTo>
                    <a:pt x="7539" y="41418"/>
                  </a:lnTo>
                  <a:lnTo>
                    <a:pt x="9263" y="86162"/>
                  </a:lnTo>
                  <a:lnTo>
                    <a:pt x="6651" y="123911"/>
                  </a:lnTo>
                  <a:lnTo>
                    <a:pt x="389" y="169046"/>
                  </a:lnTo>
                  <a:lnTo>
                    <a:pt x="115" y="177441"/>
                  </a:lnTo>
                  <a:lnTo>
                    <a:pt x="1135" y="177560"/>
                  </a:lnTo>
                  <a:lnTo>
                    <a:pt x="5091" y="174871"/>
                  </a:lnTo>
                  <a:lnTo>
                    <a:pt x="7554" y="164504"/>
                  </a:lnTo>
                  <a:lnTo>
                    <a:pt x="9136" y="121865"/>
                  </a:lnTo>
                  <a:lnTo>
                    <a:pt x="9410" y="82910"/>
                  </a:lnTo>
                  <a:lnTo>
                    <a:pt x="14547" y="44556"/>
                  </a:lnTo>
                  <a:lnTo>
                    <a:pt x="18655" y="8032"/>
                  </a:lnTo>
                  <a:lnTo>
                    <a:pt x="19845" y="5355"/>
                  </a:lnTo>
                  <a:lnTo>
                    <a:pt x="21696" y="3570"/>
                  </a:lnTo>
                  <a:lnTo>
                    <a:pt x="23989" y="2380"/>
                  </a:lnTo>
                  <a:lnTo>
                    <a:pt x="25518" y="2645"/>
                  </a:lnTo>
                  <a:lnTo>
                    <a:pt x="26537" y="3880"/>
                  </a:lnTo>
                  <a:lnTo>
                    <a:pt x="35935" y="40113"/>
                  </a:lnTo>
                  <a:lnTo>
                    <a:pt x="36756" y="83873"/>
                  </a:lnTo>
                  <a:lnTo>
                    <a:pt x="32917" y="94780"/>
                  </a:lnTo>
                  <a:lnTo>
                    <a:pt x="30411" y="98112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7768"/>
            <p:cNvSpPr/>
            <p:nvPr>
              <p:custDataLst>
                <p:tags r:id="rId141"/>
              </p:custDataLst>
            </p:nvPr>
          </p:nvSpPr>
          <p:spPr>
            <a:xfrm>
              <a:off x="2047875" y="2296376"/>
              <a:ext cx="76201" cy="70850"/>
            </a:xfrm>
            <a:custGeom>
              <a:avLst/>
              <a:gdLst/>
              <a:ahLst/>
              <a:cxnLst/>
              <a:rect l="0" t="0" r="0" b="0"/>
              <a:pathLst>
                <a:path w="76201" h="70850">
                  <a:moveTo>
                    <a:pt x="0" y="18199"/>
                  </a:moveTo>
                  <a:lnTo>
                    <a:pt x="0" y="18199"/>
                  </a:lnTo>
                  <a:lnTo>
                    <a:pt x="0" y="65322"/>
                  </a:lnTo>
                  <a:lnTo>
                    <a:pt x="0" y="70187"/>
                  </a:lnTo>
                  <a:lnTo>
                    <a:pt x="1058" y="70849"/>
                  </a:lnTo>
                  <a:lnTo>
                    <a:pt x="2822" y="70232"/>
                  </a:lnTo>
                  <a:lnTo>
                    <a:pt x="5056" y="68763"/>
                  </a:lnTo>
                  <a:lnTo>
                    <a:pt x="7539" y="58664"/>
                  </a:lnTo>
                  <a:lnTo>
                    <a:pt x="14189" y="26310"/>
                  </a:lnTo>
                  <a:lnTo>
                    <a:pt x="22666" y="8843"/>
                  </a:lnTo>
                  <a:lnTo>
                    <a:pt x="28771" y="3457"/>
                  </a:lnTo>
                  <a:lnTo>
                    <a:pt x="36257" y="0"/>
                  </a:lnTo>
                  <a:lnTo>
                    <a:pt x="42610" y="9514"/>
                  </a:lnTo>
                  <a:lnTo>
                    <a:pt x="46139" y="20682"/>
                  </a:lnTo>
                  <a:lnTo>
                    <a:pt x="47614" y="55344"/>
                  </a:lnTo>
                  <a:lnTo>
                    <a:pt x="47624" y="42958"/>
                  </a:lnTo>
                  <a:lnTo>
                    <a:pt x="50447" y="36964"/>
                  </a:lnTo>
                  <a:lnTo>
                    <a:pt x="55826" y="29549"/>
                  </a:lnTo>
                  <a:lnTo>
                    <a:pt x="59384" y="28535"/>
                  </a:lnTo>
                  <a:lnTo>
                    <a:pt x="65235" y="27884"/>
                  </a:lnTo>
                  <a:lnTo>
                    <a:pt x="71305" y="32828"/>
                  </a:lnTo>
                  <a:lnTo>
                    <a:pt x="74024" y="38107"/>
                  </a:lnTo>
                  <a:lnTo>
                    <a:pt x="76200" y="467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7769"/>
            <p:cNvSpPr/>
            <p:nvPr>
              <p:custDataLst>
                <p:tags r:id="rId142"/>
              </p:custDataLst>
            </p:nvPr>
          </p:nvSpPr>
          <p:spPr>
            <a:xfrm>
              <a:off x="1953188" y="2290037"/>
              <a:ext cx="75638" cy="90080"/>
            </a:xfrm>
            <a:custGeom>
              <a:avLst/>
              <a:gdLst/>
              <a:ahLst/>
              <a:cxnLst/>
              <a:rect l="0" t="0" r="0" b="0"/>
              <a:pathLst>
                <a:path w="75638" h="90080">
                  <a:moveTo>
                    <a:pt x="47062" y="5488"/>
                  </a:moveTo>
                  <a:lnTo>
                    <a:pt x="47062" y="5488"/>
                  </a:lnTo>
                  <a:lnTo>
                    <a:pt x="47062" y="0"/>
                  </a:lnTo>
                  <a:lnTo>
                    <a:pt x="47062" y="2343"/>
                  </a:lnTo>
                  <a:lnTo>
                    <a:pt x="44945" y="3391"/>
                  </a:lnTo>
                  <a:lnTo>
                    <a:pt x="32912" y="5925"/>
                  </a:lnTo>
                  <a:lnTo>
                    <a:pt x="18828" y="15726"/>
                  </a:lnTo>
                  <a:lnTo>
                    <a:pt x="15539" y="18664"/>
                  </a:lnTo>
                  <a:lnTo>
                    <a:pt x="5854" y="37967"/>
                  </a:lnTo>
                  <a:lnTo>
                    <a:pt x="705" y="65330"/>
                  </a:lnTo>
                  <a:lnTo>
                    <a:pt x="0" y="78298"/>
                  </a:lnTo>
                  <a:lnTo>
                    <a:pt x="1929" y="82603"/>
                  </a:lnTo>
                  <a:lnTo>
                    <a:pt x="5332" y="85473"/>
                  </a:lnTo>
                  <a:lnTo>
                    <a:pt x="17411" y="89512"/>
                  </a:lnTo>
                  <a:lnTo>
                    <a:pt x="20945" y="90079"/>
                  </a:lnTo>
                  <a:lnTo>
                    <a:pt x="30516" y="85065"/>
                  </a:lnTo>
                  <a:lnTo>
                    <a:pt x="36031" y="80764"/>
                  </a:lnTo>
                  <a:lnTo>
                    <a:pt x="42159" y="67519"/>
                  </a:lnTo>
                  <a:lnTo>
                    <a:pt x="46775" y="36788"/>
                  </a:lnTo>
                  <a:lnTo>
                    <a:pt x="47929" y="35879"/>
                  </a:lnTo>
                  <a:lnTo>
                    <a:pt x="52034" y="34870"/>
                  </a:lnTo>
                  <a:lnTo>
                    <a:pt x="53551" y="36718"/>
                  </a:lnTo>
                  <a:lnTo>
                    <a:pt x="55987" y="52069"/>
                  </a:lnTo>
                  <a:lnTo>
                    <a:pt x="56469" y="65607"/>
                  </a:lnTo>
                  <a:lnTo>
                    <a:pt x="58625" y="67792"/>
                  </a:lnTo>
                  <a:lnTo>
                    <a:pt x="75637" y="721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7770"/>
            <p:cNvSpPr/>
            <p:nvPr>
              <p:custDataLst>
                <p:tags r:id="rId143"/>
              </p:custDataLst>
            </p:nvPr>
          </p:nvSpPr>
          <p:spPr>
            <a:xfrm>
              <a:off x="2190914" y="1821685"/>
              <a:ext cx="276062" cy="292866"/>
            </a:xfrm>
            <a:custGeom>
              <a:avLst/>
              <a:gdLst/>
              <a:ahLst/>
              <a:cxnLst/>
              <a:rect l="0" t="0" r="0" b="0"/>
              <a:pathLst>
                <a:path w="276062" h="292866">
                  <a:moveTo>
                    <a:pt x="37936" y="64265"/>
                  </a:moveTo>
                  <a:lnTo>
                    <a:pt x="37936" y="64265"/>
                  </a:lnTo>
                  <a:lnTo>
                    <a:pt x="15546" y="19485"/>
                  </a:lnTo>
                  <a:lnTo>
                    <a:pt x="1703" y="0"/>
                  </a:lnTo>
                  <a:lnTo>
                    <a:pt x="1081" y="1313"/>
                  </a:lnTo>
                  <a:lnTo>
                    <a:pt x="0" y="24316"/>
                  </a:lnTo>
                  <a:lnTo>
                    <a:pt x="15077" y="62802"/>
                  </a:lnTo>
                  <a:lnTo>
                    <a:pt x="39564" y="101584"/>
                  </a:lnTo>
                  <a:lnTo>
                    <a:pt x="81484" y="137500"/>
                  </a:lnTo>
                  <a:lnTo>
                    <a:pt x="126783" y="166564"/>
                  </a:lnTo>
                  <a:lnTo>
                    <a:pt x="153523" y="189894"/>
                  </a:lnTo>
                  <a:lnTo>
                    <a:pt x="158099" y="199828"/>
                  </a:lnTo>
                  <a:lnTo>
                    <a:pt x="166603" y="242194"/>
                  </a:lnTo>
                  <a:lnTo>
                    <a:pt x="169222" y="246385"/>
                  </a:lnTo>
                  <a:lnTo>
                    <a:pt x="189189" y="263774"/>
                  </a:lnTo>
                  <a:lnTo>
                    <a:pt x="203585" y="269352"/>
                  </a:lnTo>
                  <a:lnTo>
                    <a:pt x="245860" y="279773"/>
                  </a:lnTo>
                  <a:lnTo>
                    <a:pt x="276061" y="2928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7771"/>
            <p:cNvSpPr/>
            <p:nvPr>
              <p:custDataLst>
                <p:tags r:id="rId144"/>
              </p:custDataLst>
            </p:nvPr>
          </p:nvSpPr>
          <p:spPr>
            <a:xfrm>
              <a:off x="2447925" y="20859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" name="SMARTInkShape-7772"/>
          <p:cNvSpPr/>
          <p:nvPr>
            <p:custDataLst>
              <p:tags r:id="rId3"/>
            </p:custDataLst>
          </p:nvPr>
        </p:nvSpPr>
        <p:spPr>
          <a:xfrm>
            <a:off x="3340382" y="2428875"/>
            <a:ext cx="1341062" cy="1237810"/>
          </a:xfrm>
          <a:custGeom>
            <a:avLst/>
            <a:gdLst/>
            <a:ahLst/>
            <a:cxnLst/>
            <a:rect l="0" t="0" r="0" b="0"/>
            <a:pathLst>
              <a:path w="1341062" h="1237810">
                <a:moveTo>
                  <a:pt x="945868" y="142875"/>
                </a:moveTo>
                <a:lnTo>
                  <a:pt x="945868" y="142875"/>
                </a:lnTo>
                <a:lnTo>
                  <a:pt x="924409" y="129618"/>
                </a:lnTo>
                <a:lnTo>
                  <a:pt x="885090" y="94392"/>
                </a:lnTo>
                <a:lnTo>
                  <a:pt x="849901" y="74737"/>
                </a:lnTo>
                <a:lnTo>
                  <a:pt x="811318" y="67209"/>
                </a:lnTo>
                <a:lnTo>
                  <a:pt x="775238" y="60601"/>
                </a:lnTo>
                <a:lnTo>
                  <a:pt x="731505" y="58173"/>
                </a:lnTo>
                <a:lnTo>
                  <a:pt x="687149" y="58511"/>
                </a:lnTo>
                <a:lnTo>
                  <a:pt x="649783" y="64844"/>
                </a:lnTo>
                <a:lnTo>
                  <a:pt x="603080" y="73423"/>
                </a:lnTo>
                <a:lnTo>
                  <a:pt x="566665" y="82668"/>
                </a:lnTo>
                <a:lnTo>
                  <a:pt x="519793" y="95273"/>
                </a:lnTo>
                <a:lnTo>
                  <a:pt x="474590" y="107954"/>
                </a:lnTo>
                <a:lnTo>
                  <a:pt x="431442" y="121709"/>
                </a:lnTo>
                <a:lnTo>
                  <a:pt x="386073" y="143711"/>
                </a:lnTo>
                <a:lnTo>
                  <a:pt x="346224" y="168440"/>
                </a:lnTo>
                <a:lnTo>
                  <a:pt x="301232" y="192649"/>
                </a:lnTo>
                <a:lnTo>
                  <a:pt x="260673" y="214364"/>
                </a:lnTo>
                <a:lnTo>
                  <a:pt x="222088" y="243544"/>
                </a:lnTo>
                <a:lnTo>
                  <a:pt x="177181" y="278925"/>
                </a:lnTo>
                <a:lnTo>
                  <a:pt x="136421" y="316601"/>
                </a:lnTo>
                <a:lnTo>
                  <a:pt x="95262" y="362067"/>
                </a:lnTo>
                <a:lnTo>
                  <a:pt x="63256" y="401529"/>
                </a:lnTo>
                <a:lnTo>
                  <a:pt x="39123" y="439176"/>
                </a:lnTo>
                <a:lnTo>
                  <a:pt x="21977" y="483845"/>
                </a:lnTo>
                <a:lnTo>
                  <a:pt x="10194" y="530593"/>
                </a:lnTo>
                <a:lnTo>
                  <a:pt x="0" y="567846"/>
                </a:lnTo>
                <a:lnTo>
                  <a:pt x="389" y="609105"/>
                </a:lnTo>
                <a:lnTo>
                  <a:pt x="4603" y="642189"/>
                </a:lnTo>
                <a:lnTo>
                  <a:pt x="12925" y="685225"/>
                </a:lnTo>
                <a:lnTo>
                  <a:pt x="25218" y="723786"/>
                </a:lnTo>
                <a:lnTo>
                  <a:pt x="37838" y="761978"/>
                </a:lnTo>
                <a:lnTo>
                  <a:pt x="53344" y="800096"/>
                </a:lnTo>
                <a:lnTo>
                  <a:pt x="71419" y="838200"/>
                </a:lnTo>
                <a:lnTo>
                  <a:pt x="86240" y="876300"/>
                </a:lnTo>
                <a:lnTo>
                  <a:pt x="114541" y="923925"/>
                </a:lnTo>
                <a:lnTo>
                  <a:pt x="138298" y="968728"/>
                </a:lnTo>
                <a:lnTo>
                  <a:pt x="158724" y="989764"/>
                </a:lnTo>
                <a:lnTo>
                  <a:pt x="182062" y="1012225"/>
                </a:lnTo>
                <a:lnTo>
                  <a:pt x="224632" y="1056665"/>
                </a:lnTo>
                <a:lnTo>
                  <a:pt x="271813" y="1095322"/>
                </a:lnTo>
                <a:lnTo>
                  <a:pt x="317511" y="1120572"/>
                </a:lnTo>
                <a:lnTo>
                  <a:pt x="364882" y="1144685"/>
                </a:lnTo>
                <a:lnTo>
                  <a:pt x="409496" y="1165127"/>
                </a:lnTo>
                <a:lnTo>
                  <a:pt x="452803" y="1180453"/>
                </a:lnTo>
                <a:lnTo>
                  <a:pt x="496753" y="1193672"/>
                </a:lnTo>
                <a:lnTo>
                  <a:pt x="542555" y="1206475"/>
                </a:lnTo>
                <a:lnTo>
                  <a:pt x="586096" y="1219195"/>
                </a:lnTo>
                <a:lnTo>
                  <a:pt x="622663" y="1225901"/>
                </a:lnTo>
                <a:lnTo>
                  <a:pt x="660309" y="1230711"/>
                </a:lnTo>
                <a:lnTo>
                  <a:pt x="698275" y="1236016"/>
                </a:lnTo>
                <a:lnTo>
                  <a:pt x="743973" y="1237809"/>
                </a:lnTo>
                <a:lnTo>
                  <a:pt x="791178" y="1237104"/>
                </a:lnTo>
                <a:lnTo>
                  <a:pt x="828655" y="1231678"/>
                </a:lnTo>
                <a:lnTo>
                  <a:pt x="865512" y="1228542"/>
                </a:lnTo>
                <a:lnTo>
                  <a:pt x="909769" y="1218537"/>
                </a:lnTo>
                <a:lnTo>
                  <a:pt x="946461" y="1209479"/>
                </a:lnTo>
                <a:lnTo>
                  <a:pt x="991729" y="1196937"/>
                </a:lnTo>
                <a:lnTo>
                  <a:pt x="1038850" y="1177722"/>
                </a:lnTo>
                <a:lnTo>
                  <a:pt x="1086100" y="1159815"/>
                </a:lnTo>
                <a:lnTo>
                  <a:pt x="1122179" y="1139515"/>
                </a:lnTo>
                <a:lnTo>
                  <a:pt x="1160739" y="1119037"/>
                </a:lnTo>
                <a:lnTo>
                  <a:pt x="1189450" y="1103444"/>
                </a:lnTo>
                <a:lnTo>
                  <a:pt x="1231261" y="1066672"/>
                </a:lnTo>
                <a:lnTo>
                  <a:pt x="1276047" y="1022343"/>
                </a:lnTo>
                <a:lnTo>
                  <a:pt x="1300168" y="988128"/>
                </a:lnTo>
                <a:lnTo>
                  <a:pt x="1322367" y="944477"/>
                </a:lnTo>
                <a:lnTo>
                  <a:pt x="1332237" y="898029"/>
                </a:lnTo>
                <a:lnTo>
                  <a:pt x="1341061" y="856682"/>
                </a:lnTo>
                <a:lnTo>
                  <a:pt x="1334806" y="810571"/>
                </a:lnTo>
                <a:lnTo>
                  <a:pt x="1329337" y="778296"/>
                </a:lnTo>
                <a:lnTo>
                  <a:pt x="1320309" y="732491"/>
                </a:lnTo>
                <a:lnTo>
                  <a:pt x="1310931" y="696813"/>
                </a:lnTo>
                <a:lnTo>
                  <a:pt x="1301103" y="653011"/>
                </a:lnTo>
                <a:lnTo>
                  <a:pt x="1297425" y="636302"/>
                </a:lnTo>
                <a:lnTo>
                  <a:pt x="1285571" y="607987"/>
                </a:lnTo>
                <a:lnTo>
                  <a:pt x="1277671" y="563852"/>
                </a:lnTo>
                <a:lnTo>
                  <a:pt x="1266233" y="524246"/>
                </a:lnTo>
                <a:lnTo>
                  <a:pt x="1252723" y="485848"/>
                </a:lnTo>
                <a:lnTo>
                  <a:pt x="1238813" y="457222"/>
                </a:lnTo>
                <a:lnTo>
                  <a:pt x="1230217" y="419104"/>
                </a:lnTo>
                <a:lnTo>
                  <a:pt x="1218641" y="381001"/>
                </a:lnTo>
                <a:lnTo>
                  <a:pt x="1205105" y="342900"/>
                </a:lnTo>
                <a:lnTo>
                  <a:pt x="1182135" y="295275"/>
                </a:lnTo>
                <a:lnTo>
                  <a:pt x="1162294" y="247650"/>
                </a:lnTo>
                <a:lnTo>
                  <a:pt x="1132844" y="200025"/>
                </a:lnTo>
                <a:lnTo>
                  <a:pt x="1101397" y="157456"/>
                </a:lnTo>
                <a:lnTo>
                  <a:pt x="1066865" y="116533"/>
                </a:lnTo>
                <a:lnTo>
                  <a:pt x="1020637" y="82844"/>
                </a:lnTo>
                <a:lnTo>
                  <a:pt x="976356" y="57208"/>
                </a:lnTo>
                <a:lnTo>
                  <a:pt x="943613" y="40939"/>
                </a:lnTo>
                <a:lnTo>
                  <a:pt x="904278" y="29416"/>
                </a:lnTo>
                <a:lnTo>
                  <a:pt x="859109" y="19299"/>
                </a:lnTo>
                <a:lnTo>
                  <a:pt x="815034" y="9599"/>
                </a:lnTo>
                <a:lnTo>
                  <a:pt x="772341" y="2844"/>
                </a:lnTo>
                <a:lnTo>
                  <a:pt x="726178" y="843"/>
                </a:lnTo>
                <a:lnTo>
                  <a:pt x="678985" y="250"/>
                </a:lnTo>
                <a:lnTo>
                  <a:pt x="63154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" name="SMARTInkShape-Group1593"/>
          <p:cNvGrpSpPr/>
          <p:nvPr/>
        </p:nvGrpSpPr>
        <p:grpSpPr>
          <a:xfrm>
            <a:off x="6412486" y="2752910"/>
            <a:ext cx="977899" cy="590366"/>
            <a:chOff x="6412486" y="2752910"/>
            <a:chExt cx="977899" cy="590366"/>
          </a:xfrm>
        </p:grpSpPr>
        <p:sp>
          <p:nvSpPr>
            <p:cNvPr id="174" name="SMARTInkShape-7773"/>
            <p:cNvSpPr/>
            <p:nvPr>
              <p:custDataLst>
                <p:tags r:id="rId133"/>
              </p:custDataLst>
            </p:nvPr>
          </p:nvSpPr>
          <p:spPr>
            <a:xfrm>
              <a:off x="7305675" y="2812523"/>
              <a:ext cx="84710" cy="530753"/>
            </a:xfrm>
            <a:custGeom>
              <a:avLst/>
              <a:gdLst/>
              <a:ahLst/>
              <a:cxnLst/>
              <a:rect l="0" t="0" r="0" b="0"/>
              <a:pathLst>
                <a:path w="84710" h="530753">
                  <a:moveTo>
                    <a:pt x="0" y="16402"/>
                  </a:moveTo>
                  <a:lnTo>
                    <a:pt x="0" y="16402"/>
                  </a:lnTo>
                  <a:lnTo>
                    <a:pt x="0" y="0"/>
                  </a:lnTo>
                  <a:lnTo>
                    <a:pt x="0" y="8250"/>
                  </a:lnTo>
                  <a:lnTo>
                    <a:pt x="17900" y="51129"/>
                  </a:lnTo>
                  <a:lnTo>
                    <a:pt x="31523" y="89349"/>
                  </a:lnTo>
                  <a:lnTo>
                    <a:pt x="45463" y="131118"/>
                  </a:lnTo>
                  <a:lnTo>
                    <a:pt x="60508" y="166691"/>
                  </a:lnTo>
                  <a:lnTo>
                    <a:pt x="71080" y="205100"/>
                  </a:lnTo>
                  <a:lnTo>
                    <a:pt x="75741" y="248466"/>
                  </a:lnTo>
                  <a:lnTo>
                    <a:pt x="82297" y="288597"/>
                  </a:lnTo>
                  <a:lnTo>
                    <a:pt x="84709" y="327299"/>
                  </a:lnTo>
                  <a:lnTo>
                    <a:pt x="84365" y="365577"/>
                  </a:lnTo>
                  <a:lnTo>
                    <a:pt x="78032" y="402671"/>
                  </a:lnTo>
                  <a:lnTo>
                    <a:pt x="66410" y="444186"/>
                  </a:lnTo>
                  <a:lnTo>
                    <a:pt x="48867" y="488018"/>
                  </a:lnTo>
                  <a:lnTo>
                    <a:pt x="19050" y="530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7774"/>
            <p:cNvSpPr/>
            <p:nvPr>
              <p:custDataLst>
                <p:tags r:id="rId134"/>
              </p:custDataLst>
            </p:nvPr>
          </p:nvSpPr>
          <p:spPr>
            <a:xfrm>
              <a:off x="7067550" y="3106195"/>
              <a:ext cx="171451" cy="132306"/>
            </a:xfrm>
            <a:custGeom>
              <a:avLst/>
              <a:gdLst/>
              <a:ahLst/>
              <a:cxnLst/>
              <a:rect l="0" t="0" r="0" b="0"/>
              <a:pathLst>
                <a:path w="171451" h="132306">
                  <a:moveTo>
                    <a:pt x="0" y="37055"/>
                  </a:moveTo>
                  <a:lnTo>
                    <a:pt x="0" y="37055"/>
                  </a:lnTo>
                  <a:lnTo>
                    <a:pt x="0" y="19721"/>
                  </a:lnTo>
                  <a:lnTo>
                    <a:pt x="1058" y="43015"/>
                  </a:lnTo>
                  <a:lnTo>
                    <a:pt x="8200" y="85465"/>
                  </a:lnTo>
                  <a:lnTo>
                    <a:pt x="8205" y="114273"/>
                  </a:lnTo>
                  <a:lnTo>
                    <a:pt x="1290" y="129721"/>
                  </a:lnTo>
                  <a:lnTo>
                    <a:pt x="19348" y="83248"/>
                  </a:lnTo>
                  <a:lnTo>
                    <a:pt x="36023" y="38983"/>
                  </a:lnTo>
                  <a:lnTo>
                    <a:pt x="69167" y="6894"/>
                  </a:lnTo>
                  <a:lnTo>
                    <a:pt x="77660" y="2483"/>
                  </a:lnTo>
                  <a:lnTo>
                    <a:pt x="98505" y="0"/>
                  </a:lnTo>
                  <a:lnTo>
                    <a:pt x="112924" y="5064"/>
                  </a:lnTo>
                  <a:lnTo>
                    <a:pt x="134371" y="20505"/>
                  </a:lnTo>
                  <a:lnTo>
                    <a:pt x="145412" y="40618"/>
                  </a:lnTo>
                  <a:lnTo>
                    <a:pt x="159019" y="82327"/>
                  </a:lnTo>
                  <a:lnTo>
                    <a:pt x="171450" y="132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7775"/>
            <p:cNvSpPr/>
            <p:nvPr>
              <p:custDataLst>
                <p:tags r:id="rId135"/>
              </p:custDataLst>
            </p:nvPr>
          </p:nvSpPr>
          <p:spPr>
            <a:xfrm>
              <a:off x="6858000" y="2933700"/>
              <a:ext cx="180976" cy="342901"/>
            </a:xfrm>
            <a:custGeom>
              <a:avLst/>
              <a:gdLst/>
              <a:ahLst/>
              <a:cxnLst/>
              <a:rect l="0" t="0" r="0" b="0"/>
              <a:pathLst>
                <a:path w="180976" h="342901">
                  <a:moveTo>
                    <a:pt x="180975" y="0"/>
                  </a:moveTo>
                  <a:lnTo>
                    <a:pt x="180975" y="0"/>
                  </a:lnTo>
                  <a:lnTo>
                    <a:pt x="173371" y="8663"/>
                  </a:lnTo>
                  <a:lnTo>
                    <a:pt x="148919" y="51478"/>
                  </a:lnTo>
                  <a:lnTo>
                    <a:pt x="136316" y="89806"/>
                  </a:lnTo>
                  <a:lnTo>
                    <a:pt x="119648" y="124329"/>
                  </a:lnTo>
                  <a:lnTo>
                    <a:pt x="101303" y="165014"/>
                  </a:lnTo>
                  <a:lnTo>
                    <a:pt x="82462" y="200234"/>
                  </a:lnTo>
                  <a:lnTo>
                    <a:pt x="63474" y="240068"/>
                  </a:lnTo>
                  <a:lnTo>
                    <a:pt x="38095" y="279745"/>
                  </a:lnTo>
                  <a:lnTo>
                    <a:pt x="8466" y="323922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7776"/>
            <p:cNvSpPr/>
            <p:nvPr>
              <p:custDataLst>
                <p:tags r:id="rId136"/>
              </p:custDataLst>
            </p:nvPr>
          </p:nvSpPr>
          <p:spPr>
            <a:xfrm>
              <a:off x="6705600" y="2752910"/>
              <a:ext cx="142876" cy="103838"/>
            </a:xfrm>
            <a:custGeom>
              <a:avLst/>
              <a:gdLst/>
              <a:ahLst/>
              <a:cxnLst/>
              <a:rect l="0" t="0" r="0" b="0"/>
              <a:pathLst>
                <a:path w="142876" h="103838">
                  <a:moveTo>
                    <a:pt x="0" y="28390"/>
                  </a:moveTo>
                  <a:lnTo>
                    <a:pt x="0" y="28390"/>
                  </a:lnTo>
                  <a:lnTo>
                    <a:pt x="0" y="6931"/>
                  </a:lnTo>
                  <a:lnTo>
                    <a:pt x="1058" y="4559"/>
                  </a:lnTo>
                  <a:lnTo>
                    <a:pt x="2822" y="2978"/>
                  </a:lnTo>
                  <a:lnTo>
                    <a:pt x="5056" y="1923"/>
                  </a:lnTo>
                  <a:lnTo>
                    <a:pt x="35648" y="0"/>
                  </a:lnTo>
                  <a:lnTo>
                    <a:pt x="47946" y="5542"/>
                  </a:lnTo>
                  <a:lnTo>
                    <a:pt x="58351" y="14002"/>
                  </a:lnTo>
                  <a:lnTo>
                    <a:pt x="70635" y="36399"/>
                  </a:lnTo>
                  <a:lnTo>
                    <a:pt x="70905" y="51000"/>
                  </a:lnTo>
                  <a:lnTo>
                    <a:pt x="66438" y="67013"/>
                  </a:lnTo>
                  <a:lnTo>
                    <a:pt x="45464" y="96010"/>
                  </a:lnTo>
                  <a:lnTo>
                    <a:pt x="38550" y="100776"/>
                  </a:lnTo>
                  <a:lnTo>
                    <a:pt x="35225" y="102048"/>
                  </a:lnTo>
                  <a:lnTo>
                    <a:pt x="35125" y="102895"/>
                  </a:lnTo>
                  <a:lnTo>
                    <a:pt x="40659" y="103837"/>
                  </a:lnTo>
                  <a:lnTo>
                    <a:pt x="86786" y="96323"/>
                  </a:lnTo>
                  <a:lnTo>
                    <a:pt x="142875" y="95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7777"/>
            <p:cNvSpPr/>
            <p:nvPr>
              <p:custDataLst>
                <p:tags r:id="rId137"/>
              </p:custDataLst>
            </p:nvPr>
          </p:nvSpPr>
          <p:spPr>
            <a:xfrm>
              <a:off x="6412486" y="2992373"/>
              <a:ext cx="302640" cy="142199"/>
            </a:xfrm>
            <a:custGeom>
              <a:avLst/>
              <a:gdLst/>
              <a:ahLst/>
              <a:cxnLst/>
              <a:rect l="0" t="0" r="0" b="0"/>
              <a:pathLst>
                <a:path w="302640" h="142199">
                  <a:moveTo>
                    <a:pt x="121664" y="46102"/>
                  </a:moveTo>
                  <a:lnTo>
                    <a:pt x="121664" y="46102"/>
                  </a:lnTo>
                  <a:lnTo>
                    <a:pt x="121664" y="37901"/>
                  </a:lnTo>
                  <a:lnTo>
                    <a:pt x="116608" y="47083"/>
                  </a:lnTo>
                  <a:lnTo>
                    <a:pt x="107475" y="94650"/>
                  </a:lnTo>
                  <a:lnTo>
                    <a:pt x="93942" y="117519"/>
                  </a:lnTo>
                  <a:lnTo>
                    <a:pt x="76527" y="137700"/>
                  </a:lnTo>
                  <a:lnTo>
                    <a:pt x="70406" y="141034"/>
                  </a:lnTo>
                  <a:lnTo>
                    <a:pt x="64209" y="142198"/>
                  </a:lnTo>
                  <a:lnTo>
                    <a:pt x="33997" y="136463"/>
                  </a:lnTo>
                  <a:lnTo>
                    <a:pt x="27236" y="131743"/>
                  </a:lnTo>
                  <a:lnTo>
                    <a:pt x="16900" y="118031"/>
                  </a:lnTo>
                  <a:lnTo>
                    <a:pt x="1081" y="79759"/>
                  </a:lnTo>
                  <a:lnTo>
                    <a:pt x="0" y="74890"/>
                  </a:lnTo>
                  <a:lnTo>
                    <a:pt x="4444" y="61013"/>
                  </a:lnTo>
                  <a:lnTo>
                    <a:pt x="19486" y="36348"/>
                  </a:lnTo>
                  <a:lnTo>
                    <a:pt x="39531" y="19693"/>
                  </a:lnTo>
                  <a:lnTo>
                    <a:pt x="70635" y="6410"/>
                  </a:lnTo>
                  <a:lnTo>
                    <a:pt x="113583" y="44"/>
                  </a:lnTo>
                  <a:lnTo>
                    <a:pt x="156782" y="0"/>
                  </a:lnTo>
                  <a:lnTo>
                    <a:pt x="191247" y="3740"/>
                  </a:lnTo>
                  <a:lnTo>
                    <a:pt x="224909" y="6108"/>
                  </a:lnTo>
                  <a:lnTo>
                    <a:pt x="302639" y="8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1594"/>
          <p:cNvGrpSpPr/>
          <p:nvPr/>
        </p:nvGrpSpPr>
        <p:grpSpPr>
          <a:xfrm>
            <a:off x="5478918" y="2839774"/>
            <a:ext cx="655183" cy="532077"/>
            <a:chOff x="5478918" y="2839774"/>
            <a:chExt cx="655183" cy="532077"/>
          </a:xfrm>
        </p:grpSpPr>
        <p:sp>
          <p:nvSpPr>
            <p:cNvPr id="180" name="SMARTInkShape-7778"/>
            <p:cNvSpPr/>
            <p:nvPr>
              <p:custDataLst>
                <p:tags r:id="rId130"/>
              </p:custDataLst>
            </p:nvPr>
          </p:nvSpPr>
          <p:spPr>
            <a:xfrm>
              <a:off x="6105525" y="3200400"/>
              <a:ext cx="28576" cy="76201"/>
            </a:xfrm>
            <a:custGeom>
              <a:avLst/>
              <a:gdLst/>
              <a:ahLst/>
              <a:cxnLst/>
              <a:rect l="0" t="0" r="0" b="0"/>
              <a:pathLst>
                <a:path w="28576" h="76201">
                  <a:moveTo>
                    <a:pt x="28575" y="0"/>
                  </a:moveTo>
                  <a:lnTo>
                    <a:pt x="28575" y="0"/>
                  </a:lnTo>
                  <a:lnTo>
                    <a:pt x="27517" y="972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7779"/>
            <p:cNvSpPr/>
            <p:nvPr>
              <p:custDataLst>
                <p:tags r:id="rId131"/>
              </p:custDataLst>
            </p:nvPr>
          </p:nvSpPr>
          <p:spPr>
            <a:xfrm>
              <a:off x="5705475" y="2970663"/>
              <a:ext cx="314326" cy="292376"/>
            </a:xfrm>
            <a:custGeom>
              <a:avLst/>
              <a:gdLst/>
              <a:ahLst/>
              <a:cxnLst/>
              <a:rect l="0" t="0" r="0" b="0"/>
              <a:pathLst>
                <a:path w="314326" h="292376">
                  <a:moveTo>
                    <a:pt x="0" y="286887"/>
                  </a:moveTo>
                  <a:lnTo>
                    <a:pt x="0" y="286887"/>
                  </a:lnTo>
                  <a:lnTo>
                    <a:pt x="0" y="292375"/>
                  </a:lnTo>
                  <a:lnTo>
                    <a:pt x="0" y="290031"/>
                  </a:lnTo>
                  <a:lnTo>
                    <a:pt x="2822" y="285463"/>
                  </a:lnTo>
                  <a:lnTo>
                    <a:pt x="7604" y="277787"/>
                  </a:lnTo>
                  <a:lnTo>
                    <a:pt x="27446" y="238064"/>
                  </a:lnTo>
                  <a:lnTo>
                    <a:pt x="43599" y="195438"/>
                  </a:lnTo>
                  <a:lnTo>
                    <a:pt x="56982" y="158796"/>
                  </a:lnTo>
                  <a:lnTo>
                    <a:pt x="66457" y="112092"/>
                  </a:lnTo>
                  <a:lnTo>
                    <a:pt x="73963" y="72168"/>
                  </a:lnTo>
                  <a:lnTo>
                    <a:pt x="74146" y="57048"/>
                  </a:lnTo>
                  <a:lnTo>
                    <a:pt x="70701" y="43272"/>
                  </a:lnTo>
                  <a:lnTo>
                    <a:pt x="68301" y="38753"/>
                  </a:lnTo>
                  <a:lnTo>
                    <a:pt x="65643" y="35739"/>
                  </a:lnTo>
                  <a:lnTo>
                    <a:pt x="62813" y="33730"/>
                  </a:lnTo>
                  <a:lnTo>
                    <a:pt x="59866" y="34507"/>
                  </a:lnTo>
                  <a:lnTo>
                    <a:pt x="53770" y="41015"/>
                  </a:lnTo>
                  <a:lnTo>
                    <a:pt x="34908" y="87854"/>
                  </a:lnTo>
                  <a:lnTo>
                    <a:pt x="30451" y="110675"/>
                  </a:lnTo>
                  <a:lnTo>
                    <a:pt x="35492" y="150440"/>
                  </a:lnTo>
                  <a:lnTo>
                    <a:pt x="42813" y="192693"/>
                  </a:lnTo>
                  <a:lnTo>
                    <a:pt x="57353" y="233756"/>
                  </a:lnTo>
                  <a:lnTo>
                    <a:pt x="64648" y="243165"/>
                  </a:lnTo>
                  <a:lnTo>
                    <a:pt x="74946" y="250875"/>
                  </a:lnTo>
                  <a:lnTo>
                    <a:pt x="97701" y="256108"/>
                  </a:lnTo>
                  <a:lnTo>
                    <a:pt x="124551" y="252603"/>
                  </a:lnTo>
                  <a:lnTo>
                    <a:pt x="142503" y="244861"/>
                  </a:lnTo>
                  <a:lnTo>
                    <a:pt x="148001" y="238928"/>
                  </a:lnTo>
                  <a:lnTo>
                    <a:pt x="173601" y="195559"/>
                  </a:lnTo>
                  <a:lnTo>
                    <a:pt x="195082" y="148082"/>
                  </a:lnTo>
                  <a:lnTo>
                    <a:pt x="205920" y="106252"/>
                  </a:lnTo>
                  <a:lnTo>
                    <a:pt x="214128" y="61336"/>
                  </a:lnTo>
                  <a:lnTo>
                    <a:pt x="217609" y="40729"/>
                  </a:lnTo>
                  <a:lnTo>
                    <a:pt x="210745" y="1020"/>
                  </a:lnTo>
                  <a:lnTo>
                    <a:pt x="210347" y="0"/>
                  </a:lnTo>
                  <a:lnTo>
                    <a:pt x="209654" y="24009"/>
                  </a:lnTo>
                  <a:lnTo>
                    <a:pt x="217176" y="57984"/>
                  </a:lnTo>
                  <a:lnTo>
                    <a:pt x="231944" y="102867"/>
                  </a:lnTo>
                  <a:lnTo>
                    <a:pt x="245566" y="148898"/>
                  </a:lnTo>
                  <a:lnTo>
                    <a:pt x="273612" y="187433"/>
                  </a:lnTo>
                  <a:lnTo>
                    <a:pt x="292266" y="202151"/>
                  </a:lnTo>
                  <a:lnTo>
                    <a:pt x="314325" y="210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7780"/>
            <p:cNvSpPr/>
            <p:nvPr>
              <p:custDataLst>
                <p:tags r:id="rId132"/>
              </p:custDataLst>
            </p:nvPr>
          </p:nvSpPr>
          <p:spPr>
            <a:xfrm>
              <a:off x="5478918" y="2839774"/>
              <a:ext cx="159883" cy="532077"/>
            </a:xfrm>
            <a:custGeom>
              <a:avLst/>
              <a:gdLst/>
              <a:ahLst/>
              <a:cxnLst/>
              <a:rect l="0" t="0" r="0" b="0"/>
              <a:pathLst>
                <a:path w="159883" h="532077">
                  <a:moveTo>
                    <a:pt x="159882" y="8201"/>
                  </a:moveTo>
                  <a:lnTo>
                    <a:pt x="159882" y="8201"/>
                  </a:lnTo>
                  <a:lnTo>
                    <a:pt x="149769" y="8201"/>
                  </a:lnTo>
                  <a:lnTo>
                    <a:pt x="141982" y="5379"/>
                  </a:lnTo>
                  <a:lnTo>
                    <a:pt x="134992" y="1655"/>
                  </a:lnTo>
                  <a:lnTo>
                    <a:pt x="128360" y="0"/>
                  </a:lnTo>
                  <a:lnTo>
                    <a:pt x="119061" y="4909"/>
                  </a:lnTo>
                  <a:lnTo>
                    <a:pt x="90732" y="31247"/>
                  </a:lnTo>
                  <a:lnTo>
                    <a:pt x="66436" y="72397"/>
                  </a:lnTo>
                  <a:lnTo>
                    <a:pt x="48351" y="112829"/>
                  </a:lnTo>
                  <a:lnTo>
                    <a:pt x="29586" y="148210"/>
                  </a:lnTo>
                  <a:lnTo>
                    <a:pt x="19775" y="180141"/>
                  </a:lnTo>
                  <a:lnTo>
                    <a:pt x="11887" y="214794"/>
                  </a:lnTo>
                  <a:lnTo>
                    <a:pt x="2555" y="255328"/>
                  </a:lnTo>
                  <a:lnTo>
                    <a:pt x="0" y="288426"/>
                  </a:lnTo>
                  <a:lnTo>
                    <a:pt x="3620" y="332648"/>
                  </a:lnTo>
                  <a:lnTo>
                    <a:pt x="11394" y="377619"/>
                  </a:lnTo>
                  <a:lnTo>
                    <a:pt x="25457" y="424457"/>
                  </a:lnTo>
                  <a:lnTo>
                    <a:pt x="48086" y="466792"/>
                  </a:lnTo>
                  <a:lnTo>
                    <a:pt x="81493" y="509903"/>
                  </a:lnTo>
                  <a:lnTo>
                    <a:pt x="121782" y="532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" name="SMARTInkShape-7781"/>
          <p:cNvSpPr/>
          <p:nvPr>
            <p:custDataLst>
              <p:tags r:id="rId4"/>
            </p:custDataLst>
          </p:nvPr>
        </p:nvSpPr>
        <p:spPr>
          <a:xfrm>
            <a:off x="5000625" y="2943225"/>
            <a:ext cx="257035" cy="303703"/>
          </a:xfrm>
          <a:custGeom>
            <a:avLst/>
            <a:gdLst/>
            <a:ahLst/>
            <a:cxnLst/>
            <a:rect l="0" t="0" r="0" b="0"/>
            <a:pathLst>
              <a:path w="257035" h="303703">
                <a:moveTo>
                  <a:pt x="0" y="76200"/>
                </a:moveTo>
                <a:lnTo>
                  <a:pt x="0" y="76200"/>
                </a:lnTo>
                <a:lnTo>
                  <a:pt x="2822" y="95028"/>
                </a:lnTo>
                <a:lnTo>
                  <a:pt x="13257" y="133306"/>
                </a:lnTo>
                <a:lnTo>
                  <a:pt x="22390" y="172025"/>
                </a:lnTo>
                <a:lnTo>
                  <a:pt x="26743" y="211955"/>
                </a:lnTo>
                <a:lnTo>
                  <a:pt x="34759" y="254710"/>
                </a:lnTo>
                <a:lnTo>
                  <a:pt x="36052" y="277729"/>
                </a:lnTo>
                <a:lnTo>
                  <a:pt x="29769" y="300817"/>
                </a:lnTo>
                <a:lnTo>
                  <a:pt x="29370" y="301086"/>
                </a:lnTo>
                <a:lnTo>
                  <a:pt x="18261" y="254263"/>
                </a:lnTo>
                <a:lnTo>
                  <a:pt x="12113" y="215390"/>
                </a:lnTo>
                <a:lnTo>
                  <a:pt x="10292" y="176002"/>
                </a:lnTo>
                <a:lnTo>
                  <a:pt x="12574" y="138579"/>
                </a:lnTo>
                <a:lnTo>
                  <a:pt x="19953" y="93977"/>
                </a:lnTo>
                <a:lnTo>
                  <a:pt x="31928" y="46668"/>
                </a:lnTo>
                <a:lnTo>
                  <a:pt x="38179" y="36616"/>
                </a:lnTo>
                <a:lnTo>
                  <a:pt x="41328" y="33936"/>
                </a:lnTo>
                <a:lnTo>
                  <a:pt x="45543" y="34266"/>
                </a:lnTo>
                <a:lnTo>
                  <a:pt x="55871" y="40276"/>
                </a:lnTo>
                <a:lnTo>
                  <a:pt x="86296" y="76590"/>
                </a:lnTo>
                <a:lnTo>
                  <a:pt x="110963" y="121707"/>
                </a:lnTo>
                <a:lnTo>
                  <a:pt x="128481" y="157417"/>
                </a:lnTo>
                <a:lnTo>
                  <a:pt x="150957" y="198689"/>
                </a:lnTo>
                <a:lnTo>
                  <a:pt x="171023" y="237729"/>
                </a:lnTo>
                <a:lnTo>
                  <a:pt x="190052" y="279818"/>
                </a:lnTo>
                <a:lnTo>
                  <a:pt x="203890" y="296457"/>
                </a:lnTo>
                <a:lnTo>
                  <a:pt x="211621" y="301092"/>
                </a:lnTo>
                <a:lnTo>
                  <a:pt x="221923" y="303702"/>
                </a:lnTo>
                <a:lnTo>
                  <a:pt x="231277" y="295845"/>
                </a:lnTo>
                <a:lnTo>
                  <a:pt x="236734" y="289305"/>
                </a:lnTo>
                <a:lnTo>
                  <a:pt x="242799" y="273572"/>
                </a:lnTo>
                <a:lnTo>
                  <a:pt x="253557" y="226134"/>
                </a:lnTo>
                <a:lnTo>
                  <a:pt x="256103" y="183654"/>
                </a:lnTo>
                <a:lnTo>
                  <a:pt x="256699" y="149358"/>
                </a:lnTo>
                <a:lnTo>
                  <a:pt x="257034" y="104461"/>
                </a:lnTo>
                <a:lnTo>
                  <a:pt x="252076" y="64348"/>
                </a:lnTo>
                <a:lnTo>
                  <a:pt x="248233" y="20834"/>
                </a:lnTo>
                <a:lnTo>
                  <a:pt x="2476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1" name="SMARTInkShape-Group1596"/>
          <p:cNvGrpSpPr/>
          <p:nvPr/>
        </p:nvGrpSpPr>
        <p:grpSpPr>
          <a:xfrm>
            <a:off x="3677043" y="2790825"/>
            <a:ext cx="911854" cy="381001"/>
            <a:chOff x="3677043" y="2790825"/>
            <a:chExt cx="911854" cy="381001"/>
          </a:xfrm>
        </p:grpSpPr>
        <p:sp>
          <p:nvSpPr>
            <p:cNvPr id="185" name="SMARTInkShape-7782"/>
            <p:cNvSpPr/>
            <p:nvPr>
              <p:custDataLst>
                <p:tags r:id="rId124"/>
              </p:custDataLst>
            </p:nvPr>
          </p:nvSpPr>
          <p:spPr>
            <a:xfrm>
              <a:off x="3677043" y="3067050"/>
              <a:ext cx="884997" cy="62091"/>
            </a:xfrm>
            <a:custGeom>
              <a:avLst/>
              <a:gdLst/>
              <a:ahLst/>
              <a:cxnLst/>
              <a:rect l="0" t="0" r="0" b="0"/>
              <a:pathLst>
                <a:path w="884997" h="62091">
                  <a:moveTo>
                    <a:pt x="9132" y="47625"/>
                  </a:moveTo>
                  <a:lnTo>
                    <a:pt x="9132" y="47625"/>
                  </a:lnTo>
                  <a:lnTo>
                    <a:pt x="4075" y="47625"/>
                  </a:lnTo>
                  <a:lnTo>
                    <a:pt x="2586" y="48683"/>
                  </a:lnTo>
                  <a:lnTo>
                    <a:pt x="1593" y="50447"/>
                  </a:lnTo>
                  <a:lnTo>
                    <a:pt x="0" y="55826"/>
                  </a:lnTo>
                  <a:lnTo>
                    <a:pt x="927" y="56267"/>
                  </a:lnTo>
                  <a:lnTo>
                    <a:pt x="12842" y="59797"/>
                  </a:lnTo>
                  <a:lnTo>
                    <a:pt x="17955" y="62090"/>
                  </a:lnTo>
                  <a:lnTo>
                    <a:pt x="32103" y="61815"/>
                  </a:lnTo>
                  <a:lnTo>
                    <a:pt x="72113" y="58071"/>
                  </a:lnTo>
                  <a:lnTo>
                    <a:pt x="114236" y="57332"/>
                  </a:lnTo>
                  <a:lnTo>
                    <a:pt x="149870" y="57204"/>
                  </a:lnTo>
                  <a:lnTo>
                    <a:pt x="188298" y="57166"/>
                  </a:lnTo>
                  <a:lnTo>
                    <a:pt x="231669" y="57155"/>
                  </a:lnTo>
                  <a:lnTo>
                    <a:pt x="273918" y="57152"/>
                  </a:lnTo>
                  <a:lnTo>
                    <a:pt x="307789" y="57151"/>
                  </a:lnTo>
                  <a:lnTo>
                    <a:pt x="344010" y="57150"/>
                  </a:lnTo>
                  <a:lnTo>
                    <a:pt x="380217" y="56092"/>
                  </a:lnTo>
                  <a:lnTo>
                    <a:pt x="413947" y="52094"/>
                  </a:lnTo>
                  <a:lnTo>
                    <a:pt x="449400" y="49611"/>
                  </a:lnTo>
                  <a:lnTo>
                    <a:pt x="486323" y="48508"/>
                  </a:lnTo>
                  <a:lnTo>
                    <a:pt x="523900" y="48017"/>
                  </a:lnTo>
                  <a:lnTo>
                    <a:pt x="558946" y="47800"/>
                  </a:lnTo>
                  <a:lnTo>
                    <a:pt x="593218" y="47703"/>
                  </a:lnTo>
                  <a:lnTo>
                    <a:pt x="629618" y="47660"/>
                  </a:lnTo>
                  <a:lnTo>
                    <a:pt x="675698" y="42579"/>
                  </a:lnTo>
                  <a:lnTo>
                    <a:pt x="721218" y="39427"/>
                  </a:lnTo>
                  <a:lnTo>
                    <a:pt x="763163" y="38493"/>
                  </a:lnTo>
                  <a:lnTo>
                    <a:pt x="807459" y="38216"/>
                  </a:lnTo>
                  <a:lnTo>
                    <a:pt x="854626" y="30519"/>
                  </a:lnTo>
                  <a:lnTo>
                    <a:pt x="874915" y="24853"/>
                  </a:lnTo>
                  <a:lnTo>
                    <a:pt x="880537" y="21860"/>
                  </a:lnTo>
                  <a:lnTo>
                    <a:pt x="883227" y="18807"/>
                  </a:lnTo>
                  <a:lnTo>
                    <a:pt x="884996" y="11358"/>
                  </a:lnTo>
                  <a:lnTo>
                    <a:pt x="8759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7783"/>
            <p:cNvSpPr/>
            <p:nvPr>
              <p:custDataLst>
                <p:tags r:id="rId125"/>
              </p:custDataLst>
            </p:nvPr>
          </p:nvSpPr>
          <p:spPr>
            <a:xfrm>
              <a:off x="4211965" y="2790825"/>
              <a:ext cx="112176" cy="101319"/>
            </a:xfrm>
            <a:custGeom>
              <a:avLst/>
              <a:gdLst/>
              <a:ahLst/>
              <a:cxnLst/>
              <a:rect l="0" t="0" r="0" b="0"/>
              <a:pathLst>
                <a:path w="112176" h="101319">
                  <a:moveTo>
                    <a:pt x="64760" y="0"/>
                  </a:moveTo>
                  <a:lnTo>
                    <a:pt x="64760" y="0"/>
                  </a:lnTo>
                  <a:lnTo>
                    <a:pt x="63702" y="29339"/>
                  </a:lnTo>
                  <a:lnTo>
                    <a:pt x="51503" y="60177"/>
                  </a:lnTo>
                  <a:lnTo>
                    <a:pt x="42640" y="71901"/>
                  </a:lnTo>
                  <a:lnTo>
                    <a:pt x="28573" y="87273"/>
                  </a:lnTo>
                  <a:lnTo>
                    <a:pt x="21160" y="96996"/>
                  </a:lnTo>
                  <a:lnTo>
                    <a:pt x="14338" y="101318"/>
                  </a:lnTo>
                  <a:lnTo>
                    <a:pt x="11037" y="100354"/>
                  </a:lnTo>
                  <a:lnTo>
                    <a:pt x="4547" y="93638"/>
                  </a:lnTo>
                  <a:lnTo>
                    <a:pt x="957" y="86420"/>
                  </a:lnTo>
                  <a:lnTo>
                    <a:pt x="0" y="83013"/>
                  </a:lnTo>
                  <a:lnTo>
                    <a:pt x="1758" y="73584"/>
                  </a:lnTo>
                  <a:lnTo>
                    <a:pt x="6454" y="55340"/>
                  </a:lnTo>
                  <a:lnTo>
                    <a:pt x="8956" y="52768"/>
                  </a:lnTo>
                  <a:lnTo>
                    <a:pt x="23911" y="48302"/>
                  </a:lnTo>
                  <a:lnTo>
                    <a:pt x="67449" y="76696"/>
                  </a:lnTo>
                  <a:lnTo>
                    <a:pt x="78655" y="81712"/>
                  </a:lnTo>
                  <a:lnTo>
                    <a:pt x="104311" y="85197"/>
                  </a:lnTo>
                  <a:lnTo>
                    <a:pt x="107002" y="83256"/>
                  </a:lnTo>
                  <a:lnTo>
                    <a:pt x="109993" y="75456"/>
                  </a:lnTo>
                  <a:lnTo>
                    <a:pt x="112175" y="45988"/>
                  </a:lnTo>
                  <a:lnTo>
                    <a:pt x="106647" y="35961"/>
                  </a:lnTo>
                  <a:lnTo>
                    <a:pt x="98193" y="26566"/>
                  </a:lnTo>
                  <a:lnTo>
                    <a:pt x="90908" y="22390"/>
                  </a:lnTo>
                  <a:lnTo>
                    <a:pt x="5523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7784"/>
            <p:cNvSpPr/>
            <p:nvPr>
              <p:custDataLst>
                <p:tags r:id="rId126"/>
              </p:custDataLst>
            </p:nvPr>
          </p:nvSpPr>
          <p:spPr>
            <a:xfrm>
              <a:off x="4478190" y="2981441"/>
              <a:ext cx="110707" cy="190385"/>
            </a:xfrm>
            <a:custGeom>
              <a:avLst/>
              <a:gdLst/>
              <a:ahLst/>
              <a:cxnLst/>
              <a:rect l="0" t="0" r="0" b="0"/>
              <a:pathLst>
                <a:path w="110707" h="190385">
                  <a:moveTo>
                    <a:pt x="17610" y="9409"/>
                  </a:moveTo>
                  <a:lnTo>
                    <a:pt x="17610" y="9409"/>
                  </a:lnTo>
                  <a:lnTo>
                    <a:pt x="9409" y="1208"/>
                  </a:lnTo>
                  <a:lnTo>
                    <a:pt x="0" y="0"/>
                  </a:lnTo>
                  <a:lnTo>
                    <a:pt x="4043" y="4975"/>
                  </a:lnTo>
                  <a:lnTo>
                    <a:pt x="47920" y="31356"/>
                  </a:lnTo>
                  <a:lnTo>
                    <a:pt x="60716" y="41388"/>
                  </a:lnTo>
                  <a:lnTo>
                    <a:pt x="93881" y="59821"/>
                  </a:lnTo>
                  <a:lnTo>
                    <a:pt x="105590" y="74676"/>
                  </a:lnTo>
                  <a:lnTo>
                    <a:pt x="110706" y="92483"/>
                  </a:lnTo>
                  <a:lnTo>
                    <a:pt x="107165" y="116221"/>
                  </a:lnTo>
                  <a:lnTo>
                    <a:pt x="99413" y="138306"/>
                  </a:lnTo>
                  <a:lnTo>
                    <a:pt x="73333" y="172434"/>
                  </a:lnTo>
                  <a:lnTo>
                    <a:pt x="68834" y="178173"/>
                  </a:lnTo>
                  <a:lnTo>
                    <a:pt x="55710" y="190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7785"/>
            <p:cNvSpPr/>
            <p:nvPr>
              <p:custDataLst>
                <p:tags r:id="rId127"/>
              </p:custDataLst>
            </p:nvPr>
          </p:nvSpPr>
          <p:spPr>
            <a:xfrm>
              <a:off x="3752850" y="2821116"/>
              <a:ext cx="95251" cy="97326"/>
            </a:xfrm>
            <a:custGeom>
              <a:avLst/>
              <a:gdLst/>
              <a:ahLst/>
              <a:cxnLst/>
              <a:rect l="0" t="0" r="0" b="0"/>
              <a:pathLst>
                <a:path w="95251" h="97326">
                  <a:moveTo>
                    <a:pt x="0" y="17334"/>
                  </a:moveTo>
                  <a:lnTo>
                    <a:pt x="0" y="17334"/>
                  </a:lnTo>
                  <a:lnTo>
                    <a:pt x="0" y="4077"/>
                  </a:lnTo>
                  <a:lnTo>
                    <a:pt x="1058" y="2146"/>
                  </a:lnTo>
                  <a:lnTo>
                    <a:pt x="2822" y="858"/>
                  </a:lnTo>
                  <a:lnTo>
                    <a:pt x="5057" y="0"/>
                  </a:lnTo>
                  <a:lnTo>
                    <a:pt x="6546" y="1545"/>
                  </a:lnTo>
                  <a:lnTo>
                    <a:pt x="8642" y="13832"/>
                  </a:lnTo>
                  <a:lnTo>
                    <a:pt x="9447" y="55880"/>
                  </a:lnTo>
                  <a:lnTo>
                    <a:pt x="9523" y="97325"/>
                  </a:lnTo>
                  <a:lnTo>
                    <a:pt x="9525" y="95924"/>
                  </a:lnTo>
                  <a:lnTo>
                    <a:pt x="17064" y="73126"/>
                  </a:lnTo>
                  <a:lnTo>
                    <a:pt x="23714" y="38702"/>
                  </a:lnTo>
                  <a:lnTo>
                    <a:pt x="37248" y="13553"/>
                  </a:lnTo>
                  <a:lnTo>
                    <a:pt x="45835" y="5070"/>
                  </a:lnTo>
                  <a:lnTo>
                    <a:pt x="49607" y="2808"/>
                  </a:lnTo>
                  <a:lnTo>
                    <a:pt x="54238" y="2358"/>
                  </a:lnTo>
                  <a:lnTo>
                    <a:pt x="65028" y="4681"/>
                  </a:lnTo>
                  <a:lnTo>
                    <a:pt x="68752" y="6782"/>
                  </a:lnTo>
                  <a:lnTo>
                    <a:pt x="71235" y="9241"/>
                  </a:lnTo>
                  <a:lnTo>
                    <a:pt x="95250" y="84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7786"/>
            <p:cNvSpPr/>
            <p:nvPr>
              <p:custDataLst>
                <p:tags r:id="rId128"/>
              </p:custDataLst>
            </p:nvPr>
          </p:nvSpPr>
          <p:spPr>
            <a:xfrm>
              <a:off x="3895725" y="285750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42616" y="19050"/>
                  </a:lnTo>
                  <a:lnTo>
                    <a:pt x="83677" y="12504"/>
                  </a:lnTo>
                  <a:lnTo>
                    <a:pt x="130075" y="4861"/>
                  </a:lnTo>
                  <a:lnTo>
                    <a:pt x="174174" y="96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7787"/>
            <p:cNvSpPr/>
            <p:nvPr>
              <p:custDataLst>
                <p:tags r:id="rId129"/>
              </p:custDataLst>
            </p:nvPr>
          </p:nvSpPr>
          <p:spPr>
            <a:xfrm>
              <a:off x="4042637" y="2828925"/>
              <a:ext cx="79155" cy="66676"/>
            </a:xfrm>
            <a:custGeom>
              <a:avLst/>
              <a:gdLst/>
              <a:ahLst/>
              <a:cxnLst/>
              <a:rect l="0" t="0" r="0" b="0"/>
              <a:pathLst>
                <a:path w="79155" h="66676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21134" y="1058"/>
                  </a:lnTo>
                  <a:lnTo>
                    <a:pt x="64038" y="15188"/>
                  </a:lnTo>
                  <a:lnTo>
                    <a:pt x="73138" y="17334"/>
                  </a:lnTo>
                  <a:lnTo>
                    <a:pt x="75988" y="20022"/>
                  </a:lnTo>
                  <a:lnTo>
                    <a:pt x="79154" y="28654"/>
                  </a:lnTo>
                  <a:lnTo>
                    <a:pt x="78941" y="32861"/>
                  </a:lnTo>
                  <a:lnTo>
                    <a:pt x="75881" y="40358"/>
                  </a:lnTo>
                  <a:lnTo>
                    <a:pt x="53113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1597"/>
          <p:cNvGrpSpPr/>
          <p:nvPr/>
        </p:nvGrpSpPr>
        <p:grpSpPr>
          <a:xfrm>
            <a:off x="2573074" y="2686050"/>
            <a:ext cx="560652" cy="581026"/>
            <a:chOff x="2573074" y="2686050"/>
            <a:chExt cx="560652" cy="581026"/>
          </a:xfrm>
        </p:grpSpPr>
        <p:sp>
          <p:nvSpPr>
            <p:cNvPr id="192" name="SMARTInkShape-7788"/>
            <p:cNvSpPr/>
            <p:nvPr>
              <p:custDataLst>
                <p:tags r:id="rId120"/>
              </p:custDataLst>
            </p:nvPr>
          </p:nvSpPr>
          <p:spPr>
            <a:xfrm>
              <a:off x="2687374" y="2906841"/>
              <a:ext cx="284427" cy="303085"/>
            </a:xfrm>
            <a:custGeom>
              <a:avLst/>
              <a:gdLst/>
              <a:ahLst/>
              <a:cxnLst/>
              <a:rect l="0" t="0" r="0" b="0"/>
              <a:pathLst>
                <a:path w="284427" h="303085">
                  <a:moveTo>
                    <a:pt x="8201" y="17334"/>
                  </a:moveTo>
                  <a:lnTo>
                    <a:pt x="8201" y="17334"/>
                  </a:lnTo>
                  <a:lnTo>
                    <a:pt x="3145" y="12278"/>
                  </a:lnTo>
                  <a:lnTo>
                    <a:pt x="662" y="6973"/>
                  </a:lnTo>
                  <a:lnTo>
                    <a:pt x="0" y="4077"/>
                  </a:lnTo>
                  <a:lnTo>
                    <a:pt x="617" y="2146"/>
                  </a:lnTo>
                  <a:lnTo>
                    <a:pt x="2087" y="858"/>
                  </a:lnTo>
                  <a:lnTo>
                    <a:pt x="4125" y="0"/>
                  </a:lnTo>
                  <a:lnTo>
                    <a:pt x="5483" y="486"/>
                  </a:lnTo>
                  <a:lnTo>
                    <a:pt x="6389" y="1869"/>
                  </a:lnTo>
                  <a:lnTo>
                    <a:pt x="6993" y="3849"/>
                  </a:lnTo>
                  <a:lnTo>
                    <a:pt x="29553" y="28920"/>
                  </a:lnTo>
                  <a:lnTo>
                    <a:pt x="69731" y="61768"/>
                  </a:lnTo>
                  <a:lnTo>
                    <a:pt x="115277" y="104559"/>
                  </a:lnTo>
                  <a:lnTo>
                    <a:pt x="154353" y="134126"/>
                  </a:lnTo>
                  <a:lnTo>
                    <a:pt x="197466" y="165170"/>
                  </a:lnTo>
                  <a:lnTo>
                    <a:pt x="240415" y="210928"/>
                  </a:lnTo>
                  <a:lnTo>
                    <a:pt x="257039" y="228977"/>
                  </a:lnTo>
                  <a:lnTo>
                    <a:pt x="277736" y="267119"/>
                  </a:lnTo>
                  <a:lnTo>
                    <a:pt x="284426" y="303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7789"/>
            <p:cNvSpPr/>
            <p:nvPr>
              <p:custDataLst>
                <p:tags r:id="rId121"/>
              </p:custDataLst>
            </p:nvPr>
          </p:nvSpPr>
          <p:spPr>
            <a:xfrm>
              <a:off x="2714625" y="2877127"/>
              <a:ext cx="285751" cy="389949"/>
            </a:xfrm>
            <a:custGeom>
              <a:avLst/>
              <a:gdLst/>
              <a:ahLst/>
              <a:cxnLst/>
              <a:rect l="0" t="0" r="0" b="0"/>
              <a:pathLst>
                <a:path w="285751" h="389949">
                  <a:moveTo>
                    <a:pt x="285750" y="37523"/>
                  </a:moveTo>
                  <a:lnTo>
                    <a:pt x="285750" y="37523"/>
                  </a:lnTo>
                  <a:lnTo>
                    <a:pt x="284692" y="13672"/>
                  </a:lnTo>
                  <a:lnTo>
                    <a:pt x="280694" y="1875"/>
                  </a:lnTo>
                  <a:lnTo>
                    <a:pt x="277087" y="0"/>
                  </a:lnTo>
                  <a:lnTo>
                    <a:pt x="272567" y="866"/>
                  </a:lnTo>
                  <a:lnTo>
                    <a:pt x="256091" y="12198"/>
                  </a:lnTo>
                  <a:lnTo>
                    <a:pt x="245052" y="24151"/>
                  </a:lnTo>
                  <a:lnTo>
                    <a:pt x="215806" y="66846"/>
                  </a:lnTo>
                  <a:lnTo>
                    <a:pt x="195538" y="97800"/>
                  </a:lnTo>
                  <a:lnTo>
                    <a:pt x="178521" y="130568"/>
                  </a:lnTo>
                  <a:lnTo>
                    <a:pt x="147844" y="167408"/>
                  </a:lnTo>
                  <a:lnTo>
                    <a:pt x="116222" y="212483"/>
                  </a:lnTo>
                  <a:lnTo>
                    <a:pt x="84223" y="252823"/>
                  </a:lnTo>
                  <a:lnTo>
                    <a:pt x="57049" y="286348"/>
                  </a:lnTo>
                  <a:lnTo>
                    <a:pt x="43842" y="313353"/>
                  </a:lnTo>
                  <a:lnTo>
                    <a:pt x="12015" y="359352"/>
                  </a:lnTo>
                  <a:lnTo>
                    <a:pt x="3560" y="377002"/>
                  </a:lnTo>
                  <a:lnTo>
                    <a:pt x="0" y="389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7790"/>
            <p:cNvSpPr/>
            <p:nvPr>
              <p:custDataLst>
                <p:tags r:id="rId122"/>
              </p:custDataLst>
            </p:nvPr>
          </p:nvSpPr>
          <p:spPr>
            <a:xfrm>
              <a:off x="3038475" y="3153283"/>
              <a:ext cx="95251" cy="90860"/>
            </a:xfrm>
            <a:custGeom>
              <a:avLst/>
              <a:gdLst/>
              <a:ahLst/>
              <a:cxnLst/>
              <a:rect l="0" t="0" r="0" b="0"/>
              <a:pathLst>
                <a:path w="95251" h="90860">
                  <a:moveTo>
                    <a:pt x="0" y="18542"/>
                  </a:moveTo>
                  <a:lnTo>
                    <a:pt x="0" y="18542"/>
                  </a:lnTo>
                  <a:lnTo>
                    <a:pt x="5056" y="13486"/>
                  </a:lnTo>
                  <a:lnTo>
                    <a:pt x="7539" y="8181"/>
                  </a:lnTo>
                  <a:lnTo>
                    <a:pt x="9409" y="0"/>
                  </a:lnTo>
                  <a:lnTo>
                    <a:pt x="8460" y="47203"/>
                  </a:lnTo>
                  <a:lnTo>
                    <a:pt x="392" y="90859"/>
                  </a:lnTo>
                  <a:lnTo>
                    <a:pt x="1320" y="90036"/>
                  </a:lnTo>
                  <a:lnTo>
                    <a:pt x="5172" y="83479"/>
                  </a:lnTo>
                  <a:lnTo>
                    <a:pt x="19256" y="44804"/>
                  </a:lnTo>
                  <a:lnTo>
                    <a:pt x="40884" y="18281"/>
                  </a:lnTo>
                  <a:lnTo>
                    <a:pt x="49215" y="13135"/>
                  </a:lnTo>
                  <a:lnTo>
                    <a:pt x="52918" y="12820"/>
                  </a:lnTo>
                  <a:lnTo>
                    <a:pt x="59855" y="15293"/>
                  </a:lnTo>
                  <a:lnTo>
                    <a:pt x="87534" y="39715"/>
                  </a:lnTo>
                  <a:lnTo>
                    <a:pt x="95250" y="66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7791"/>
            <p:cNvSpPr/>
            <p:nvPr>
              <p:custDataLst>
                <p:tags r:id="rId123"/>
              </p:custDataLst>
            </p:nvPr>
          </p:nvSpPr>
          <p:spPr>
            <a:xfrm>
              <a:off x="2573074" y="2686050"/>
              <a:ext cx="446352" cy="76201"/>
            </a:xfrm>
            <a:custGeom>
              <a:avLst/>
              <a:gdLst/>
              <a:ahLst/>
              <a:cxnLst/>
              <a:rect l="0" t="0" r="0" b="0"/>
              <a:pathLst>
                <a:path w="446352" h="76201">
                  <a:moveTo>
                    <a:pt x="8201" y="76200"/>
                  </a:moveTo>
                  <a:lnTo>
                    <a:pt x="8201" y="76200"/>
                  </a:lnTo>
                  <a:lnTo>
                    <a:pt x="0" y="76200"/>
                  </a:lnTo>
                  <a:lnTo>
                    <a:pt x="17679" y="73378"/>
                  </a:lnTo>
                  <a:lnTo>
                    <a:pt x="57576" y="65839"/>
                  </a:lnTo>
                  <a:lnTo>
                    <a:pt x="92587" y="59954"/>
                  </a:lnTo>
                  <a:lnTo>
                    <a:pt x="136098" y="51748"/>
                  </a:lnTo>
                  <a:lnTo>
                    <a:pt x="176859" y="47788"/>
                  </a:lnTo>
                  <a:lnTo>
                    <a:pt x="220922" y="40383"/>
                  </a:lnTo>
                  <a:lnTo>
                    <a:pt x="261259" y="32544"/>
                  </a:lnTo>
                  <a:lnTo>
                    <a:pt x="300022" y="28693"/>
                  </a:lnTo>
                  <a:lnTo>
                    <a:pt x="337260" y="21319"/>
                  </a:lnTo>
                  <a:lnTo>
                    <a:pt x="378823" y="12168"/>
                  </a:lnTo>
                  <a:lnTo>
                    <a:pt x="422664" y="4991"/>
                  </a:lnTo>
                  <a:lnTo>
                    <a:pt x="446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1598"/>
          <p:cNvGrpSpPr/>
          <p:nvPr/>
        </p:nvGrpSpPr>
        <p:grpSpPr>
          <a:xfrm>
            <a:off x="962340" y="2726066"/>
            <a:ext cx="809311" cy="436235"/>
            <a:chOff x="962340" y="2726066"/>
            <a:chExt cx="809311" cy="436235"/>
          </a:xfrm>
        </p:grpSpPr>
        <p:sp>
          <p:nvSpPr>
            <p:cNvPr id="197" name="SMARTInkShape-7792"/>
            <p:cNvSpPr/>
            <p:nvPr>
              <p:custDataLst>
                <p:tags r:id="rId117"/>
              </p:custDataLst>
            </p:nvPr>
          </p:nvSpPr>
          <p:spPr>
            <a:xfrm>
              <a:off x="962340" y="2726066"/>
              <a:ext cx="514036" cy="380422"/>
            </a:xfrm>
            <a:custGeom>
              <a:avLst/>
              <a:gdLst/>
              <a:ahLst/>
              <a:cxnLst/>
              <a:rect l="0" t="0" r="0" b="0"/>
              <a:pathLst>
                <a:path w="514036" h="380422">
                  <a:moveTo>
                    <a:pt x="28260" y="179059"/>
                  </a:moveTo>
                  <a:lnTo>
                    <a:pt x="28260" y="179059"/>
                  </a:lnTo>
                  <a:lnTo>
                    <a:pt x="1745" y="179059"/>
                  </a:lnTo>
                  <a:lnTo>
                    <a:pt x="0" y="178001"/>
                  </a:lnTo>
                  <a:lnTo>
                    <a:pt x="953" y="176237"/>
                  </a:lnTo>
                  <a:lnTo>
                    <a:pt x="30936" y="156266"/>
                  </a:lnTo>
                  <a:lnTo>
                    <a:pt x="71181" y="138127"/>
                  </a:lnTo>
                  <a:lnTo>
                    <a:pt x="114620" y="119132"/>
                  </a:lnTo>
                  <a:lnTo>
                    <a:pt x="157267" y="95961"/>
                  </a:lnTo>
                  <a:lnTo>
                    <a:pt x="199910" y="78605"/>
                  </a:lnTo>
                  <a:lnTo>
                    <a:pt x="245180" y="64985"/>
                  </a:lnTo>
                  <a:lnTo>
                    <a:pt x="285009" y="52104"/>
                  </a:lnTo>
                  <a:lnTo>
                    <a:pt x="328287" y="28651"/>
                  </a:lnTo>
                  <a:lnTo>
                    <a:pt x="372452" y="11046"/>
                  </a:lnTo>
                  <a:lnTo>
                    <a:pt x="399363" y="958"/>
                  </a:lnTo>
                  <a:lnTo>
                    <a:pt x="405837" y="0"/>
                  </a:lnTo>
                  <a:lnTo>
                    <a:pt x="410153" y="1478"/>
                  </a:lnTo>
                  <a:lnTo>
                    <a:pt x="413030" y="4580"/>
                  </a:lnTo>
                  <a:lnTo>
                    <a:pt x="414949" y="8765"/>
                  </a:lnTo>
                  <a:lnTo>
                    <a:pt x="418027" y="45898"/>
                  </a:lnTo>
                  <a:lnTo>
                    <a:pt x="418560" y="82689"/>
                  </a:lnTo>
                  <a:lnTo>
                    <a:pt x="418718" y="126634"/>
                  </a:lnTo>
                  <a:lnTo>
                    <a:pt x="418765" y="171052"/>
                  </a:lnTo>
                  <a:lnTo>
                    <a:pt x="418779" y="207378"/>
                  </a:lnTo>
                  <a:lnTo>
                    <a:pt x="418783" y="248598"/>
                  </a:lnTo>
                  <a:lnTo>
                    <a:pt x="418785" y="294866"/>
                  </a:lnTo>
                  <a:lnTo>
                    <a:pt x="413728" y="339400"/>
                  </a:lnTo>
                  <a:lnTo>
                    <a:pt x="409434" y="380421"/>
                  </a:lnTo>
                  <a:lnTo>
                    <a:pt x="409270" y="350735"/>
                  </a:lnTo>
                  <a:lnTo>
                    <a:pt x="419376" y="322001"/>
                  </a:lnTo>
                  <a:lnTo>
                    <a:pt x="430719" y="303492"/>
                  </a:lnTo>
                  <a:lnTo>
                    <a:pt x="435208" y="300114"/>
                  </a:lnTo>
                  <a:lnTo>
                    <a:pt x="445840" y="296361"/>
                  </a:lnTo>
                  <a:lnTo>
                    <a:pt x="468782" y="299305"/>
                  </a:lnTo>
                  <a:lnTo>
                    <a:pt x="480870" y="306938"/>
                  </a:lnTo>
                  <a:lnTo>
                    <a:pt x="485575" y="311936"/>
                  </a:lnTo>
                  <a:lnTo>
                    <a:pt x="514035" y="379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7793"/>
            <p:cNvSpPr/>
            <p:nvPr>
              <p:custDataLst>
                <p:tags r:id="rId118"/>
              </p:custDataLst>
            </p:nvPr>
          </p:nvSpPr>
          <p:spPr>
            <a:xfrm>
              <a:off x="1219708" y="2790825"/>
              <a:ext cx="18543" cy="371476"/>
            </a:xfrm>
            <a:custGeom>
              <a:avLst/>
              <a:gdLst/>
              <a:ahLst/>
              <a:cxnLst/>
              <a:rect l="0" t="0" r="0" b="0"/>
              <a:pathLst>
                <a:path w="18543" h="371476">
                  <a:moveTo>
                    <a:pt x="18542" y="0"/>
                  </a:moveTo>
                  <a:lnTo>
                    <a:pt x="18542" y="0"/>
                  </a:lnTo>
                  <a:lnTo>
                    <a:pt x="13485" y="0"/>
                  </a:lnTo>
                  <a:lnTo>
                    <a:pt x="8181" y="2822"/>
                  </a:lnTo>
                  <a:lnTo>
                    <a:pt x="5285" y="5056"/>
                  </a:lnTo>
                  <a:lnTo>
                    <a:pt x="2067" y="16006"/>
                  </a:lnTo>
                  <a:lnTo>
                    <a:pt x="0" y="59018"/>
                  </a:lnTo>
                  <a:lnTo>
                    <a:pt x="4699" y="103094"/>
                  </a:lnTo>
                  <a:lnTo>
                    <a:pt x="7738" y="149667"/>
                  </a:lnTo>
                  <a:lnTo>
                    <a:pt x="8638" y="186868"/>
                  </a:lnTo>
                  <a:lnTo>
                    <a:pt x="15488" y="226824"/>
                  </a:lnTo>
                  <a:lnTo>
                    <a:pt x="17939" y="264664"/>
                  </a:lnTo>
                  <a:lnTo>
                    <a:pt x="18463" y="310294"/>
                  </a:lnTo>
                  <a:lnTo>
                    <a:pt x="18542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7794"/>
            <p:cNvSpPr/>
            <p:nvPr>
              <p:custDataLst>
                <p:tags r:id="rId119"/>
              </p:custDataLst>
            </p:nvPr>
          </p:nvSpPr>
          <p:spPr>
            <a:xfrm>
              <a:off x="1524475" y="2963337"/>
              <a:ext cx="247176" cy="129561"/>
            </a:xfrm>
            <a:custGeom>
              <a:avLst/>
              <a:gdLst/>
              <a:ahLst/>
              <a:cxnLst/>
              <a:rect l="0" t="0" r="0" b="0"/>
              <a:pathLst>
                <a:path w="247176" h="129561">
                  <a:moveTo>
                    <a:pt x="28100" y="56088"/>
                  </a:moveTo>
                  <a:lnTo>
                    <a:pt x="28100" y="56088"/>
                  </a:lnTo>
                  <a:lnTo>
                    <a:pt x="47398" y="33968"/>
                  </a:lnTo>
                  <a:lnTo>
                    <a:pt x="50490" y="28642"/>
                  </a:lnTo>
                  <a:lnTo>
                    <a:pt x="51494" y="22974"/>
                  </a:lnTo>
                  <a:lnTo>
                    <a:pt x="49786" y="11032"/>
                  </a:lnTo>
                  <a:lnTo>
                    <a:pt x="47849" y="7000"/>
                  </a:lnTo>
                  <a:lnTo>
                    <a:pt x="45499" y="4313"/>
                  </a:lnTo>
                  <a:lnTo>
                    <a:pt x="40066" y="1327"/>
                  </a:lnTo>
                  <a:lnTo>
                    <a:pt x="34124" y="0"/>
                  </a:lnTo>
                  <a:lnTo>
                    <a:pt x="25133" y="5054"/>
                  </a:lnTo>
                  <a:lnTo>
                    <a:pt x="16198" y="13298"/>
                  </a:lnTo>
                  <a:lnTo>
                    <a:pt x="4935" y="35545"/>
                  </a:lnTo>
                  <a:lnTo>
                    <a:pt x="237" y="80912"/>
                  </a:lnTo>
                  <a:lnTo>
                    <a:pt x="0" y="88512"/>
                  </a:lnTo>
                  <a:lnTo>
                    <a:pt x="5381" y="102602"/>
                  </a:lnTo>
                  <a:lnTo>
                    <a:pt x="21025" y="123837"/>
                  </a:lnTo>
                  <a:lnTo>
                    <a:pt x="33422" y="128532"/>
                  </a:lnTo>
                  <a:lnTo>
                    <a:pt x="47399" y="129560"/>
                  </a:lnTo>
                  <a:lnTo>
                    <a:pt x="57138" y="126489"/>
                  </a:lnTo>
                  <a:lnTo>
                    <a:pt x="86863" y="101632"/>
                  </a:lnTo>
                  <a:lnTo>
                    <a:pt x="104094" y="64085"/>
                  </a:lnTo>
                  <a:lnTo>
                    <a:pt x="113255" y="30420"/>
                  </a:lnTo>
                  <a:lnTo>
                    <a:pt x="113445" y="30509"/>
                  </a:lnTo>
                  <a:lnTo>
                    <a:pt x="113810" y="76494"/>
                  </a:lnTo>
                  <a:lnTo>
                    <a:pt x="113824" y="122294"/>
                  </a:lnTo>
                  <a:lnTo>
                    <a:pt x="113825" y="129327"/>
                  </a:lnTo>
                  <a:lnTo>
                    <a:pt x="116647" y="125327"/>
                  </a:lnTo>
                  <a:lnTo>
                    <a:pt x="136215" y="79229"/>
                  </a:lnTo>
                  <a:lnTo>
                    <a:pt x="155115" y="37149"/>
                  </a:lnTo>
                  <a:lnTo>
                    <a:pt x="175407" y="15266"/>
                  </a:lnTo>
                  <a:lnTo>
                    <a:pt x="187409" y="6900"/>
                  </a:lnTo>
                  <a:lnTo>
                    <a:pt x="193572" y="6363"/>
                  </a:lnTo>
                  <a:lnTo>
                    <a:pt x="206066" y="11410"/>
                  </a:lnTo>
                  <a:lnTo>
                    <a:pt x="224999" y="26152"/>
                  </a:lnTo>
                  <a:lnTo>
                    <a:pt x="238958" y="48982"/>
                  </a:lnTo>
                  <a:lnTo>
                    <a:pt x="247175" y="75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1599"/>
          <p:cNvGrpSpPr/>
          <p:nvPr/>
        </p:nvGrpSpPr>
        <p:grpSpPr>
          <a:xfrm>
            <a:off x="5885983" y="1374387"/>
            <a:ext cx="1242912" cy="730639"/>
            <a:chOff x="5885983" y="1374387"/>
            <a:chExt cx="1242912" cy="730639"/>
          </a:xfrm>
        </p:grpSpPr>
        <p:sp>
          <p:nvSpPr>
            <p:cNvPr id="201" name="SMARTInkShape-7795"/>
            <p:cNvSpPr/>
            <p:nvPr>
              <p:custDataLst>
                <p:tags r:id="rId104"/>
              </p:custDataLst>
            </p:nvPr>
          </p:nvSpPr>
          <p:spPr>
            <a:xfrm>
              <a:off x="5885983" y="1514591"/>
              <a:ext cx="299204" cy="295050"/>
            </a:xfrm>
            <a:custGeom>
              <a:avLst/>
              <a:gdLst/>
              <a:ahLst/>
              <a:cxnLst/>
              <a:rect l="0" t="0" r="0" b="0"/>
              <a:pathLst>
                <a:path w="299204" h="295050">
                  <a:moveTo>
                    <a:pt x="267167" y="9409"/>
                  </a:moveTo>
                  <a:lnTo>
                    <a:pt x="267167" y="9409"/>
                  </a:lnTo>
                  <a:lnTo>
                    <a:pt x="272223" y="4353"/>
                  </a:lnTo>
                  <a:lnTo>
                    <a:pt x="280350" y="1870"/>
                  </a:lnTo>
                  <a:lnTo>
                    <a:pt x="299203" y="146"/>
                  </a:lnTo>
                  <a:lnTo>
                    <a:pt x="299108" y="58"/>
                  </a:lnTo>
                  <a:lnTo>
                    <a:pt x="297985" y="0"/>
                  </a:lnTo>
                  <a:lnTo>
                    <a:pt x="262302" y="17196"/>
                  </a:lnTo>
                  <a:lnTo>
                    <a:pt x="216268" y="36073"/>
                  </a:lnTo>
                  <a:lnTo>
                    <a:pt x="169369" y="54666"/>
                  </a:lnTo>
                  <a:lnTo>
                    <a:pt x="130122" y="70913"/>
                  </a:lnTo>
                  <a:lnTo>
                    <a:pt x="87343" y="95367"/>
                  </a:lnTo>
                  <a:lnTo>
                    <a:pt x="63488" y="110467"/>
                  </a:lnTo>
                  <a:lnTo>
                    <a:pt x="62590" y="113823"/>
                  </a:lnTo>
                  <a:lnTo>
                    <a:pt x="64413" y="123196"/>
                  </a:lnTo>
                  <a:lnTo>
                    <a:pt x="68498" y="127600"/>
                  </a:lnTo>
                  <a:lnTo>
                    <a:pt x="90474" y="138856"/>
                  </a:lnTo>
                  <a:lnTo>
                    <a:pt x="132468" y="152140"/>
                  </a:lnTo>
                  <a:lnTo>
                    <a:pt x="171649" y="164956"/>
                  </a:lnTo>
                  <a:lnTo>
                    <a:pt x="195356" y="174501"/>
                  </a:lnTo>
                  <a:lnTo>
                    <a:pt x="199185" y="178737"/>
                  </a:lnTo>
                  <a:lnTo>
                    <a:pt x="200678" y="183678"/>
                  </a:lnTo>
                  <a:lnTo>
                    <a:pt x="200616" y="189088"/>
                  </a:lnTo>
                  <a:lnTo>
                    <a:pt x="196341" y="193753"/>
                  </a:lnTo>
                  <a:lnTo>
                    <a:pt x="159064" y="211667"/>
                  </a:lnTo>
                  <a:lnTo>
                    <a:pt x="112604" y="233874"/>
                  </a:lnTo>
                  <a:lnTo>
                    <a:pt x="71913" y="250582"/>
                  </a:lnTo>
                  <a:lnTo>
                    <a:pt x="32140" y="263384"/>
                  </a:lnTo>
                  <a:lnTo>
                    <a:pt x="4528" y="276104"/>
                  </a:lnTo>
                  <a:lnTo>
                    <a:pt x="0" y="279281"/>
                  </a:lnTo>
                  <a:lnTo>
                    <a:pt x="155" y="282457"/>
                  </a:lnTo>
                  <a:lnTo>
                    <a:pt x="3434" y="285632"/>
                  </a:lnTo>
                  <a:lnTo>
                    <a:pt x="8795" y="288808"/>
                  </a:lnTo>
                  <a:lnTo>
                    <a:pt x="47816" y="293905"/>
                  </a:lnTo>
                  <a:lnTo>
                    <a:pt x="83876" y="294787"/>
                  </a:lnTo>
                  <a:lnTo>
                    <a:pt x="121371" y="295049"/>
                  </a:lnTo>
                  <a:lnTo>
                    <a:pt x="159293" y="294068"/>
                  </a:lnTo>
                  <a:lnTo>
                    <a:pt x="197339" y="288603"/>
                  </a:lnTo>
                  <a:lnTo>
                    <a:pt x="235424" y="285455"/>
                  </a:lnTo>
                  <a:lnTo>
                    <a:pt x="286217" y="276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7796"/>
            <p:cNvSpPr/>
            <p:nvPr>
              <p:custDataLst>
                <p:tags r:id="rId105"/>
              </p:custDataLst>
            </p:nvPr>
          </p:nvSpPr>
          <p:spPr>
            <a:xfrm>
              <a:off x="6381750" y="1562100"/>
              <a:ext cx="161926" cy="219076"/>
            </a:xfrm>
            <a:custGeom>
              <a:avLst/>
              <a:gdLst/>
              <a:ahLst/>
              <a:cxnLst/>
              <a:rect l="0" t="0" r="0" b="0"/>
              <a:pathLst>
                <a:path w="161926" h="21907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0361" y="7539"/>
                  </a:lnTo>
                  <a:lnTo>
                    <a:pt x="13257" y="8201"/>
                  </a:lnTo>
                  <a:lnTo>
                    <a:pt x="60535" y="51126"/>
                  </a:lnTo>
                  <a:lnTo>
                    <a:pt x="94860" y="92963"/>
                  </a:lnTo>
                  <a:lnTo>
                    <a:pt x="124649" y="137517"/>
                  </a:lnTo>
                  <a:lnTo>
                    <a:pt x="150105" y="181524"/>
                  </a:lnTo>
                  <a:lnTo>
                    <a:pt x="161925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7797"/>
            <p:cNvSpPr/>
            <p:nvPr>
              <p:custDataLst>
                <p:tags r:id="rId106"/>
              </p:custDataLst>
            </p:nvPr>
          </p:nvSpPr>
          <p:spPr>
            <a:xfrm>
              <a:off x="6429375" y="1559076"/>
              <a:ext cx="142876" cy="203050"/>
            </a:xfrm>
            <a:custGeom>
              <a:avLst/>
              <a:gdLst/>
              <a:ahLst/>
              <a:cxnLst/>
              <a:rect l="0" t="0" r="0" b="0"/>
              <a:pathLst>
                <a:path w="142876" h="203050">
                  <a:moveTo>
                    <a:pt x="142875" y="31599"/>
                  </a:moveTo>
                  <a:lnTo>
                    <a:pt x="142875" y="31599"/>
                  </a:lnTo>
                  <a:lnTo>
                    <a:pt x="129618" y="10141"/>
                  </a:lnTo>
                  <a:lnTo>
                    <a:pt x="115429" y="76"/>
                  </a:lnTo>
                  <a:lnTo>
                    <a:pt x="110819" y="0"/>
                  </a:lnTo>
                  <a:lnTo>
                    <a:pt x="106687" y="2066"/>
                  </a:lnTo>
                  <a:lnTo>
                    <a:pt x="87396" y="25648"/>
                  </a:lnTo>
                  <a:lnTo>
                    <a:pt x="63204" y="67426"/>
                  </a:lnTo>
                  <a:lnTo>
                    <a:pt x="36768" y="111968"/>
                  </a:lnTo>
                  <a:lnTo>
                    <a:pt x="11754" y="155973"/>
                  </a:lnTo>
                  <a:lnTo>
                    <a:pt x="0" y="203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7798"/>
            <p:cNvSpPr/>
            <p:nvPr>
              <p:custDataLst>
                <p:tags r:id="rId107"/>
              </p:custDataLst>
            </p:nvPr>
          </p:nvSpPr>
          <p:spPr>
            <a:xfrm>
              <a:off x="6600825" y="1733550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19050" y="0"/>
                  </a:moveTo>
                  <a:lnTo>
                    <a:pt x="19050" y="0"/>
                  </a:lnTo>
                  <a:lnTo>
                    <a:pt x="17992" y="23851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7799"/>
            <p:cNvSpPr/>
            <p:nvPr>
              <p:custDataLst>
                <p:tags r:id="rId108"/>
              </p:custDataLst>
            </p:nvPr>
          </p:nvSpPr>
          <p:spPr>
            <a:xfrm>
              <a:off x="6629400" y="1640948"/>
              <a:ext cx="9526" cy="16403"/>
            </a:xfrm>
            <a:custGeom>
              <a:avLst/>
              <a:gdLst/>
              <a:ahLst/>
              <a:cxnLst/>
              <a:rect l="0" t="0" r="0" b="0"/>
              <a:pathLst>
                <a:path w="9526" h="16403">
                  <a:moveTo>
                    <a:pt x="9525" y="16402"/>
                  </a:moveTo>
                  <a:lnTo>
                    <a:pt x="9525" y="16402"/>
                  </a:lnTo>
                  <a:lnTo>
                    <a:pt x="9525" y="0"/>
                  </a:lnTo>
                  <a:lnTo>
                    <a:pt x="8467" y="176"/>
                  </a:lnTo>
                  <a:lnTo>
                    <a:pt x="0" y="6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7800"/>
            <p:cNvSpPr/>
            <p:nvPr>
              <p:custDataLst>
                <p:tags r:id="rId109"/>
              </p:custDataLst>
            </p:nvPr>
          </p:nvSpPr>
          <p:spPr>
            <a:xfrm>
              <a:off x="5953125" y="193357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6" y="13258"/>
                  </a:lnTo>
                  <a:lnTo>
                    <a:pt x="7539" y="22120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7801"/>
            <p:cNvSpPr/>
            <p:nvPr>
              <p:custDataLst>
                <p:tags r:id="rId110"/>
              </p:custDataLst>
            </p:nvPr>
          </p:nvSpPr>
          <p:spPr>
            <a:xfrm>
              <a:off x="5935792" y="1876425"/>
              <a:ext cx="26859" cy="9526"/>
            </a:xfrm>
            <a:custGeom>
              <a:avLst/>
              <a:gdLst/>
              <a:ahLst/>
              <a:cxnLst/>
              <a:rect l="0" t="0" r="0" b="0"/>
              <a:pathLst>
                <a:path w="26859" h="9526">
                  <a:moveTo>
                    <a:pt x="17333" y="9525"/>
                  </a:moveTo>
                  <a:lnTo>
                    <a:pt x="17333" y="9525"/>
                  </a:lnTo>
                  <a:lnTo>
                    <a:pt x="12277" y="4469"/>
                  </a:lnTo>
                  <a:lnTo>
                    <a:pt x="6972" y="1986"/>
                  </a:lnTo>
                  <a:lnTo>
                    <a:pt x="0" y="392"/>
                  </a:lnTo>
                  <a:lnTo>
                    <a:pt x="268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7802"/>
            <p:cNvSpPr/>
            <p:nvPr>
              <p:custDataLst>
                <p:tags r:id="rId111"/>
              </p:custDataLst>
            </p:nvPr>
          </p:nvSpPr>
          <p:spPr>
            <a:xfrm>
              <a:off x="6038850" y="1933575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7803"/>
            <p:cNvSpPr/>
            <p:nvPr>
              <p:custDataLst>
                <p:tags r:id="rId112"/>
              </p:custDataLst>
            </p:nvPr>
          </p:nvSpPr>
          <p:spPr>
            <a:xfrm>
              <a:off x="6004787" y="2009775"/>
              <a:ext cx="43589" cy="9526"/>
            </a:xfrm>
            <a:custGeom>
              <a:avLst/>
              <a:gdLst/>
              <a:ahLst/>
              <a:cxnLst/>
              <a:rect l="0" t="0" r="0" b="0"/>
              <a:pathLst>
                <a:path w="43589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2344" y="9525"/>
                  </a:lnTo>
                  <a:lnTo>
                    <a:pt x="435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7804"/>
            <p:cNvSpPr/>
            <p:nvPr>
              <p:custDataLst>
                <p:tags r:id="rId113"/>
              </p:custDataLst>
            </p:nvPr>
          </p:nvSpPr>
          <p:spPr>
            <a:xfrm>
              <a:off x="6167144" y="1914525"/>
              <a:ext cx="5057" cy="95251"/>
            </a:xfrm>
            <a:custGeom>
              <a:avLst/>
              <a:gdLst/>
              <a:ahLst/>
              <a:cxnLst/>
              <a:rect l="0" t="0" r="0" b="0"/>
              <a:pathLst>
                <a:path w="5057" h="95251">
                  <a:moveTo>
                    <a:pt x="5056" y="0"/>
                  </a:moveTo>
                  <a:lnTo>
                    <a:pt x="5056" y="0"/>
                  </a:lnTo>
                  <a:lnTo>
                    <a:pt x="0" y="5056"/>
                  </a:lnTo>
                  <a:lnTo>
                    <a:pt x="340" y="16006"/>
                  </a:lnTo>
                  <a:lnTo>
                    <a:pt x="4642" y="59705"/>
                  </a:lnTo>
                  <a:lnTo>
                    <a:pt x="5056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7805"/>
            <p:cNvSpPr/>
            <p:nvPr>
              <p:custDataLst>
                <p:tags r:id="rId114"/>
              </p:custDataLst>
            </p:nvPr>
          </p:nvSpPr>
          <p:spPr>
            <a:xfrm>
              <a:off x="5963974" y="1374387"/>
              <a:ext cx="103452" cy="82939"/>
            </a:xfrm>
            <a:custGeom>
              <a:avLst/>
              <a:gdLst/>
              <a:ahLst/>
              <a:cxnLst/>
              <a:rect l="0" t="0" r="0" b="0"/>
              <a:pathLst>
                <a:path w="103452" h="82939">
                  <a:moveTo>
                    <a:pt x="8201" y="54363"/>
                  </a:moveTo>
                  <a:lnTo>
                    <a:pt x="8201" y="54363"/>
                  </a:lnTo>
                  <a:lnTo>
                    <a:pt x="0" y="46162"/>
                  </a:lnTo>
                  <a:lnTo>
                    <a:pt x="617" y="45721"/>
                  </a:lnTo>
                  <a:lnTo>
                    <a:pt x="4125" y="45231"/>
                  </a:lnTo>
                  <a:lnTo>
                    <a:pt x="5484" y="46158"/>
                  </a:lnTo>
                  <a:lnTo>
                    <a:pt x="6389" y="47835"/>
                  </a:lnTo>
                  <a:lnTo>
                    <a:pt x="16295" y="75440"/>
                  </a:lnTo>
                  <a:lnTo>
                    <a:pt x="17830" y="77939"/>
                  </a:lnTo>
                  <a:lnTo>
                    <a:pt x="19912" y="79605"/>
                  </a:lnTo>
                  <a:lnTo>
                    <a:pt x="22359" y="80716"/>
                  </a:lnTo>
                  <a:lnTo>
                    <a:pt x="23990" y="79340"/>
                  </a:lnTo>
                  <a:lnTo>
                    <a:pt x="26285" y="68349"/>
                  </a:lnTo>
                  <a:lnTo>
                    <a:pt x="28023" y="56861"/>
                  </a:lnTo>
                  <a:lnTo>
                    <a:pt x="46532" y="11321"/>
                  </a:lnTo>
                  <a:lnTo>
                    <a:pt x="52754" y="3483"/>
                  </a:lnTo>
                  <a:lnTo>
                    <a:pt x="59046" y="0"/>
                  </a:lnTo>
                  <a:lnTo>
                    <a:pt x="63264" y="1187"/>
                  </a:lnTo>
                  <a:lnTo>
                    <a:pt x="73596" y="8152"/>
                  </a:lnTo>
                  <a:lnTo>
                    <a:pt x="86256" y="23973"/>
                  </a:lnTo>
                  <a:lnTo>
                    <a:pt x="103451" y="82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7806"/>
            <p:cNvSpPr/>
            <p:nvPr>
              <p:custDataLst>
                <p:tags r:id="rId115"/>
              </p:custDataLst>
            </p:nvPr>
          </p:nvSpPr>
          <p:spPr>
            <a:xfrm>
              <a:off x="6734175" y="1666875"/>
              <a:ext cx="285751" cy="428626"/>
            </a:xfrm>
            <a:custGeom>
              <a:avLst/>
              <a:gdLst/>
              <a:ahLst/>
              <a:cxnLst/>
              <a:rect l="0" t="0" r="0" b="0"/>
              <a:pathLst>
                <a:path w="285751" h="428626">
                  <a:moveTo>
                    <a:pt x="285750" y="0"/>
                  </a:moveTo>
                  <a:lnTo>
                    <a:pt x="285750" y="0"/>
                  </a:lnTo>
                  <a:lnTo>
                    <a:pt x="275637" y="10113"/>
                  </a:lnTo>
                  <a:lnTo>
                    <a:pt x="254694" y="56496"/>
                  </a:lnTo>
                  <a:lnTo>
                    <a:pt x="225099" y="98143"/>
                  </a:lnTo>
                  <a:lnTo>
                    <a:pt x="197138" y="136744"/>
                  </a:lnTo>
                  <a:lnTo>
                    <a:pt x="166412" y="179764"/>
                  </a:lnTo>
                  <a:lnTo>
                    <a:pt x="138901" y="218836"/>
                  </a:lnTo>
                  <a:lnTo>
                    <a:pt x="106812" y="257128"/>
                  </a:lnTo>
                  <a:lnTo>
                    <a:pt x="73293" y="303735"/>
                  </a:lnTo>
                  <a:lnTo>
                    <a:pt x="41310" y="344223"/>
                  </a:lnTo>
                  <a:lnTo>
                    <a:pt x="16941" y="386749"/>
                  </a:lnTo>
                  <a:lnTo>
                    <a:pt x="0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7807"/>
            <p:cNvSpPr/>
            <p:nvPr>
              <p:custDataLst>
                <p:tags r:id="rId116"/>
              </p:custDataLst>
            </p:nvPr>
          </p:nvSpPr>
          <p:spPr>
            <a:xfrm>
              <a:off x="6973730" y="1955240"/>
              <a:ext cx="155165" cy="149786"/>
            </a:xfrm>
            <a:custGeom>
              <a:avLst/>
              <a:gdLst/>
              <a:ahLst/>
              <a:cxnLst/>
              <a:rect l="0" t="0" r="0" b="0"/>
              <a:pathLst>
                <a:path w="155165" h="149786">
                  <a:moveTo>
                    <a:pt x="8095" y="6910"/>
                  </a:moveTo>
                  <a:lnTo>
                    <a:pt x="8095" y="6910"/>
                  </a:lnTo>
                  <a:lnTo>
                    <a:pt x="13151" y="11966"/>
                  </a:lnTo>
                  <a:lnTo>
                    <a:pt x="15633" y="20093"/>
                  </a:lnTo>
                  <a:lnTo>
                    <a:pt x="16295" y="25224"/>
                  </a:lnTo>
                  <a:lnTo>
                    <a:pt x="9303" y="71212"/>
                  </a:lnTo>
                  <a:lnTo>
                    <a:pt x="0" y="117269"/>
                  </a:lnTo>
                  <a:lnTo>
                    <a:pt x="2028" y="127572"/>
                  </a:lnTo>
                  <a:lnTo>
                    <a:pt x="5398" y="133563"/>
                  </a:lnTo>
                  <a:lnTo>
                    <a:pt x="6297" y="133678"/>
                  </a:lnTo>
                  <a:lnTo>
                    <a:pt x="24272" y="94143"/>
                  </a:lnTo>
                  <a:lnTo>
                    <a:pt x="39551" y="55147"/>
                  </a:lnTo>
                  <a:lnTo>
                    <a:pt x="72200" y="10622"/>
                  </a:lnTo>
                  <a:lnTo>
                    <a:pt x="76232" y="6210"/>
                  </a:lnTo>
                  <a:lnTo>
                    <a:pt x="89178" y="1307"/>
                  </a:lnTo>
                  <a:lnTo>
                    <a:pt x="97075" y="0"/>
                  </a:lnTo>
                  <a:lnTo>
                    <a:pt x="114316" y="4192"/>
                  </a:lnTo>
                  <a:lnTo>
                    <a:pt x="123359" y="8273"/>
                  </a:lnTo>
                  <a:lnTo>
                    <a:pt x="136229" y="21274"/>
                  </a:lnTo>
                  <a:lnTo>
                    <a:pt x="146602" y="40799"/>
                  </a:lnTo>
                  <a:lnTo>
                    <a:pt x="155164" y="66991"/>
                  </a:lnTo>
                  <a:lnTo>
                    <a:pt x="153858" y="98560"/>
                  </a:lnTo>
                  <a:lnTo>
                    <a:pt x="141445" y="149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1600"/>
          <p:cNvGrpSpPr/>
          <p:nvPr/>
        </p:nvGrpSpPr>
        <p:grpSpPr>
          <a:xfrm>
            <a:off x="5103845" y="1724025"/>
            <a:ext cx="201581" cy="104581"/>
            <a:chOff x="5103845" y="1724025"/>
            <a:chExt cx="201581" cy="104581"/>
          </a:xfrm>
        </p:grpSpPr>
        <p:sp>
          <p:nvSpPr>
            <p:cNvPr id="215" name="SMARTInkShape-7808"/>
            <p:cNvSpPr/>
            <p:nvPr>
              <p:custDataLst>
                <p:tags r:id="rId102"/>
              </p:custDataLst>
            </p:nvPr>
          </p:nvSpPr>
          <p:spPr>
            <a:xfrm>
              <a:off x="5105400" y="172402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3175" y="6546"/>
                  </a:lnTo>
                  <a:lnTo>
                    <a:pt x="50354" y="12173"/>
                  </a:lnTo>
                  <a:lnTo>
                    <a:pt x="83576" y="18144"/>
                  </a:lnTo>
                  <a:lnTo>
                    <a:pt x="1238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7809"/>
            <p:cNvSpPr/>
            <p:nvPr>
              <p:custDataLst>
                <p:tags r:id="rId103"/>
              </p:custDataLst>
            </p:nvPr>
          </p:nvSpPr>
          <p:spPr>
            <a:xfrm>
              <a:off x="5103845" y="1790700"/>
              <a:ext cx="201581" cy="37906"/>
            </a:xfrm>
            <a:custGeom>
              <a:avLst/>
              <a:gdLst/>
              <a:ahLst/>
              <a:cxnLst/>
              <a:rect l="0" t="0" r="0" b="0"/>
              <a:pathLst>
                <a:path w="201581" h="37906">
                  <a:moveTo>
                    <a:pt x="30130" y="0"/>
                  </a:moveTo>
                  <a:lnTo>
                    <a:pt x="30130" y="0"/>
                  </a:lnTo>
                  <a:lnTo>
                    <a:pt x="9407" y="13183"/>
                  </a:lnTo>
                  <a:lnTo>
                    <a:pt x="3615" y="18314"/>
                  </a:lnTo>
                  <a:lnTo>
                    <a:pt x="812" y="22793"/>
                  </a:lnTo>
                  <a:lnTo>
                    <a:pt x="0" y="26837"/>
                  </a:lnTo>
                  <a:lnTo>
                    <a:pt x="519" y="30591"/>
                  </a:lnTo>
                  <a:lnTo>
                    <a:pt x="4039" y="33094"/>
                  </a:lnTo>
                  <a:lnTo>
                    <a:pt x="29680" y="37111"/>
                  </a:lnTo>
                  <a:lnTo>
                    <a:pt x="65553" y="37905"/>
                  </a:lnTo>
                  <a:lnTo>
                    <a:pt x="111181" y="32986"/>
                  </a:lnTo>
                  <a:lnTo>
                    <a:pt x="146586" y="27713"/>
                  </a:lnTo>
                  <a:lnTo>
                    <a:pt x="20158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1601"/>
          <p:cNvGrpSpPr/>
          <p:nvPr/>
        </p:nvGrpSpPr>
        <p:grpSpPr>
          <a:xfrm>
            <a:off x="3945801" y="1563244"/>
            <a:ext cx="521425" cy="491345"/>
            <a:chOff x="3945801" y="1563244"/>
            <a:chExt cx="521425" cy="491345"/>
          </a:xfrm>
        </p:grpSpPr>
        <p:sp>
          <p:nvSpPr>
            <p:cNvPr id="218" name="SMARTInkShape-7810"/>
            <p:cNvSpPr/>
            <p:nvPr>
              <p:custDataLst>
                <p:tags r:id="rId98"/>
              </p:custDataLst>
            </p:nvPr>
          </p:nvSpPr>
          <p:spPr>
            <a:xfrm>
              <a:off x="3945801" y="1563244"/>
              <a:ext cx="121375" cy="243963"/>
            </a:xfrm>
            <a:custGeom>
              <a:avLst/>
              <a:gdLst/>
              <a:ahLst/>
              <a:cxnLst/>
              <a:rect l="0" t="0" r="0" b="0"/>
              <a:pathLst>
                <a:path w="121375" h="243963">
                  <a:moveTo>
                    <a:pt x="121374" y="17906"/>
                  </a:moveTo>
                  <a:lnTo>
                    <a:pt x="121374" y="17906"/>
                  </a:lnTo>
                  <a:lnTo>
                    <a:pt x="112711" y="10302"/>
                  </a:lnTo>
                  <a:lnTo>
                    <a:pt x="103060" y="4649"/>
                  </a:lnTo>
                  <a:lnTo>
                    <a:pt x="72013" y="0"/>
                  </a:lnTo>
                  <a:lnTo>
                    <a:pt x="45718" y="253"/>
                  </a:lnTo>
                  <a:lnTo>
                    <a:pt x="30952" y="4063"/>
                  </a:lnTo>
                  <a:lnTo>
                    <a:pt x="20156" y="12106"/>
                  </a:lnTo>
                  <a:lnTo>
                    <a:pt x="11830" y="23795"/>
                  </a:lnTo>
                  <a:lnTo>
                    <a:pt x="2251" y="48226"/>
                  </a:lnTo>
                  <a:lnTo>
                    <a:pt x="0" y="74515"/>
                  </a:lnTo>
                  <a:lnTo>
                    <a:pt x="3225" y="89279"/>
                  </a:lnTo>
                  <a:lnTo>
                    <a:pt x="20464" y="114947"/>
                  </a:lnTo>
                  <a:lnTo>
                    <a:pt x="32796" y="127680"/>
                  </a:lnTo>
                  <a:lnTo>
                    <a:pt x="79994" y="167271"/>
                  </a:lnTo>
                  <a:lnTo>
                    <a:pt x="90988" y="178130"/>
                  </a:lnTo>
                  <a:lnTo>
                    <a:pt x="97286" y="192833"/>
                  </a:lnTo>
                  <a:lnTo>
                    <a:pt x="98965" y="201199"/>
                  </a:lnTo>
                  <a:lnTo>
                    <a:pt x="97968" y="208893"/>
                  </a:lnTo>
                  <a:lnTo>
                    <a:pt x="91216" y="223086"/>
                  </a:lnTo>
                  <a:lnTo>
                    <a:pt x="78337" y="233628"/>
                  </a:lnTo>
                  <a:lnTo>
                    <a:pt x="63088" y="240782"/>
                  </a:lnTo>
                  <a:lnTo>
                    <a:pt x="49255" y="243962"/>
                  </a:lnTo>
                  <a:lnTo>
                    <a:pt x="24511" y="240696"/>
                  </a:lnTo>
                  <a:lnTo>
                    <a:pt x="12002" y="232988"/>
                  </a:lnTo>
                  <a:lnTo>
                    <a:pt x="7184" y="227969"/>
                  </a:lnTo>
                  <a:lnTo>
                    <a:pt x="5031" y="223564"/>
                  </a:lnTo>
                  <a:lnTo>
                    <a:pt x="7074" y="208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7811"/>
            <p:cNvSpPr/>
            <p:nvPr>
              <p:custDataLst>
                <p:tags r:id="rId99"/>
              </p:custDataLst>
            </p:nvPr>
          </p:nvSpPr>
          <p:spPr>
            <a:xfrm>
              <a:off x="4114810" y="1772353"/>
              <a:ext cx="66106" cy="65973"/>
            </a:xfrm>
            <a:custGeom>
              <a:avLst/>
              <a:gdLst/>
              <a:ahLst/>
              <a:cxnLst/>
              <a:rect l="0" t="0" r="0" b="0"/>
              <a:pathLst>
                <a:path w="66106" h="65973">
                  <a:moveTo>
                    <a:pt x="9515" y="8822"/>
                  </a:moveTo>
                  <a:lnTo>
                    <a:pt x="9515" y="8822"/>
                  </a:lnTo>
                  <a:lnTo>
                    <a:pt x="9515" y="17023"/>
                  </a:lnTo>
                  <a:lnTo>
                    <a:pt x="2969" y="25690"/>
                  </a:lnTo>
                  <a:lnTo>
                    <a:pt x="1314" y="31488"/>
                  </a:lnTo>
                  <a:lnTo>
                    <a:pt x="24" y="55509"/>
                  </a:lnTo>
                  <a:lnTo>
                    <a:pt x="0" y="51112"/>
                  </a:lnTo>
                  <a:lnTo>
                    <a:pt x="5050" y="38051"/>
                  </a:lnTo>
                  <a:lnTo>
                    <a:pt x="30582" y="7307"/>
                  </a:lnTo>
                  <a:lnTo>
                    <a:pt x="37575" y="2857"/>
                  </a:lnTo>
                  <a:lnTo>
                    <a:pt x="47463" y="352"/>
                  </a:lnTo>
                  <a:lnTo>
                    <a:pt x="50688" y="0"/>
                  </a:lnTo>
                  <a:lnTo>
                    <a:pt x="57095" y="2432"/>
                  </a:lnTo>
                  <a:lnTo>
                    <a:pt x="60284" y="4562"/>
                  </a:lnTo>
                  <a:lnTo>
                    <a:pt x="62411" y="8099"/>
                  </a:lnTo>
                  <a:lnTo>
                    <a:pt x="65825" y="26161"/>
                  </a:lnTo>
                  <a:lnTo>
                    <a:pt x="66105" y="29907"/>
                  </a:lnTo>
                  <a:lnTo>
                    <a:pt x="57140" y="65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7812"/>
            <p:cNvSpPr/>
            <p:nvPr>
              <p:custDataLst>
                <p:tags r:id="rId100"/>
              </p:custDataLst>
            </p:nvPr>
          </p:nvSpPr>
          <p:spPr>
            <a:xfrm>
              <a:off x="4181475" y="1743075"/>
              <a:ext cx="217752" cy="285751"/>
            </a:xfrm>
            <a:custGeom>
              <a:avLst/>
              <a:gdLst/>
              <a:ahLst/>
              <a:cxnLst/>
              <a:rect l="0" t="0" r="0" b="0"/>
              <a:pathLst>
                <a:path w="217752" h="285751">
                  <a:moveTo>
                    <a:pt x="209550" y="0"/>
                  </a:moveTo>
                  <a:lnTo>
                    <a:pt x="209550" y="0"/>
                  </a:lnTo>
                  <a:lnTo>
                    <a:pt x="214607" y="0"/>
                  </a:lnTo>
                  <a:lnTo>
                    <a:pt x="216096" y="2117"/>
                  </a:lnTo>
                  <a:lnTo>
                    <a:pt x="217751" y="10113"/>
                  </a:lnTo>
                  <a:lnTo>
                    <a:pt x="210020" y="23545"/>
                  </a:lnTo>
                  <a:lnTo>
                    <a:pt x="170258" y="68325"/>
                  </a:lnTo>
                  <a:lnTo>
                    <a:pt x="135937" y="109609"/>
                  </a:lnTo>
                  <a:lnTo>
                    <a:pt x="95477" y="154811"/>
                  </a:lnTo>
                  <a:lnTo>
                    <a:pt x="62471" y="194855"/>
                  </a:lnTo>
                  <a:lnTo>
                    <a:pt x="23552" y="241704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7813"/>
            <p:cNvSpPr/>
            <p:nvPr>
              <p:custDataLst>
                <p:tags r:id="rId101"/>
              </p:custDataLst>
            </p:nvPr>
          </p:nvSpPr>
          <p:spPr>
            <a:xfrm>
              <a:off x="4333875" y="1937809"/>
              <a:ext cx="133351" cy="116780"/>
            </a:xfrm>
            <a:custGeom>
              <a:avLst/>
              <a:gdLst/>
              <a:ahLst/>
              <a:cxnLst/>
              <a:rect l="0" t="0" r="0" b="0"/>
              <a:pathLst>
                <a:path w="133351" h="116780">
                  <a:moveTo>
                    <a:pt x="0" y="33866"/>
                  </a:moveTo>
                  <a:lnTo>
                    <a:pt x="0" y="33866"/>
                  </a:lnTo>
                  <a:lnTo>
                    <a:pt x="8201" y="33866"/>
                  </a:lnTo>
                  <a:lnTo>
                    <a:pt x="8642" y="34924"/>
                  </a:lnTo>
                  <a:lnTo>
                    <a:pt x="9133" y="38922"/>
                  </a:lnTo>
                  <a:lnTo>
                    <a:pt x="573" y="84634"/>
                  </a:lnTo>
                  <a:lnTo>
                    <a:pt x="33" y="116779"/>
                  </a:lnTo>
                  <a:lnTo>
                    <a:pt x="10" y="108645"/>
                  </a:lnTo>
                  <a:lnTo>
                    <a:pt x="5649" y="98498"/>
                  </a:lnTo>
                  <a:lnTo>
                    <a:pt x="13094" y="87992"/>
                  </a:lnTo>
                  <a:lnTo>
                    <a:pt x="36601" y="41913"/>
                  </a:lnTo>
                  <a:lnTo>
                    <a:pt x="40275" y="32881"/>
                  </a:lnTo>
                  <a:lnTo>
                    <a:pt x="55648" y="17200"/>
                  </a:lnTo>
                  <a:lnTo>
                    <a:pt x="74473" y="5292"/>
                  </a:lnTo>
                  <a:lnTo>
                    <a:pt x="89896" y="0"/>
                  </a:lnTo>
                  <a:lnTo>
                    <a:pt x="96972" y="705"/>
                  </a:lnTo>
                  <a:lnTo>
                    <a:pt x="110479" y="7134"/>
                  </a:lnTo>
                  <a:lnTo>
                    <a:pt x="120715" y="19868"/>
                  </a:lnTo>
                  <a:lnTo>
                    <a:pt x="127735" y="37169"/>
                  </a:lnTo>
                  <a:lnTo>
                    <a:pt x="133350" y="110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1602"/>
          <p:cNvGrpSpPr/>
          <p:nvPr/>
        </p:nvGrpSpPr>
        <p:grpSpPr>
          <a:xfrm>
            <a:off x="3220774" y="1724025"/>
            <a:ext cx="246327" cy="93535"/>
            <a:chOff x="3220774" y="1724025"/>
            <a:chExt cx="246327" cy="93535"/>
          </a:xfrm>
        </p:grpSpPr>
        <p:sp>
          <p:nvSpPr>
            <p:cNvPr id="223" name="SMARTInkShape-7814"/>
            <p:cNvSpPr/>
            <p:nvPr>
              <p:custDataLst>
                <p:tags r:id="rId96"/>
              </p:custDataLst>
            </p:nvPr>
          </p:nvSpPr>
          <p:spPr>
            <a:xfrm>
              <a:off x="3220774" y="1724025"/>
              <a:ext cx="160602" cy="9526"/>
            </a:xfrm>
            <a:custGeom>
              <a:avLst/>
              <a:gdLst/>
              <a:ahLst/>
              <a:cxnLst/>
              <a:rect l="0" t="0" r="0" b="0"/>
              <a:pathLst>
                <a:path w="160602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38748" y="6703"/>
                  </a:lnTo>
                  <a:lnTo>
                    <a:pt x="79173" y="883"/>
                  </a:lnTo>
                  <a:lnTo>
                    <a:pt x="123977" y="174"/>
                  </a:lnTo>
                  <a:lnTo>
                    <a:pt x="160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7815"/>
            <p:cNvSpPr/>
            <p:nvPr>
              <p:custDataLst>
                <p:tags r:id="rId97"/>
              </p:custDataLst>
            </p:nvPr>
          </p:nvSpPr>
          <p:spPr>
            <a:xfrm>
              <a:off x="3241540" y="1781175"/>
              <a:ext cx="225561" cy="36385"/>
            </a:xfrm>
            <a:custGeom>
              <a:avLst/>
              <a:gdLst/>
              <a:ahLst/>
              <a:cxnLst/>
              <a:rect l="0" t="0" r="0" b="0"/>
              <a:pathLst>
                <a:path w="225561" h="36385">
                  <a:moveTo>
                    <a:pt x="25535" y="19050"/>
                  </a:moveTo>
                  <a:lnTo>
                    <a:pt x="25535" y="19050"/>
                  </a:lnTo>
                  <a:lnTo>
                    <a:pt x="16872" y="26654"/>
                  </a:lnTo>
                  <a:lnTo>
                    <a:pt x="0" y="36384"/>
                  </a:lnTo>
                  <a:lnTo>
                    <a:pt x="41627" y="30335"/>
                  </a:lnTo>
                  <a:lnTo>
                    <a:pt x="84631" y="26274"/>
                  </a:lnTo>
                  <a:lnTo>
                    <a:pt x="116358" y="21202"/>
                  </a:lnTo>
                  <a:lnTo>
                    <a:pt x="151626" y="15421"/>
                  </a:lnTo>
                  <a:lnTo>
                    <a:pt x="195590" y="9631"/>
                  </a:lnTo>
                  <a:lnTo>
                    <a:pt x="2255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1603"/>
          <p:cNvGrpSpPr/>
          <p:nvPr/>
        </p:nvGrpSpPr>
        <p:grpSpPr>
          <a:xfrm>
            <a:off x="2428875" y="1447800"/>
            <a:ext cx="409576" cy="441251"/>
            <a:chOff x="2428875" y="1447800"/>
            <a:chExt cx="409576" cy="441251"/>
          </a:xfrm>
        </p:grpSpPr>
        <p:sp>
          <p:nvSpPr>
            <p:cNvPr id="226" name="SMARTInkShape-7816"/>
            <p:cNvSpPr/>
            <p:nvPr>
              <p:custDataLst>
                <p:tags r:id="rId92"/>
              </p:custDataLst>
            </p:nvPr>
          </p:nvSpPr>
          <p:spPr>
            <a:xfrm>
              <a:off x="2466975" y="1562100"/>
              <a:ext cx="171451" cy="276226"/>
            </a:xfrm>
            <a:custGeom>
              <a:avLst/>
              <a:gdLst/>
              <a:ahLst/>
              <a:cxnLst/>
              <a:rect l="0" t="0" r="0" b="0"/>
              <a:pathLst>
                <a:path w="171451" h="2762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5488"/>
                  </a:lnTo>
                  <a:lnTo>
                    <a:pt x="5056" y="3144"/>
                  </a:lnTo>
                  <a:lnTo>
                    <a:pt x="7604" y="4213"/>
                  </a:lnTo>
                  <a:lnTo>
                    <a:pt x="53257" y="49919"/>
                  </a:lnTo>
                  <a:lnTo>
                    <a:pt x="83811" y="91719"/>
                  </a:lnTo>
                  <a:lnTo>
                    <a:pt x="109749" y="136962"/>
                  </a:lnTo>
                  <a:lnTo>
                    <a:pt x="138905" y="184234"/>
                  </a:lnTo>
                  <a:lnTo>
                    <a:pt x="158476" y="226978"/>
                  </a:lnTo>
                  <a:lnTo>
                    <a:pt x="169823" y="271862"/>
                  </a:lnTo>
                  <a:lnTo>
                    <a:pt x="17145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7817"/>
            <p:cNvSpPr/>
            <p:nvPr>
              <p:custDataLst>
                <p:tags r:id="rId93"/>
              </p:custDataLst>
            </p:nvPr>
          </p:nvSpPr>
          <p:spPr>
            <a:xfrm>
              <a:off x="2476500" y="1556612"/>
              <a:ext cx="209551" cy="310289"/>
            </a:xfrm>
            <a:custGeom>
              <a:avLst/>
              <a:gdLst/>
              <a:ahLst/>
              <a:cxnLst/>
              <a:rect l="0" t="0" r="0" b="0"/>
              <a:pathLst>
                <a:path w="209551" h="310289">
                  <a:moveTo>
                    <a:pt x="209550" y="5488"/>
                  </a:moveTo>
                  <a:lnTo>
                    <a:pt x="209550" y="5488"/>
                  </a:lnTo>
                  <a:lnTo>
                    <a:pt x="209550" y="432"/>
                  </a:lnTo>
                  <a:lnTo>
                    <a:pt x="208492" y="0"/>
                  </a:lnTo>
                  <a:lnTo>
                    <a:pt x="204494" y="2344"/>
                  </a:lnTo>
                  <a:lnTo>
                    <a:pt x="192245" y="14588"/>
                  </a:lnTo>
                  <a:lnTo>
                    <a:pt x="164494" y="54311"/>
                  </a:lnTo>
                  <a:lnTo>
                    <a:pt x="140809" y="96179"/>
                  </a:lnTo>
                  <a:lnTo>
                    <a:pt x="111912" y="141217"/>
                  </a:lnTo>
                  <a:lnTo>
                    <a:pt x="87540" y="181720"/>
                  </a:lnTo>
                  <a:lnTo>
                    <a:pt x="55737" y="221250"/>
                  </a:lnTo>
                  <a:lnTo>
                    <a:pt x="30793" y="265375"/>
                  </a:lnTo>
                  <a:lnTo>
                    <a:pt x="0" y="310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7818"/>
            <p:cNvSpPr/>
            <p:nvPr>
              <p:custDataLst>
                <p:tags r:id="rId94"/>
              </p:custDataLst>
            </p:nvPr>
          </p:nvSpPr>
          <p:spPr>
            <a:xfrm>
              <a:off x="2752728" y="1808258"/>
              <a:ext cx="85723" cy="80793"/>
            </a:xfrm>
            <a:custGeom>
              <a:avLst/>
              <a:gdLst/>
              <a:ahLst/>
              <a:cxnLst/>
              <a:rect l="0" t="0" r="0" b="0"/>
              <a:pathLst>
                <a:path w="85723" h="80793">
                  <a:moveTo>
                    <a:pt x="9522" y="20542"/>
                  </a:moveTo>
                  <a:lnTo>
                    <a:pt x="9522" y="20542"/>
                  </a:lnTo>
                  <a:lnTo>
                    <a:pt x="4466" y="25598"/>
                  </a:lnTo>
                  <a:lnTo>
                    <a:pt x="1983" y="30903"/>
                  </a:lnTo>
                  <a:lnTo>
                    <a:pt x="12" y="77524"/>
                  </a:lnTo>
                  <a:lnTo>
                    <a:pt x="4" y="80792"/>
                  </a:lnTo>
                  <a:lnTo>
                    <a:pt x="0" y="75189"/>
                  </a:lnTo>
                  <a:lnTo>
                    <a:pt x="13255" y="37212"/>
                  </a:lnTo>
                  <a:lnTo>
                    <a:pt x="22117" y="25129"/>
                  </a:lnTo>
                  <a:lnTo>
                    <a:pt x="50143" y="842"/>
                  </a:lnTo>
                  <a:lnTo>
                    <a:pt x="54594" y="0"/>
                  </a:lnTo>
                  <a:lnTo>
                    <a:pt x="58620" y="497"/>
                  </a:lnTo>
                  <a:lnTo>
                    <a:pt x="74399" y="11310"/>
                  </a:lnTo>
                  <a:lnTo>
                    <a:pt x="80690" y="22084"/>
                  </a:lnTo>
                  <a:lnTo>
                    <a:pt x="84728" y="51303"/>
                  </a:lnTo>
                  <a:lnTo>
                    <a:pt x="85722" y="77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7819"/>
            <p:cNvSpPr/>
            <p:nvPr>
              <p:custDataLst>
                <p:tags r:id="rId95"/>
              </p:custDataLst>
            </p:nvPr>
          </p:nvSpPr>
          <p:spPr>
            <a:xfrm>
              <a:off x="2428875" y="1447800"/>
              <a:ext cx="276226" cy="28576"/>
            </a:xfrm>
            <a:custGeom>
              <a:avLst/>
              <a:gdLst/>
              <a:ahLst/>
              <a:cxnLst/>
              <a:rect l="0" t="0" r="0" b="0"/>
              <a:pathLst>
                <a:path w="276226" h="28576">
                  <a:moveTo>
                    <a:pt x="0" y="28575"/>
                  </a:moveTo>
                  <a:lnTo>
                    <a:pt x="0" y="28575"/>
                  </a:lnTo>
                  <a:lnTo>
                    <a:pt x="9721" y="27517"/>
                  </a:lnTo>
                  <a:lnTo>
                    <a:pt x="48905" y="20374"/>
                  </a:lnTo>
                  <a:lnTo>
                    <a:pt x="91465" y="12765"/>
                  </a:lnTo>
                  <a:lnTo>
                    <a:pt x="133739" y="7343"/>
                  </a:lnTo>
                  <a:lnTo>
                    <a:pt x="172624" y="2176"/>
                  </a:lnTo>
                  <a:lnTo>
                    <a:pt x="2762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SMARTInkShape-Group1604"/>
          <p:cNvGrpSpPr/>
          <p:nvPr/>
        </p:nvGrpSpPr>
        <p:grpSpPr>
          <a:xfrm>
            <a:off x="9363075" y="447908"/>
            <a:ext cx="2781301" cy="397783"/>
            <a:chOff x="9363075" y="447908"/>
            <a:chExt cx="2781301" cy="397783"/>
          </a:xfrm>
        </p:grpSpPr>
        <p:sp>
          <p:nvSpPr>
            <p:cNvPr id="231" name="SMARTInkShape-7820"/>
            <p:cNvSpPr/>
            <p:nvPr>
              <p:custDataLst>
                <p:tags r:id="rId68"/>
              </p:custDataLst>
            </p:nvPr>
          </p:nvSpPr>
          <p:spPr>
            <a:xfrm>
              <a:off x="11744325" y="523875"/>
              <a:ext cx="66433" cy="238126"/>
            </a:xfrm>
            <a:custGeom>
              <a:avLst/>
              <a:gdLst/>
              <a:ahLst/>
              <a:cxnLst/>
              <a:rect l="0" t="0" r="0" b="0"/>
              <a:pathLst>
                <a:path w="66433" h="238126">
                  <a:moveTo>
                    <a:pt x="38100" y="0"/>
                  </a:moveTo>
                  <a:lnTo>
                    <a:pt x="38100" y="0"/>
                  </a:lnTo>
                  <a:lnTo>
                    <a:pt x="46302" y="0"/>
                  </a:lnTo>
                  <a:lnTo>
                    <a:pt x="57345" y="10113"/>
                  </a:lnTo>
                  <a:lnTo>
                    <a:pt x="62529" y="23545"/>
                  </a:lnTo>
                  <a:lnTo>
                    <a:pt x="65856" y="68151"/>
                  </a:lnTo>
                  <a:lnTo>
                    <a:pt x="66432" y="107446"/>
                  </a:lnTo>
                  <a:lnTo>
                    <a:pt x="61547" y="140844"/>
                  </a:lnTo>
                  <a:lnTo>
                    <a:pt x="43867" y="185003"/>
                  </a:lnTo>
                  <a:lnTo>
                    <a:pt x="20685" y="216221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7821"/>
            <p:cNvSpPr/>
            <p:nvPr>
              <p:custDataLst>
                <p:tags r:id="rId69"/>
              </p:custDataLst>
            </p:nvPr>
          </p:nvSpPr>
          <p:spPr>
            <a:xfrm>
              <a:off x="11677650" y="6286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7822"/>
            <p:cNvSpPr/>
            <p:nvPr>
              <p:custDataLst>
                <p:tags r:id="rId70"/>
              </p:custDataLst>
            </p:nvPr>
          </p:nvSpPr>
          <p:spPr>
            <a:xfrm>
              <a:off x="11858625" y="633118"/>
              <a:ext cx="76201" cy="5058"/>
            </a:xfrm>
            <a:custGeom>
              <a:avLst/>
              <a:gdLst/>
              <a:ahLst/>
              <a:cxnLst/>
              <a:rect l="0" t="0" r="0" b="0"/>
              <a:pathLst>
                <a:path w="76201" h="5058">
                  <a:moveTo>
                    <a:pt x="0" y="5057"/>
                  </a:moveTo>
                  <a:lnTo>
                    <a:pt x="0" y="5057"/>
                  </a:lnTo>
                  <a:lnTo>
                    <a:pt x="23850" y="3999"/>
                  </a:lnTo>
                  <a:lnTo>
                    <a:pt x="35647" y="0"/>
                  </a:lnTo>
                  <a:lnTo>
                    <a:pt x="76200" y="5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7823"/>
            <p:cNvSpPr/>
            <p:nvPr>
              <p:custDataLst>
                <p:tags r:id="rId71"/>
              </p:custDataLst>
            </p:nvPr>
          </p:nvSpPr>
          <p:spPr>
            <a:xfrm>
              <a:off x="11891237" y="676275"/>
              <a:ext cx="53114" cy="9526"/>
            </a:xfrm>
            <a:custGeom>
              <a:avLst/>
              <a:gdLst/>
              <a:ahLst/>
              <a:cxnLst/>
              <a:rect l="0" t="0" r="0" b="0"/>
              <a:pathLst>
                <a:path w="53114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2343" y="9525"/>
                  </a:lnTo>
                  <a:lnTo>
                    <a:pt x="531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7824"/>
            <p:cNvSpPr/>
            <p:nvPr>
              <p:custDataLst>
                <p:tags r:id="rId72"/>
              </p:custDataLst>
            </p:nvPr>
          </p:nvSpPr>
          <p:spPr>
            <a:xfrm>
              <a:off x="11978460" y="609600"/>
              <a:ext cx="165916" cy="99623"/>
            </a:xfrm>
            <a:custGeom>
              <a:avLst/>
              <a:gdLst/>
              <a:ahLst/>
              <a:cxnLst/>
              <a:rect l="0" t="0" r="0" b="0"/>
              <a:pathLst>
                <a:path w="165916" h="99623">
                  <a:moveTo>
                    <a:pt x="70665" y="19050"/>
                  </a:moveTo>
                  <a:lnTo>
                    <a:pt x="70665" y="19050"/>
                  </a:lnTo>
                  <a:lnTo>
                    <a:pt x="65607" y="24107"/>
                  </a:lnTo>
                  <a:lnTo>
                    <a:pt x="63127" y="29411"/>
                  </a:lnTo>
                  <a:lnTo>
                    <a:pt x="59284" y="58710"/>
                  </a:lnTo>
                  <a:lnTo>
                    <a:pt x="42819" y="84133"/>
                  </a:lnTo>
                  <a:lnTo>
                    <a:pt x="33958" y="92544"/>
                  </a:lnTo>
                  <a:lnTo>
                    <a:pt x="24011" y="98633"/>
                  </a:lnTo>
                  <a:lnTo>
                    <a:pt x="19453" y="99622"/>
                  </a:lnTo>
                  <a:lnTo>
                    <a:pt x="15359" y="99223"/>
                  </a:lnTo>
                  <a:lnTo>
                    <a:pt x="11570" y="97899"/>
                  </a:lnTo>
                  <a:lnTo>
                    <a:pt x="4536" y="90783"/>
                  </a:lnTo>
                  <a:lnTo>
                    <a:pt x="1179" y="85922"/>
                  </a:lnTo>
                  <a:lnTo>
                    <a:pt x="0" y="80565"/>
                  </a:lnTo>
                  <a:lnTo>
                    <a:pt x="1512" y="68967"/>
                  </a:lnTo>
                  <a:lnTo>
                    <a:pt x="8312" y="50539"/>
                  </a:lnTo>
                  <a:lnTo>
                    <a:pt x="16847" y="40806"/>
                  </a:lnTo>
                  <a:lnTo>
                    <a:pt x="36375" y="29377"/>
                  </a:lnTo>
                  <a:lnTo>
                    <a:pt x="83062" y="6397"/>
                  </a:lnTo>
                  <a:lnTo>
                    <a:pt x="128193" y="842"/>
                  </a:lnTo>
                  <a:lnTo>
                    <a:pt x="1659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7825"/>
            <p:cNvSpPr/>
            <p:nvPr>
              <p:custDataLst>
                <p:tags r:id="rId73"/>
              </p:custDataLst>
            </p:nvPr>
          </p:nvSpPr>
          <p:spPr>
            <a:xfrm>
              <a:off x="12058650" y="447908"/>
              <a:ext cx="85726" cy="75968"/>
            </a:xfrm>
            <a:custGeom>
              <a:avLst/>
              <a:gdLst/>
              <a:ahLst/>
              <a:cxnLst/>
              <a:rect l="0" t="0" r="0" b="0"/>
              <a:pathLst>
                <a:path w="85726" h="75968">
                  <a:moveTo>
                    <a:pt x="0" y="18817"/>
                  </a:moveTo>
                  <a:lnTo>
                    <a:pt x="0" y="18817"/>
                  </a:lnTo>
                  <a:lnTo>
                    <a:pt x="0" y="8704"/>
                  </a:lnTo>
                  <a:lnTo>
                    <a:pt x="1058" y="5725"/>
                  </a:lnTo>
                  <a:lnTo>
                    <a:pt x="2824" y="3739"/>
                  </a:lnTo>
                  <a:lnTo>
                    <a:pt x="7606" y="1532"/>
                  </a:lnTo>
                  <a:lnTo>
                    <a:pt x="22390" y="0"/>
                  </a:lnTo>
                  <a:lnTo>
                    <a:pt x="28649" y="2693"/>
                  </a:lnTo>
                  <a:lnTo>
                    <a:pt x="31800" y="4892"/>
                  </a:lnTo>
                  <a:lnTo>
                    <a:pt x="41290" y="18101"/>
                  </a:lnTo>
                  <a:lnTo>
                    <a:pt x="42342" y="22573"/>
                  </a:lnTo>
                  <a:lnTo>
                    <a:pt x="41987" y="26613"/>
                  </a:lnTo>
                  <a:lnTo>
                    <a:pt x="39251" y="40177"/>
                  </a:lnTo>
                  <a:lnTo>
                    <a:pt x="38867" y="45757"/>
                  </a:lnTo>
                  <a:lnTo>
                    <a:pt x="37554" y="49477"/>
                  </a:lnTo>
                  <a:lnTo>
                    <a:pt x="35619" y="51957"/>
                  </a:lnTo>
                  <a:lnTo>
                    <a:pt x="20786" y="64828"/>
                  </a:lnTo>
                  <a:lnTo>
                    <a:pt x="25466" y="65724"/>
                  </a:lnTo>
                  <a:lnTo>
                    <a:pt x="85725" y="7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7826"/>
            <p:cNvSpPr/>
            <p:nvPr>
              <p:custDataLst>
                <p:tags r:id="rId74"/>
              </p:custDataLst>
            </p:nvPr>
          </p:nvSpPr>
          <p:spPr>
            <a:xfrm>
              <a:off x="9393138" y="524463"/>
              <a:ext cx="159654" cy="246010"/>
            </a:xfrm>
            <a:custGeom>
              <a:avLst/>
              <a:gdLst/>
              <a:ahLst/>
              <a:cxnLst/>
              <a:rect l="0" t="0" r="0" b="0"/>
              <a:pathLst>
                <a:path w="159654" h="246010">
                  <a:moveTo>
                    <a:pt x="141387" y="47037"/>
                  </a:moveTo>
                  <a:lnTo>
                    <a:pt x="141387" y="47037"/>
                  </a:lnTo>
                  <a:lnTo>
                    <a:pt x="151500" y="41980"/>
                  </a:lnTo>
                  <a:lnTo>
                    <a:pt x="154478" y="38374"/>
                  </a:lnTo>
                  <a:lnTo>
                    <a:pt x="158672" y="24244"/>
                  </a:lnTo>
                  <a:lnTo>
                    <a:pt x="159653" y="16446"/>
                  </a:lnTo>
                  <a:lnTo>
                    <a:pt x="157266" y="9452"/>
                  </a:lnTo>
                  <a:lnTo>
                    <a:pt x="155148" y="6105"/>
                  </a:lnTo>
                  <a:lnTo>
                    <a:pt x="152677" y="3874"/>
                  </a:lnTo>
                  <a:lnTo>
                    <a:pt x="147111" y="1395"/>
                  </a:lnTo>
                  <a:lnTo>
                    <a:pt x="132970" y="0"/>
                  </a:lnTo>
                  <a:lnTo>
                    <a:pt x="110318" y="4643"/>
                  </a:lnTo>
                  <a:lnTo>
                    <a:pt x="69822" y="25991"/>
                  </a:lnTo>
                  <a:lnTo>
                    <a:pt x="47863" y="40919"/>
                  </a:lnTo>
                  <a:lnTo>
                    <a:pt x="41612" y="48904"/>
                  </a:lnTo>
                  <a:lnTo>
                    <a:pt x="26909" y="91354"/>
                  </a:lnTo>
                  <a:lnTo>
                    <a:pt x="14352" y="134578"/>
                  </a:lnTo>
                  <a:lnTo>
                    <a:pt x="8226" y="178864"/>
                  </a:lnTo>
                  <a:lnTo>
                    <a:pt x="0" y="217699"/>
                  </a:lnTo>
                  <a:lnTo>
                    <a:pt x="4010" y="235069"/>
                  </a:lnTo>
                  <a:lnTo>
                    <a:pt x="7469" y="239067"/>
                  </a:lnTo>
                  <a:lnTo>
                    <a:pt x="16957" y="243509"/>
                  </a:lnTo>
                  <a:lnTo>
                    <a:pt x="34197" y="246009"/>
                  </a:lnTo>
                  <a:lnTo>
                    <a:pt x="72079" y="239250"/>
                  </a:lnTo>
                  <a:lnTo>
                    <a:pt x="103287" y="228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7827"/>
            <p:cNvSpPr/>
            <p:nvPr>
              <p:custDataLst>
                <p:tags r:id="rId75"/>
              </p:custDataLst>
            </p:nvPr>
          </p:nvSpPr>
          <p:spPr>
            <a:xfrm>
              <a:off x="9363075" y="647700"/>
              <a:ext cx="104776" cy="38101"/>
            </a:xfrm>
            <a:custGeom>
              <a:avLst/>
              <a:gdLst/>
              <a:ahLst/>
              <a:cxnLst/>
              <a:rect l="0" t="0" r="0" b="0"/>
              <a:pathLst>
                <a:path w="10477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3"/>
                  </a:lnTo>
                  <a:lnTo>
                    <a:pt x="2822" y="27739"/>
                  </a:lnTo>
                  <a:lnTo>
                    <a:pt x="13257" y="15710"/>
                  </a:lnTo>
                  <a:lnTo>
                    <a:pt x="42617" y="6301"/>
                  </a:lnTo>
                  <a:lnTo>
                    <a:pt x="88106" y="124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7828"/>
            <p:cNvSpPr/>
            <p:nvPr>
              <p:custDataLst>
                <p:tags r:id="rId76"/>
              </p:custDataLst>
            </p:nvPr>
          </p:nvSpPr>
          <p:spPr>
            <a:xfrm>
              <a:off x="9563657" y="514511"/>
              <a:ext cx="142319" cy="276065"/>
            </a:xfrm>
            <a:custGeom>
              <a:avLst/>
              <a:gdLst/>
              <a:ahLst/>
              <a:cxnLst/>
              <a:rect l="0" t="0" r="0" b="0"/>
              <a:pathLst>
                <a:path w="142319" h="276065">
                  <a:moveTo>
                    <a:pt x="142318" y="28414"/>
                  </a:moveTo>
                  <a:lnTo>
                    <a:pt x="142318" y="28414"/>
                  </a:lnTo>
                  <a:lnTo>
                    <a:pt x="142318" y="15157"/>
                  </a:lnTo>
                  <a:lnTo>
                    <a:pt x="139496" y="9116"/>
                  </a:lnTo>
                  <a:lnTo>
                    <a:pt x="134117" y="1671"/>
                  </a:lnTo>
                  <a:lnTo>
                    <a:pt x="106395" y="0"/>
                  </a:lnTo>
                  <a:lnTo>
                    <a:pt x="88048" y="4943"/>
                  </a:lnTo>
                  <a:lnTo>
                    <a:pt x="69204" y="18167"/>
                  </a:lnTo>
                  <a:lnTo>
                    <a:pt x="55273" y="35491"/>
                  </a:lnTo>
                  <a:lnTo>
                    <a:pt x="37787" y="76971"/>
                  </a:lnTo>
                  <a:lnTo>
                    <a:pt x="24892" y="114323"/>
                  </a:lnTo>
                  <a:lnTo>
                    <a:pt x="12152" y="159880"/>
                  </a:lnTo>
                  <a:lnTo>
                    <a:pt x="2267" y="204000"/>
                  </a:lnTo>
                  <a:lnTo>
                    <a:pt x="0" y="233724"/>
                  </a:lnTo>
                  <a:lnTo>
                    <a:pt x="4664" y="253524"/>
                  </a:lnTo>
                  <a:lnTo>
                    <a:pt x="12748" y="267739"/>
                  </a:lnTo>
                  <a:lnTo>
                    <a:pt x="16781" y="270514"/>
                  </a:lnTo>
                  <a:lnTo>
                    <a:pt x="26904" y="273597"/>
                  </a:lnTo>
                  <a:lnTo>
                    <a:pt x="66118" y="276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7829"/>
            <p:cNvSpPr/>
            <p:nvPr>
              <p:custDataLst>
                <p:tags r:id="rId77"/>
              </p:custDataLst>
            </p:nvPr>
          </p:nvSpPr>
          <p:spPr>
            <a:xfrm>
              <a:off x="9696450" y="609600"/>
              <a:ext cx="76201" cy="123826"/>
            </a:xfrm>
            <a:custGeom>
              <a:avLst/>
              <a:gdLst/>
              <a:ahLst/>
              <a:cxnLst/>
              <a:rect l="0" t="0" r="0" b="0"/>
              <a:pathLst>
                <a:path w="76201" h="1238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5057" y="18314"/>
                  </a:lnTo>
                  <a:lnTo>
                    <a:pt x="32869" y="62053"/>
                  </a:lnTo>
                  <a:lnTo>
                    <a:pt x="7620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7830"/>
            <p:cNvSpPr/>
            <p:nvPr>
              <p:custDataLst>
                <p:tags r:id="rId78"/>
              </p:custDataLst>
            </p:nvPr>
          </p:nvSpPr>
          <p:spPr>
            <a:xfrm>
              <a:off x="9677400" y="594587"/>
              <a:ext cx="133351" cy="167414"/>
            </a:xfrm>
            <a:custGeom>
              <a:avLst/>
              <a:gdLst/>
              <a:ahLst/>
              <a:cxnLst/>
              <a:rect l="0" t="0" r="0" b="0"/>
              <a:pathLst>
                <a:path w="133351" h="167414">
                  <a:moveTo>
                    <a:pt x="133350" y="5488"/>
                  </a:moveTo>
                  <a:lnTo>
                    <a:pt x="133350" y="5488"/>
                  </a:lnTo>
                  <a:lnTo>
                    <a:pt x="133350" y="431"/>
                  </a:lnTo>
                  <a:lnTo>
                    <a:pt x="131233" y="0"/>
                  </a:lnTo>
                  <a:lnTo>
                    <a:pt x="123238" y="2343"/>
                  </a:lnTo>
                  <a:lnTo>
                    <a:pt x="111892" y="9613"/>
                  </a:lnTo>
                  <a:lnTo>
                    <a:pt x="73757" y="47190"/>
                  </a:lnTo>
                  <a:lnTo>
                    <a:pt x="37492" y="94060"/>
                  </a:lnTo>
                  <a:lnTo>
                    <a:pt x="6872" y="136596"/>
                  </a:lnTo>
                  <a:lnTo>
                    <a:pt x="0" y="167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7831"/>
            <p:cNvSpPr/>
            <p:nvPr>
              <p:custDataLst>
                <p:tags r:id="rId79"/>
              </p:custDataLst>
            </p:nvPr>
          </p:nvSpPr>
          <p:spPr>
            <a:xfrm>
              <a:off x="9791700" y="7429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9525" y="2239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7832"/>
            <p:cNvSpPr/>
            <p:nvPr>
              <p:custDataLst>
                <p:tags r:id="rId80"/>
              </p:custDataLst>
            </p:nvPr>
          </p:nvSpPr>
          <p:spPr>
            <a:xfrm>
              <a:off x="9810750" y="6762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7833"/>
            <p:cNvSpPr/>
            <p:nvPr>
              <p:custDataLst>
                <p:tags r:id="rId81"/>
              </p:custDataLst>
            </p:nvPr>
          </p:nvSpPr>
          <p:spPr>
            <a:xfrm>
              <a:off x="9877425" y="470762"/>
              <a:ext cx="113758" cy="374929"/>
            </a:xfrm>
            <a:custGeom>
              <a:avLst/>
              <a:gdLst/>
              <a:ahLst/>
              <a:cxnLst/>
              <a:rect l="0" t="0" r="0" b="0"/>
              <a:pathLst>
                <a:path w="113758" h="374929">
                  <a:moveTo>
                    <a:pt x="0" y="5488"/>
                  </a:moveTo>
                  <a:lnTo>
                    <a:pt x="0" y="5488"/>
                  </a:lnTo>
                  <a:lnTo>
                    <a:pt x="36268" y="4430"/>
                  </a:lnTo>
                  <a:lnTo>
                    <a:pt x="57314" y="0"/>
                  </a:lnTo>
                  <a:lnTo>
                    <a:pt x="88674" y="4556"/>
                  </a:lnTo>
                  <a:lnTo>
                    <a:pt x="94041" y="6984"/>
                  </a:lnTo>
                  <a:lnTo>
                    <a:pt x="97619" y="10718"/>
                  </a:lnTo>
                  <a:lnTo>
                    <a:pt x="102654" y="23266"/>
                  </a:lnTo>
                  <a:lnTo>
                    <a:pt x="104589" y="64199"/>
                  </a:lnTo>
                  <a:lnTo>
                    <a:pt x="101898" y="91676"/>
                  </a:lnTo>
                  <a:lnTo>
                    <a:pt x="89579" y="136782"/>
                  </a:lnTo>
                  <a:lnTo>
                    <a:pt x="86063" y="180825"/>
                  </a:lnTo>
                  <a:lnTo>
                    <a:pt x="86882" y="220188"/>
                  </a:lnTo>
                  <a:lnTo>
                    <a:pt x="96106" y="266307"/>
                  </a:lnTo>
                  <a:lnTo>
                    <a:pt x="108120" y="306539"/>
                  </a:lnTo>
                  <a:lnTo>
                    <a:pt x="113757" y="345650"/>
                  </a:lnTo>
                  <a:lnTo>
                    <a:pt x="111822" y="350796"/>
                  </a:lnTo>
                  <a:lnTo>
                    <a:pt x="99153" y="366659"/>
                  </a:lnTo>
                  <a:lnTo>
                    <a:pt x="97851" y="370094"/>
                  </a:lnTo>
                  <a:lnTo>
                    <a:pt x="93808" y="372384"/>
                  </a:lnTo>
                  <a:lnTo>
                    <a:pt x="80851" y="374928"/>
                  </a:lnTo>
                  <a:lnTo>
                    <a:pt x="57150" y="367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7834"/>
            <p:cNvSpPr/>
            <p:nvPr>
              <p:custDataLst>
                <p:tags r:id="rId82"/>
              </p:custDataLst>
            </p:nvPr>
          </p:nvSpPr>
          <p:spPr>
            <a:xfrm>
              <a:off x="10115550" y="666750"/>
              <a:ext cx="114301" cy="47626"/>
            </a:xfrm>
            <a:custGeom>
              <a:avLst/>
              <a:gdLst/>
              <a:ahLst/>
              <a:cxnLst/>
              <a:rect l="0" t="0" r="0" b="0"/>
              <a:pathLst>
                <a:path w="114301" h="47626">
                  <a:moveTo>
                    <a:pt x="0" y="47625"/>
                  </a:moveTo>
                  <a:lnTo>
                    <a:pt x="0" y="47625"/>
                  </a:lnTo>
                  <a:lnTo>
                    <a:pt x="5057" y="37512"/>
                  </a:lnTo>
                  <a:lnTo>
                    <a:pt x="16006" y="29725"/>
                  </a:lnTo>
                  <a:lnTo>
                    <a:pt x="53962" y="1610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7835"/>
            <p:cNvSpPr/>
            <p:nvPr>
              <p:custDataLst>
                <p:tags r:id="rId83"/>
              </p:custDataLst>
            </p:nvPr>
          </p:nvSpPr>
          <p:spPr>
            <a:xfrm>
              <a:off x="10111827" y="733425"/>
              <a:ext cx="118024" cy="18542"/>
            </a:xfrm>
            <a:custGeom>
              <a:avLst/>
              <a:gdLst/>
              <a:ahLst/>
              <a:cxnLst/>
              <a:rect l="0" t="0" r="0" b="0"/>
              <a:pathLst>
                <a:path w="118024" h="18542">
                  <a:moveTo>
                    <a:pt x="22773" y="0"/>
                  </a:moveTo>
                  <a:lnTo>
                    <a:pt x="22773" y="0"/>
                  </a:lnTo>
                  <a:lnTo>
                    <a:pt x="1315" y="13257"/>
                  </a:lnTo>
                  <a:lnTo>
                    <a:pt x="0" y="15188"/>
                  </a:lnTo>
                  <a:lnTo>
                    <a:pt x="184" y="16475"/>
                  </a:lnTo>
                  <a:lnTo>
                    <a:pt x="1363" y="17334"/>
                  </a:lnTo>
                  <a:lnTo>
                    <a:pt x="8080" y="18541"/>
                  </a:lnTo>
                  <a:lnTo>
                    <a:pt x="47509" y="10804"/>
                  </a:lnTo>
                  <a:lnTo>
                    <a:pt x="1180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7836"/>
            <p:cNvSpPr/>
            <p:nvPr>
              <p:custDataLst>
                <p:tags r:id="rId84"/>
              </p:custDataLst>
            </p:nvPr>
          </p:nvSpPr>
          <p:spPr>
            <a:xfrm>
              <a:off x="10306050" y="596538"/>
              <a:ext cx="219076" cy="194038"/>
            </a:xfrm>
            <a:custGeom>
              <a:avLst/>
              <a:gdLst/>
              <a:ahLst/>
              <a:cxnLst/>
              <a:rect l="0" t="0" r="0" b="0"/>
              <a:pathLst>
                <a:path w="219076" h="194038">
                  <a:moveTo>
                    <a:pt x="0" y="194037"/>
                  </a:moveTo>
                  <a:lnTo>
                    <a:pt x="0" y="194037"/>
                  </a:lnTo>
                  <a:lnTo>
                    <a:pt x="0" y="175723"/>
                  </a:lnTo>
                  <a:lnTo>
                    <a:pt x="2824" y="167200"/>
                  </a:lnTo>
                  <a:lnTo>
                    <a:pt x="27446" y="125025"/>
                  </a:lnTo>
                  <a:lnTo>
                    <a:pt x="50422" y="80120"/>
                  </a:lnTo>
                  <a:lnTo>
                    <a:pt x="66626" y="40433"/>
                  </a:lnTo>
                  <a:lnTo>
                    <a:pt x="74939" y="9062"/>
                  </a:lnTo>
                  <a:lnTo>
                    <a:pt x="75640" y="1406"/>
                  </a:lnTo>
                  <a:lnTo>
                    <a:pt x="74768" y="0"/>
                  </a:lnTo>
                  <a:lnTo>
                    <a:pt x="73130" y="121"/>
                  </a:lnTo>
                  <a:lnTo>
                    <a:pt x="70979" y="1259"/>
                  </a:lnTo>
                  <a:lnTo>
                    <a:pt x="69543" y="4135"/>
                  </a:lnTo>
                  <a:lnTo>
                    <a:pt x="60380" y="45618"/>
                  </a:lnTo>
                  <a:lnTo>
                    <a:pt x="59166" y="82798"/>
                  </a:lnTo>
                  <a:lnTo>
                    <a:pt x="67701" y="115933"/>
                  </a:lnTo>
                  <a:lnTo>
                    <a:pt x="70534" y="122918"/>
                  </a:lnTo>
                  <a:lnTo>
                    <a:pt x="74538" y="126516"/>
                  </a:lnTo>
                  <a:lnTo>
                    <a:pt x="79326" y="127856"/>
                  </a:lnTo>
                  <a:lnTo>
                    <a:pt x="98999" y="124686"/>
                  </a:lnTo>
                  <a:lnTo>
                    <a:pt x="107274" y="122403"/>
                  </a:lnTo>
                  <a:lnTo>
                    <a:pt x="113850" y="116648"/>
                  </a:lnTo>
                  <a:lnTo>
                    <a:pt x="140687" y="75321"/>
                  </a:lnTo>
                  <a:lnTo>
                    <a:pt x="153985" y="54910"/>
                  </a:lnTo>
                  <a:lnTo>
                    <a:pt x="161718" y="14584"/>
                  </a:lnTo>
                  <a:lnTo>
                    <a:pt x="175177" y="62007"/>
                  </a:lnTo>
                  <a:lnTo>
                    <a:pt x="179257" y="84597"/>
                  </a:lnTo>
                  <a:lnTo>
                    <a:pt x="188677" y="98125"/>
                  </a:lnTo>
                  <a:lnTo>
                    <a:pt x="219075" y="117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7837"/>
            <p:cNvSpPr/>
            <p:nvPr>
              <p:custDataLst>
                <p:tags r:id="rId85"/>
              </p:custDataLst>
            </p:nvPr>
          </p:nvSpPr>
          <p:spPr>
            <a:xfrm>
              <a:off x="10736606" y="477660"/>
              <a:ext cx="167865" cy="331966"/>
            </a:xfrm>
            <a:custGeom>
              <a:avLst/>
              <a:gdLst/>
              <a:ahLst/>
              <a:cxnLst/>
              <a:rect l="0" t="0" r="0" b="0"/>
              <a:pathLst>
                <a:path w="167865" h="331966">
                  <a:moveTo>
                    <a:pt x="112369" y="217665"/>
                  </a:moveTo>
                  <a:lnTo>
                    <a:pt x="112369" y="217665"/>
                  </a:lnTo>
                  <a:lnTo>
                    <a:pt x="104763" y="209002"/>
                  </a:lnTo>
                  <a:lnTo>
                    <a:pt x="89980" y="176961"/>
                  </a:lnTo>
                  <a:lnTo>
                    <a:pt x="81787" y="131597"/>
                  </a:lnTo>
                  <a:lnTo>
                    <a:pt x="75754" y="103885"/>
                  </a:lnTo>
                  <a:lnTo>
                    <a:pt x="79766" y="76590"/>
                  </a:lnTo>
                  <a:lnTo>
                    <a:pt x="87648" y="59362"/>
                  </a:lnTo>
                  <a:lnTo>
                    <a:pt x="120269" y="14647"/>
                  </a:lnTo>
                  <a:lnTo>
                    <a:pt x="132107" y="5726"/>
                  </a:lnTo>
                  <a:lnTo>
                    <a:pt x="150673" y="704"/>
                  </a:lnTo>
                  <a:lnTo>
                    <a:pt x="156955" y="0"/>
                  </a:lnTo>
                  <a:lnTo>
                    <a:pt x="161144" y="588"/>
                  </a:lnTo>
                  <a:lnTo>
                    <a:pt x="163935" y="2039"/>
                  </a:lnTo>
                  <a:lnTo>
                    <a:pt x="165796" y="4064"/>
                  </a:lnTo>
                  <a:lnTo>
                    <a:pt x="167864" y="11959"/>
                  </a:lnTo>
                  <a:lnTo>
                    <a:pt x="167726" y="23582"/>
                  </a:lnTo>
                  <a:lnTo>
                    <a:pt x="161697" y="45859"/>
                  </a:lnTo>
                  <a:lnTo>
                    <a:pt x="152150" y="61161"/>
                  </a:lnTo>
                  <a:lnTo>
                    <a:pt x="116813" y="101602"/>
                  </a:lnTo>
                  <a:lnTo>
                    <a:pt x="82198" y="148104"/>
                  </a:lnTo>
                  <a:lnTo>
                    <a:pt x="70384" y="166641"/>
                  </a:lnTo>
                  <a:lnTo>
                    <a:pt x="33990" y="209793"/>
                  </a:lnTo>
                  <a:lnTo>
                    <a:pt x="7838" y="257012"/>
                  </a:lnTo>
                  <a:lnTo>
                    <a:pt x="964" y="272362"/>
                  </a:lnTo>
                  <a:lnTo>
                    <a:pt x="0" y="276355"/>
                  </a:lnTo>
                  <a:lnTo>
                    <a:pt x="413" y="280075"/>
                  </a:lnTo>
                  <a:lnTo>
                    <a:pt x="3697" y="287030"/>
                  </a:lnTo>
                  <a:lnTo>
                    <a:pt x="6054" y="289309"/>
                  </a:lnTo>
                  <a:lnTo>
                    <a:pt x="11497" y="291840"/>
                  </a:lnTo>
                  <a:lnTo>
                    <a:pt x="20509" y="293265"/>
                  </a:lnTo>
                  <a:lnTo>
                    <a:pt x="34939" y="288631"/>
                  </a:lnTo>
                  <a:lnTo>
                    <a:pt x="50115" y="279700"/>
                  </a:lnTo>
                  <a:lnTo>
                    <a:pt x="51817" y="280188"/>
                  </a:lnTo>
                  <a:lnTo>
                    <a:pt x="54547" y="283520"/>
                  </a:lnTo>
                  <a:lnTo>
                    <a:pt x="63360" y="284268"/>
                  </a:lnTo>
                  <a:lnTo>
                    <a:pt x="69391" y="289375"/>
                  </a:lnTo>
                  <a:lnTo>
                    <a:pt x="72101" y="297514"/>
                  </a:lnTo>
                  <a:lnTo>
                    <a:pt x="83794" y="331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7838"/>
            <p:cNvSpPr/>
            <p:nvPr>
              <p:custDataLst>
                <p:tags r:id="rId86"/>
              </p:custDataLst>
            </p:nvPr>
          </p:nvSpPr>
          <p:spPr>
            <a:xfrm>
              <a:off x="11115675" y="523875"/>
              <a:ext cx="114301" cy="231957"/>
            </a:xfrm>
            <a:custGeom>
              <a:avLst/>
              <a:gdLst/>
              <a:ahLst/>
              <a:cxnLst/>
              <a:rect l="0" t="0" r="0" b="0"/>
              <a:pathLst>
                <a:path w="114301" h="231957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8642" y="9721"/>
                  </a:lnTo>
                  <a:lnTo>
                    <a:pt x="14465" y="53962"/>
                  </a:lnTo>
                  <a:lnTo>
                    <a:pt x="18145" y="100108"/>
                  </a:lnTo>
                  <a:lnTo>
                    <a:pt x="21694" y="137445"/>
                  </a:lnTo>
                  <a:lnTo>
                    <a:pt x="27216" y="179903"/>
                  </a:lnTo>
                  <a:lnTo>
                    <a:pt x="36657" y="222861"/>
                  </a:lnTo>
                  <a:lnTo>
                    <a:pt x="42729" y="231956"/>
                  </a:lnTo>
                  <a:lnTo>
                    <a:pt x="45420" y="231896"/>
                  </a:lnTo>
                  <a:lnTo>
                    <a:pt x="48272" y="229739"/>
                  </a:lnTo>
                  <a:lnTo>
                    <a:pt x="60452" y="211069"/>
                  </a:lnTo>
                  <a:lnTo>
                    <a:pt x="69887" y="188128"/>
                  </a:lnTo>
                  <a:lnTo>
                    <a:pt x="74330" y="151109"/>
                  </a:lnTo>
                  <a:lnTo>
                    <a:pt x="80703" y="106627"/>
                  </a:lnTo>
                  <a:lnTo>
                    <a:pt x="92338" y="65943"/>
                  </a:lnTo>
                  <a:lnTo>
                    <a:pt x="102927" y="18954"/>
                  </a:lnTo>
                  <a:lnTo>
                    <a:pt x="104227" y="5616"/>
                  </a:lnTo>
                  <a:lnTo>
                    <a:pt x="105470" y="4802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7839"/>
            <p:cNvSpPr/>
            <p:nvPr>
              <p:custDataLst>
                <p:tags r:id="rId87"/>
              </p:custDataLst>
            </p:nvPr>
          </p:nvSpPr>
          <p:spPr>
            <a:xfrm>
              <a:off x="11220981" y="609600"/>
              <a:ext cx="189970" cy="121410"/>
            </a:xfrm>
            <a:custGeom>
              <a:avLst/>
              <a:gdLst/>
              <a:ahLst/>
              <a:cxnLst/>
              <a:rect l="0" t="0" r="0" b="0"/>
              <a:pathLst>
                <a:path w="189970" h="121410">
                  <a:moveTo>
                    <a:pt x="47094" y="38100"/>
                  </a:moveTo>
                  <a:lnTo>
                    <a:pt x="47094" y="38100"/>
                  </a:lnTo>
                  <a:lnTo>
                    <a:pt x="28780" y="38100"/>
                  </a:lnTo>
                  <a:lnTo>
                    <a:pt x="25359" y="39158"/>
                  </a:lnTo>
                  <a:lnTo>
                    <a:pt x="23079" y="40922"/>
                  </a:lnTo>
                  <a:lnTo>
                    <a:pt x="5530" y="73748"/>
                  </a:lnTo>
                  <a:lnTo>
                    <a:pt x="666" y="97509"/>
                  </a:lnTo>
                  <a:lnTo>
                    <a:pt x="0" y="106132"/>
                  </a:lnTo>
                  <a:lnTo>
                    <a:pt x="2527" y="113492"/>
                  </a:lnTo>
                  <a:lnTo>
                    <a:pt x="4682" y="116936"/>
                  </a:lnTo>
                  <a:lnTo>
                    <a:pt x="7179" y="118174"/>
                  </a:lnTo>
                  <a:lnTo>
                    <a:pt x="9902" y="117941"/>
                  </a:lnTo>
                  <a:lnTo>
                    <a:pt x="12773" y="116727"/>
                  </a:lnTo>
                  <a:lnTo>
                    <a:pt x="18788" y="109734"/>
                  </a:lnTo>
                  <a:lnTo>
                    <a:pt x="31272" y="87998"/>
                  </a:lnTo>
                  <a:lnTo>
                    <a:pt x="37017" y="60834"/>
                  </a:lnTo>
                  <a:lnTo>
                    <a:pt x="37200" y="60664"/>
                  </a:lnTo>
                  <a:lnTo>
                    <a:pt x="37565" y="88977"/>
                  </a:lnTo>
                  <a:lnTo>
                    <a:pt x="39683" y="92127"/>
                  </a:lnTo>
                  <a:lnTo>
                    <a:pt x="47680" y="98448"/>
                  </a:lnTo>
                  <a:lnTo>
                    <a:pt x="50660" y="99499"/>
                  </a:lnTo>
                  <a:lnTo>
                    <a:pt x="52646" y="99141"/>
                  </a:lnTo>
                  <a:lnTo>
                    <a:pt x="56970" y="95921"/>
                  </a:lnTo>
                  <a:lnTo>
                    <a:pt x="70246" y="87100"/>
                  </a:lnTo>
                  <a:lnTo>
                    <a:pt x="97805" y="54338"/>
                  </a:lnTo>
                  <a:lnTo>
                    <a:pt x="101010" y="53159"/>
                  </a:lnTo>
                  <a:lnTo>
                    <a:pt x="104204" y="53431"/>
                  </a:lnTo>
                  <a:lnTo>
                    <a:pt x="107392" y="54671"/>
                  </a:lnTo>
                  <a:lnTo>
                    <a:pt x="109518" y="57614"/>
                  </a:lnTo>
                  <a:lnTo>
                    <a:pt x="121805" y="101866"/>
                  </a:lnTo>
                  <a:lnTo>
                    <a:pt x="123163" y="121409"/>
                  </a:lnTo>
                  <a:lnTo>
                    <a:pt x="130896" y="75480"/>
                  </a:lnTo>
                  <a:lnTo>
                    <a:pt x="155350" y="29653"/>
                  </a:lnTo>
                  <a:lnTo>
                    <a:pt x="167952" y="14901"/>
                  </a:lnTo>
                  <a:lnTo>
                    <a:pt x="1899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7840"/>
            <p:cNvSpPr/>
            <p:nvPr>
              <p:custDataLst>
                <p:tags r:id="rId88"/>
              </p:custDataLst>
            </p:nvPr>
          </p:nvSpPr>
          <p:spPr>
            <a:xfrm>
              <a:off x="11507224" y="515135"/>
              <a:ext cx="75177" cy="227816"/>
            </a:xfrm>
            <a:custGeom>
              <a:avLst/>
              <a:gdLst/>
              <a:ahLst/>
              <a:cxnLst/>
              <a:rect l="0" t="0" r="0" b="0"/>
              <a:pathLst>
                <a:path w="75177" h="227816">
                  <a:moveTo>
                    <a:pt x="75176" y="18265"/>
                  </a:moveTo>
                  <a:lnTo>
                    <a:pt x="75176" y="18265"/>
                  </a:lnTo>
                  <a:lnTo>
                    <a:pt x="75176" y="8152"/>
                  </a:lnTo>
                  <a:lnTo>
                    <a:pt x="74118" y="5173"/>
                  </a:lnTo>
                  <a:lnTo>
                    <a:pt x="72352" y="3187"/>
                  </a:lnTo>
                  <a:lnTo>
                    <a:pt x="66974" y="0"/>
                  </a:lnTo>
                  <a:lnTo>
                    <a:pt x="63416" y="2386"/>
                  </a:lnTo>
                  <a:lnTo>
                    <a:pt x="52643" y="15324"/>
                  </a:lnTo>
                  <a:lnTo>
                    <a:pt x="25260" y="54212"/>
                  </a:lnTo>
                  <a:lnTo>
                    <a:pt x="6755" y="99096"/>
                  </a:lnTo>
                  <a:lnTo>
                    <a:pt x="0" y="143432"/>
                  </a:lnTo>
                  <a:lnTo>
                    <a:pt x="2102" y="171062"/>
                  </a:lnTo>
                  <a:lnTo>
                    <a:pt x="9427" y="193713"/>
                  </a:lnTo>
                  <a:lnTo>
                    <a:pt x="21384" y="215905"/>
                  </a:lnTo>
                  <a:lnTo>
                    <a:pt x="26614" y="219875"/>
                  </a:lnTo>
                  <a:lnTo>
                    <a:pt x="56126" y="227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7841"/>
            <p:cNvSpPr/>
            <p:nvPr>
              <p:custDataLst>
                <p:tags r:id="rId89"/>
              </p:custDataLst>
            </p:nvPr>
          </p:nvSpPr>
          <p:spPr>
            <a:xfrm>
              <a:off x="11601450" y="581025"/>
              <a:ext cx="47626" cy="142876"/>
            </a:xfrm>
            <a:custGeom>
              <a:avLst/>
              <a:gdLst/>
              <a:ahLst/>
              <a:cxnLst/>
              <a:rect l="0" t="0" r="0" b="0"/>
              <a:pathLst>
                <a:path w="47626" h="142876">
                  <a:moveTo>
                    <a:pt x="0" y="0"/>
                  </a:moveTo>
                  <a:lnTo>
                    <a:pt x="0" y="0"/>
                  </a:lnTo>
                  <a:lnTo>
                    <a:pt x="0" y="21459"/>
                  </a:lnTo>
                  <a:lnTo>
                    <a:pt x="17900" y="63438"/>
                  </a:lnTo>
                  <a:lnTo>
                    <a:pt x="34774" y="105603"/>
                  </a:lnTo>
                  <a:lnTo>
                    <a:pt x="4762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7842"/>
            <p:cNvSpPr/>
            <p:nvPr>
              <p:custDataLst>
                <p:tags r:id="rId90"/>
              </p:custDataLst>
            </p:nvPr>
          </p:nvSpPr>
          <p:spPr>
            <a:xfrm>
              <a:off x="11582400" y="561975"/>
              <a:ext cx="114301" cy="171451"/>
            </a:xfrm>
            <a:custGeom>
              <a:avLst/>
              <a:gdLst/>
              <a:ahLst/>
              <a:cxnLst/>
              <a:rect l="0" t="0" r="0" b="0"/>
              <a:pathLst>
                <a:path w="114301" h="171451">
                  <a:moveTo>
                    <a:pt x="114300" y="0"/>
                  </a:moveTo>
                  <a:lnTo>
                    <a:pt x="114300" y="0"/>
                  </a:lnTo>
                  <a:lnTo>
                    <a:pt x="68312" y="45988"/>
                  </a:lnTo>
                  <a:lnTo>
                    <a:pt x="46264" y="75641"/>
                  </a:lnTo>
                  <a:lnTo>
                    <a:pt x="17855" y="122271"/>
                  </a:lnTo>
                  <a:lnTo>
                    <a:pt x="5290" y="139592"/>
                  </a:lnTo>
                  <a:lnTo>
                    <a:pt x="2353" y="148824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7843"/>
            <p:cNvSpPr/>
            <p:nvPr>
              <p:custDataLst>
                <p:tags r:id="rId91"/>
              </p:custDataLst>
            </p:nvPr>
          </p:nvSpPr>
          <p:spPr>
            <a:xfrm>
              <a:off x="11677650" y="72390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9525" y="18314"/>
                  </a:lnTo>
                  <a:lnTo>
                    <a:pt x="6701" y="26837"/>
                  </a:lnTo>
                  <a:lnTo>
                    <a:pt x="2979" y="34152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" name="SMARTInkShape-Group1605"/>
          <p:cNvGrpSpPr/>
          <p:nvPr/>
        </p:nvGrpSpPr>
        <p:grpSpPr>
          <a:xfrm>
            <a:off x="8706241" y="470762"/>
            <a:ext cx="428235" cy="290405"/>
            <a:chOff x="8706241" y="470762"/>
            <a:chExt cx="428235" cy="290405"/>
          </a:xfrm>
        </p:grpSpPr>
        <p:sp>
          <p:nvSpPr>
            <p:cNvPr id="256" name="SMARTInkShape-7844"/>
            <p:cNvSpPr/>
            <p:nvPr>
              <p:custDataLst>
                <p:tags r:id="rId62"/>
              </p:custDataLst>
            </p:nvPr>
          </p:nvSpPr>
          <p:spPr>
            <a:xfrm>
              <a:off x="8706241" y="659057"/>
              <a:ext cx="132960" cy="102110"/>
            </a:xfrm>
            <a:custGeom>
              <a:avLst/>
              <a:gdLst/>
              <a:ahLst/>
              <a:cxnLst/>
              <a:rect l="0" t="0" r="0" b="0"/>
              <a:pathLst>
                <a:path w="132960" h="102110">
                  <a:moveTo>
                    <a:pt x="9134" y="26743"/>
                  </a:moveTo>
                  <a:lnTo>
                    <a:pt x="9134" y="26743"/>
                  </a:lnTo>
                  <a:lnTo>
                    <a:pt x="9134" y="21686"/>
                  </a:lnTo>
                  <a:lnTo>
                    <a:pt x="6312" y="16382"/>
                  </a:lnTo>
                  <a:lnTo>
                    <a:pt x="2588" y="10496"/>
                  </a:lnTo>
                  <a:lnTo>
                    <a:pt x="0" y="0"/>
                  </a:lnTo>
                  <a:lnTo>
                    <a:pt x="928" y="448"/>
                  </a:lnTo>
                  <a:lnTo>
                    <a:pt x="4783" y="3768"/>
                  </a:lnTo>
                  <a:lnTo>
                    <a:pt x="7200" y="14415"/>
                  </a:lnTo>
                  <a:lnTo>
                    <a:pt x="11383" y="35438"/>
                  </a:lnTo>
                  <a:lnTo>
                    <a:pt x="16503" y="55072"/>
                  </a:lnTo>
                  <a:lnTo>
                    <a:pt x="20844" y="74295"/>
                  </a:lnTo>
                  <a:lnTo>
                    <a:pt x="25979" y="84919"/>
                  </a:lnTo>
                  <a:lnTo>
                    <a:pt x="31790" y="89641"/>
                  </a:lnTo>
                  <a:lnTo>
                    <a:pt x="34822" y="89841"/>
                  </a:lnTo>
                  <a:lnTo>
                    <a:pt x="41012" y="87242"/>
                  </a:lnTo>
                  <a:lnTo>
                    <a:pt x="43085" y="85068"/>
                  </a:lnTo>
                  <a:lnTo>
                    <a:pt x="54530" y="64726"/>
                  </a:lnTo>
                  <a:lnTo>
                    <a:pt x="56319" y="57176"/>
                  </a:lnTo>
                  <a:lnTo>
                    <a:pt x="56464" y="57615"/>
                  </a:lnTo>
                  <a:lnTo>
                    <a:pt x="56721" y="68739"/>
                  </a:lnTo>
                  <a:lnTo>
                    <a:pt x="59564" y="74688"/>
                  </a:lnTo>
                  <a:lnTo>
                    <a:pt x="63297" y="80860"/>
                  </a:lnTo>
                  <a:lnTo>
                    <a:pt x="66457" y="90285"/>
                  </a:lnTo>
                  <a:lnTo>
                    <a:pt x="70947" y="96612"/>
                  </a:lnTo>
                  <a:lnTo>
                    <a:pt x="76470" y="100129"/>
                  </a:lnTo>
                  <a:lnTo>
                    <a:pt x="88352" y="102109"/>
                  </a:lnTo>
                  <a:lnTo>
                    <a:pt x="99376" y="101514"/>
                  </a:lnTo>
                  <a:lnTo>
                    <a:pt x="111330" y="97722"/>
                  </a:lnTo>
                  <a:lnTo>
                    <a:pt x="120876" y="89686"/>
                  </a:lnTo>
                  <a:lnTo>
                    <a:pt x="124904" y="84580"/>
                  </a:lnTo>
                  <a:lnTo>
                    <a:pt x="129379" y="70440"/>
                  </a:lnTo>
                  <a:lnTo>
                    <a:pt x="132819" y="22924"/>
                  </a:lnTo>
                  <a:lnTo>
                    <a:pt x="132959" y="17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7845"/>
            <p:cNvSpPr/>
            <p:nvPr>
              <p:custDataLst>
                <p:tags r:id="rId63"/>
              </p:custDataLst>
            </p:nvPr>
          </p:nvSpPr>
          <p:spPr>
            <a:xfrm>
              <a:off x="8886825" y="676275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40" y="2822"/>
                  </a:lnTo>
                  <a:lnTo>
                    <a:pt x="9134" y="13257"/>
                  </a:lnTo>
                  <a:lnTo>
                    <a:pt x="10507" y="26568"/>
                  </a:lnTo>
                  <a:lnTo>
                    <a:pt x="1905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7846"/>
            <p:cNvSpPr/>
            <p:nvPr>
              <p:custDataLst>
                <p:tags r:id="rId64"/>
              </p:custDataLst>
            </p:nvPr>
          </p:nvSpPr>
          <p:spPr>
            <a:xfrm>
              <a:off x="8886825" y="6096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38100"/>
                  </a:moveTo>
                  <a:lnTo>
                    <a:pt x="19050" y="38100"/>
                  </a:lnTo>
                  <a:lnTo>
                    <a:pt x="19050" y="33043"/>
                  </a:lnTo>
                  <a:lnTo>
                    <a:pt x="13993" y="19786"/>
                  </a:lnTo>
                  <a:lnTo>
                    <a:pt x="11445" y="16366"/>
                  </a:lnTo>
                  <a:lnTo>
                    <a:pt x="3863" y="1049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7847"/>
            <p:cNvSpPr/>
            <p:nvPr>
              <p:custDataLst>
                <p:tags r:id="rId65"/>
              </p:custDataLst>
            </p:nvPr>
          </p:nvSpPr>
          <p:spPr>
            <a:xfrm>
              <a:off x="8973155" y="470762"/>
              <a:ext cx="37496" cy="272189"/>
            </a:xfrm>
            <a:custGeom>
              <a:avLst/>
              <a:gdLst/>
              <a:ahLst/>
              <a:cxnLst/>
              <a:rect l="0" t="0" r="0" b="0"/>
              <a:pathLst>
                <a:path w="37496" h="272189">
                  <a:moveTo>
                    <a:pt x="37495" y="5488"/>
                  </a:moveTo>
                  <a:lnTo>
                    <a:pt x="37495" y="5488"/>
                  </a:lnTo>
                  <a:lnTo>
                    <a:pt x="32438" y="431"/>
                  </a:lnTo>
                  <a:lnTo>
                    <a:pt x="30949" y="0"/>
                  </a:lnTo>
                  <a:lnTo>
                    <a:pt x="29955" y="771"/>
                  </a:lnTo>
                  <a:lnTo>
                    <a:pt x="23304" y="24782"/>
                  </a:lnTo>
                  <a:lnTo>
                    <a:pt x="18348" y="70291"/>
                  </a:lnTo>
                  <a:lnTo>
                    <a:pt x="11096" y="114401"/>
                  </a:lnTo>
                  <a:lnTo>
                    <a:pt x="9349" y="159293"/>
                  </a:lnTo>
                  <a:lnTo>
                    <a:pt x="3991" y="198639"/>
                  </a:lnTo>
                  <a:lnTo>
                    <a:pt x="0" y="241871"/>
                  </a:lnTo>
                  <a:lnTo>
                    <a:pt x="722" y="254481"/>
                  </a:lnTo>
                  <a:lnTo>
                    <a:pt x="8920" y="27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7848"/>
            <p:cNvSpPr/>
            <p:nvPr>
              <p:custDataLst>
                <p:tags r:id="rId66"/>
              </p:custDataLst>
            </p:nvPr>
          </p:nvSpPr>
          <p:spPr>
            <a:xfrm>
              <a:off x="8918168" y="497742"/>
              <a:ext cx="139618" cy="188059"/>
            </a:xfrm>
            <a:custGeom>
              <a:avLst/>
              <a:gdLst/>
              <a:ahLst/>
              <a:cxnLst/>
              <a:rect l="0" t="0" r="0" b="0"/>
              <a:pathLst>
                <a:path w="139618" h="188059">
                  <a:moveTo>
                    <a:pt x="63907" y="159483"/>
                  </a:moveTo>
                  <a:lnTo>
                    <a:pt x="63907" y="159483"/>
                  </a:lnTo>
                  <a:lnTo>
                    <a:pt x="31425" y="125107"/>
                  </a:lnTo>
                  <a:lnTo>
                    <a:pt x="6573" y="114475"/>
                  </a:lnTo>
                  <a:lnTo>
                    <a:pt x="3459" y="114661"/>
                  </a:lnTo>
                  <a:lnTo>
                    <a:pt x="1384" y="115843"/>
                  </a:lnTo>
                  <a:lnTo>
                    <a:pt x="0" y="117690"/>
                  </a:lnTo>
                  <a:lnTo>
                    <a:pt x="1194" y="117863"/>
                  </a:lnTo>
                  <a:lnTo>
                    <a:pt x="18319" y="113358"/>
                  </a:lnTo>
                  <a:lnTo>
                    <a:pt x="23990" y="112858"/>
                  </a:lnTo>
                  <a:lnTo>
                    <a:pt x="35936" y="106658"/>
                  </a:lnTo>
                  <a:lnTo>
                    <a:pt x="48301" y="98963"/>
                  </a:lnTo>
                  <a:lnTo>
                    <a:pt x="60852" y="95544"/>
                  </a:lnTo>
                  <a:lnTo>
                    <a:pt x="73485" y="85557"/>
                  </a:lnTo>
                  <a:lnTo>
                    <a:pt x="117886" y="38966"/>
                  </a:lnTo>
                  <a:lnTo>
                    <a:pt x="124939" y="26192"/>
                  </a:lnTo>
                  <a:lnTo>
                    <a:pt x="129132" y="14518"/>
                  </a:lnTo>
                  <a:lnTo>
                    <a:pt x="138452" y="0"/>
                  </a:lnTo>
                  <a:lnTo>
                    <a:pt x="139006" y="1303"/>
                  </a:lnTo>
                  <a:lnTo>
                    <a:pt x="139617" y="8395"/>
                  </a:lnTo>
                  <a:lnTo>
                    <a:pt x="132504" y="52254"/>
                  </a:lnTo>
                  <a:lnTo>
                    <a:pt x="130961" y="94910"/>
                  </a:lnTo>
                  <a:lnTo>
                    <a:pt x="121057" y="188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7849"/>
            <p:cNvSpPr/>
            <p:nvPr>
              <p:custDataLst>
                <p:tags r:id="rId67"/>
              </p:custDataLst>
            </p:nvPr>
          </p:nvSpPr>
          <p:spPr>
            <a:xfrm>
              <a:off x="9020175" y="670352"/>
              <a:ext cx="114301" cy="72599"/>
            </a:xfrm>
            <a:custGeom>
              <a:avLst/>
              <a:gdLst/>
              <a:ahLst/>
              <a:cxnLst/>
              <a:rect l="0" t="0" r="0" b="0"/>
              <a:pathLst>
                <a:path w="114301" h="72599">
                  <a:moveTo>
                    <a:pt x="0" y="72598"/>
                  </a:moveTo>
                  <a:lnTo>
                    <a:pt x="0" y="72598"/>
                  </a:lnTo>
                  <a:lnTo>
                    <a:pt x="10113" y="67542"/>
                  </a:lnTo>
                  <a:lnTo>
                    <a:pt x="51021" y="22199"/>
                  </a:lnTo>
                  <a:lnTo>
                    <a:pt x="68857" y="4983"/>
                  </a:lnTo>
                  <a:lnTo>
                    <a:pt x="77522" y="214"/>
                  </a:lnTo>
                  <a:lnTo>
                    <a:pt x="81315" y="0"/>
                  </a:lnTo>
                  <a:lnTo>
                    <a:pt x="88351" y="2585"/>
                  </a:lnTo>
                  <a:lnTo>
                    <a:pt x="95006" y="10084"/>
                  </a:lnTo>
                  <a:lnTo>
                    <a:pt x="114300" y="53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SMARTInkShape-Group1606"/>
          <p:cNvGrpSpPr/>
          <p:nvPr/>
        </p:nvGrpSpPr>
        <p:grpSpPr>
          <a:xfrm>
            <a:off x="8201025" y="558704"/>
            <a:ext cx="228601" cy="222347"/>
            <a:chOff x="8201025" y="558704"/>
            <a:chExt cx="228601" cy="222347"/>
          </a:xfrm>
        </p:grpSpPr>
        <p:sp>
          <p:nvSpPr>
            <p:cNvPr id="263" name="SMARTInkShape-7850"/>
            <p:cNvSpPr/>
            <p:nvPr>
              <p:custDataLst>
                <p:tags r:id="rId57"/>
              </p:custDataLst>
            </p:nvPr>
          </p:nvSpPr>
          <p:spPr>
            <a:xfrm>
              <a:off x="8229600" y="685800"/>
              <a:ext cx="8201" cy="95251"/>
            </a:xfrm>
            <a:custGeom>
              <a:avLst/>
              <a:gdLst/>
              <a:ahLst/>
              <a:cxnLst/>
              <a:rect l="0" t="0" r="0" b="0"/>
              <a:pathLst>
                <a:path w="8201" h="95251">
                  <a:moveTo>
                    <a:pt x="0" y="0"/>
                  </a:moveTo>
                  <a:lnTo>
                    <a:pt x="0" y="0"/>
                  </a:lnTo>
                  <a:lnTo>
                    <a:pt x="1058" y="27627"/>
                  </a:lnTo>
                  <a:lnTo>
                    <a:pt x="8200" y="6274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7851"/>
            <p:cNvSpPr/>
            <p:nvPr>
              <p:custDataLst>
                <p:tags r:id="rId58"/>
              </p:custDataLst>
            </p:nvPr>
          </p:nvSpPr>
          <p:spPr>
            <a:xfrm>
              <a:off x="8286750" y="695325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372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7852"/>
            <p:cNvSpPr/>
            <p:nvPr>
              <p:custDataLst>
                <p:tags r:id="rId59"/>
              </p:custDataLst>
            </p:nvPr>
          </p:nvSpPr>
          <p:spPr>
            <a:xfrm>
              <a:off x="8201025" y="6096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4469" y="13993"/>
                  </a:lnTo>
                  <a:lnTo>
                    <a:pt x="1987" y="86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7853"/>
            <p:cNvSpPr/>
            <p:nvPr>
              <p:custDataLst>
                <p:tags r:id="rId60"/>
              </p:custDataLst>
            </p:nvPr>
          </p:nvSpPr>
          <p:spPr>
            <a:xfrm>
              <a:off x="8259500" y="619125"/>
              <a:ext cx="17726" cy="19051"/>
            </a:xfrm>
            <a:custGeom>
              <a:avLst/>
              <a:gdLst/>
              <a:ahLst/>
              <a:cxnLst/>
              <a:rect l="0" t="0" r="0" b="0"/>
              <a:pathLst>
                <a:path w="17726" h="19051">
                  <a:moveTo>
                    <a:pt x="8200" y="19050"/>
                  </a:moveTo>
                  <a:lnTo>
                    <a:pt x="8200" y="19050"/>
                  </a:lnTo>
                  <a:lnTo>
                    <a:pt x="8200" y="13993"/>
                  </a:lnTo>
                  <a:lnTo>
                    <a:pt x="5378" y="8689"/>
                  </a:lnTo>
                  <a:lnTo>
                    <a:pt x="0" y="1716"/>
                  </a:lnTo>
                  <a:lnTo>
                    <a:pt x="616" y="1144"/>
                  </a:lnTo>
                  <a:lnTo>
                    <a:pt x="17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7854"/>
            <p:cNvSpPr/>
            <p:nvPr>
              <p:custDataLst>
                <p:tags r:id="rId61"/>
              </p:custDataLst>
            </p:nvPr>
          </p:nvSpPr>
          <p:spPr>
            <a:xfrm>
              <a:off x="8325736" y="558704"/>
              <a:ext cx="103890" cy="210249"/>
            </a:xfrm>
            <a:custGeom>
              <a:avLst/>
              <a:gdLst/>
              <a:ahLst/>
              <a:cxnLst/>
              <a:rect l="0" t="0" r="0" b="0"/>
              <a:pathLst>
                <a:path w="103890" h="210249">
                  <a:moveTo>
                    <a:pt x="56264" y="146146"/>
                  </a:moveTo>
                  <a:lnTo>
                    <a:pt x="56264" y="146146"/>
                  </a:lnTo>
                  <a:lnTo>
                    <a:pt x="56264" y="131957"/>
                  </a:lnTo>
                  <a:lnTo>
                    <a:pt x="53442" y="126434"/>
                  </a:lnTo>
                  <a:lnTo>
                    <a:pt x="43007" y="114265"/>
                  </a:lnTo>
                  <a:lnTo>
                    <a:pt x="38959" y="113250"/>
                  </a:lnTo>
                  <a:lnTo>
                    <a:pt x="28818" y="114945"/>
                  </a:lnTo>
                  <a:lnTo>
                    <a:pt x="16263" y="121849"/>
                  </a:lnTo>
                  <a:lnTo>
                    <a:pt x="5841" y="140711"/>
                  </a:lnTo>
                  <a:lnTo>
                    <a:pt x="0" y="181962"/>
                  </a:lnTo>
                  <a:lnTo>
                    <a:pt x="566" y="194873"/>
                  </a:lnTo>
                  <a:lnTo>
                    <a:pt x="4345" y="204138"/>
                  </a:lnTo>
                  <a:lnTo>
                    <a:pt x="7893" y="207033"/>
                  </a:lnTo>
                  <a:lnTo>
                    <a:pt x="17480" y="210248"/>
                  </a:lnTo>
                  <a:lnTo>
                    <a:pt x="23000" y="208989"/>
                  </a:lnTo>
                  <a:lnTo>
                    <a:pt x="44245" y="194582"/>
                  </a:lnTo>
                  <a:lnTo>
                    <a:pt x="48251" y="191137"/>
                  </a:lnTo>
                  <a:lnTo>
                    <a:pt x="58947" y="171118"/>
                  </a:lnTo>
                  <a:lnTo>
                    <a:pt x="68817" y="134966"/>
                  </a:lnTo>
                  <a:lnTo>
                    <a:pt x="78446" y="95796"/>
                  </a:lnTo>
                  <a:lnTo>
                    <a:pt x="90122" y="57727"/>
                  </a:lnTo>
                  <a:lnTo>
                    <a:pt x="93806" y="14493"/>
                  </a:lnTo>
                  <a:lnTo>
                    <a:pt x="94199" y="1539"/>
                  </a:lnTo>
                  <a:lnTo>
                    <a:pt x="93196" y="0"/>
                  </a:lnTo>
                  <a:lnTo>
                    <a:pt x="91468" y="32"/>
                  </a:lnTo>
                  <a:lnTo>
                    <a:pt x="89258" y="1112"/>
                  </a:lnTo>
                  <a:lnTo>
                    <a:pt x="88843" y="3948"/>
                  </a:lnTo>
                  <a:lnTo>
                    <a:pt x="91201" y="19111"/>
                  </a:lnTo>
                  <a:lnTo>
                    <a:pt x="85537" y="65013"/>
                  </a:lnTo>
                  <a:lnTo>
                    <a:pt x="87799" y="109580"/>
                  </a:lnTo>
                  <a:lnTo>
                    <a:pt x="93067" y="149036"/>
                  </a:lnTo>
                  <a:lnTo>
                    <a:pt x="95166" y="182700"/>
                  </a:lnTo>
                  <a:lnTo>
                    <a:pt x="103889" y="203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SMARTInkShape-Group1607"/>
          <p:cNvGrpSpPr/>
          <p:nvPr/>
        </p:nvGrpSpPr>
        <p:grpSpPr>
          <a:xfrm>
            <a:off x="7598059" y="663085"/>
            <a:ext cx="336267" cy="139430"/>
            <a:chOff x="7598059" y="663085"/>
            <a:chExt cx="336267" cy="139430"/>
          </a:xfrm>
        </p:grpSpPr>
        <p:sp>
          <p:nvSpPr>
            <p:cNvPr id="269" name="SMARTInkShape-7855"/>
            <p:cNvSpPr/>
            <p:nvPr>
              <p:custDataLst>
                <p:tags r:id="rId54"/>
              </p:custDataLst>
            </p:nvPr>
          </p:nvSpPr>
          <p:spPr>
            <a:xfrm>
              <a:off x="7598059" y="700584"/>
              <a:ext cx="117192" cy="101931"/>
            </a:xfrm>
            <a:custGeom>
              <a:avLst/>
              <a:gdLst/>
              <a:ahLst/>
              <a:cxnLst/>
              <a:rect l="0" t="0" r="0" b="0"/>
              <a:pathLst>
                <a:path w="117192" h="101931">
                  <a:moveTo>
                    <a:pt x="79091" y="32841"/>
                  </a:moveTo>
                  <a:lnTo>
                    <a:pt x="79091" y="32841"/>
                  </a:lnTo>
                  <a:lnTo>
                    <a:pt x="79091" y="19584"/>
                  </a:lnTo>
                  <a:lnTo>
                    <a:pt x="76269" y="13543"/>
                  </a:lnTo>
                  <a:lnTo>
                    <a:pt x="65834" y="1042"/>
                  </a:lnTo>
                  <a:lnTo>
                    <a:pt x="61786" y="0"/>
                  </a:lnTo>
                  <a:lnTo>
                    <a:pt x="51645" y="1664"/>
                  </a:lnTo>
                  <a:lnTo>
                    <a:pt x="42903" y="8754"/>
                  </a:lnTo>
                  <a:lnTo>
                    <a:pt x="14570" y="50299"/>
                  </a:lnTo>
                  <a:lnTo>
                    <a:pt x="142" y="82033"/>
                  </a:lnTo>
                  <a:lnTo>
                    <a:pt x="0" y="88919"/>
                  </a:lnTo>
                  <a:lnTo>
                    <a:pt x="2022" y="94568"/>
                  </a:lnTo>
                  <a:lnTo>
                    <a:pt x="5487" y="99392"/>
                  </a:lnTo>
                  <a:lnTo>
                    <a:pt x="8854" y="101550"/>
                  </a:lnTo>
                  <a:lnTo>
                    <a:pt x="12159" y="101930"/>
                  </a:lnTo>
                  <a:lnTo>
                    <a:pt x="20768" y="98472"/>
                  </a:lnTo>
                  <a:lnTo>
                    <a:pt x="41349" y="84625"/>
                  </a:lnTo>
                  <a:lnTo>
                    <a:pt x="55091" y="66059"/>
                  </a:lnTo>
                  <a:lnTo>
                    <a:pt x="66393" y="37521"/>
                  </a:lnTo>
                  <a:lnTo>
                    <a:pt x="68939" y="26122"/>
                  </a:lnTo>
                  <a:lnTo>
                    <a:pt x="69148" y="26245"/>
                  </a:lnTo>
                  <a:lnTo>
                    <a:pt x="70500" y="32533"/>
                  </a:lnTo>
                  <a:lnTo>
                    <a:pt x="79903" y="50262"/>
                  </a:lnTo>
                  <a:lnTo>
                    <a:pt x="117191" y="89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7856"/>
            <p:cNvSpPr/>
            <p:nvPr>
              <p:custDataLst>
                <p:tags r:id="rId55"/>
              </p:custDataLst>
            </p:nvPr>
          </p:nvSpPr>
          <p:spPr>
            <a:xfrm>
              <a:off x="7734300" y="685800"/>
              <a:ext cx="57151" cy="110484"/>
            </a:xfrm>
            <a:custGeom>
              <a:avLst/>
              <a:gdLst/>
              <a:ahLst/>
              <a:cxnLst/>
              <a:rect l="0" t="0" r="0" b="0"/>
              <a:pathLst>
                <a:path w="57151" h="110484">
                  <a:moveTo>
                    <a:pt x="0" y="38100"/>
                  </a:moveTo>
                  <a:lnTo>
                    <a:pt x="0" y="38100"/>
                  </a:lnTo>
                  <a:lnTo>
                    <a:pt x="0" y="15328"/>
                  </a:lnTo>
                  <a:lnTo>
                    <a:pt x="0" y="23407"/>
                  </a:lnTo>
                  <a:lnTo>
                    <a:pt x="5056" y="37157"/>
                  </a:lnTo>
                  <a:lnTo>
                    <a:pt x="30591" y="78277"/>
                  </a:lnTo>
                  <a:lnTo>
                    <a:pt x="42104" y="104989"/>
                  </a:lnTo>
                  <a:lnTo>
                    <a:pt x="41828" y="108093"/>
                  </a:lnTo>
                  <a:lnTo>
                    <a:pt x="40585" y="110162"/>
                  </a:lnTo>
                  <a:lnTo>
                    <a:pt x="38699" y="110483"/>
                  </a:lnTo>
                  <a:lnTo>
                    <a:pt x="33780" y="108017"/>
                  </a:lnTo>
                  <a:lnTo>
                    <a:pt x="32045" y="104820"/>
                  </a:lnTo>
                  <a:lnTo>
                    <a:pt x="29260" y="81657"/>
                  </a:lnTo>
                  <a:lnTo>
                    <a:pt x="33768" y="41765"/>
                  </a:lnTo>
                  <a:lnTo>
                    <a:pt x="41873" y="15667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7857"/>
            <p:cNvSpPr/>
            <p:nvPr>
              <p:custDataLst>
                <p:tags r:id="rId56"/>
              </p:custDataLst>
            </p:nvPr>
          </p:nvSpPr>
          <p:spPr>
            <a:xfrm>
              <a:off x="7821990" y="663085"/>
              <a:ext cx="112336" cy="115189"/>
            </a:xfrm>
            <a:custGeom>
              <a:avLst/>
              <a:gdLst/>
              <a:ahLst/>
              <a:cxnLst/>
              <a:rect l="0" t="0" r="0" b="0"/>
              <a:pathLst>
                <a:path w="112336" h="115189">
                  <a:moveTo>
                    <a:pt x="7560" y="60815"/>
                  </a:moveTo>
                  <a:lnTo>
                    <a:pt x="7560" y="60815"/>
                  </a:lnTo>
                  <a:lnTo>
                    <a:pt x="23962" y="60815"/>
                  </a:lnTo>
                  <a:lnTo>
                    <a:pt x="30882" y="50702"/>
                  </a:lnTo>
                  <a:lnTo>
                    <a:pt x="48931" y="12890"/>
                  </a:lnTo>
                  <a:lnTo>
                    <a:pt x="48899" y="8757"/>
                  </a:lnTo>
                  <a:lnTo>
                    <a:pt x="46761" y="4943"/>
                  </a:lnTo>
                  <a:lnTo>
                    <a:pt x="43219" y="1342"/>
                  </a:lnTo>
                  <a:lnTo>
                    <a:pt x="40858" y="0"/>
                  </a:lnTo>
                  <a:lnTo>
                    <a:pt x="39284" y="163"/>
                  </a:lnTo>
                  <a:lnTo>
                    <a:pt x="11369" y="30534"/>
                  </a:lnTo>
                  <a:lnTo>
                    <a:pt x="2456" y="53607"/>
                  </a:lnTo>
                  <a:lnTo>
                    <a:pt x="0" y="71370"/>
                  </a:lnTo>
                  <a:lnTo>
                    <a:pt x="4553" y="87025"/>
                  </a:lnTo>
                  <a:lnTo>
                    <a:pt x="13632" y="99981"/>
                  </a:lnTo>
                  <a:lnTo>
                    <a:pt x="24723" y="109266"/>
                  </a:lnTo>
                  <a:lnTo>
                    <a:pt x="39529" y="114099"/>
                  </a:lnTo>
                  <a:lnTo>
                    <a:pt x="57752" y="115188"/>
                  </a:lnTo>
                  <a:lnTo>
                    <a:pt x="112335" y="108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SMARTInkShape-Group1608"/>
          <p:cNvGrpSpPr/>
          <p:nvPr/>
        </p:nvGrpSpPr>
        <p:grpSpPr>
          <a:xfrm>
            <a:off x="6143625" y="600467"/>
            <a:ext cx="1114426" cy="323459"/>
            <a:chOff x="6143625" y="600467"/>
            <a:chExt cx="1114426" cy="323459"/>
          </a:xfrm>
        </p:grpSpPr>
        <p:sp>
          <p:nvSpPr>
            <p:cNvPr id="273" name="SMARTInkShape-7858"/>
            <p:cNvSpPr/>
            <p:nvPr>
              <p:custDataLst>
                <p:tags r:id="rId44"/>
              </p:custDataLst>
            </p:nvPr>
          </p:nvSpPr>
          <p:spPr>
            <a:xfrm>
              <a:off x="6762750" y="819150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7859"/>
            <p:cNvSpPr/>
            <p:nvPr>
              <p:custDataLst>
                <p:tags r:id="rId45"/>
              </p:custDataLst>
            </p:nvPr>
          </p:nvSpPr>
          <p:spPr>
            <a:xfrm>
              <a:off x="6858000" y="847725"/>
              <a:ext cx="47626" cy="76201"/>
            </a:xfrm>
            <a:custGeom>
              <a:avLst/>
              <a:gdLst/>
              <a:ahLst/>
              <a:cxnLst/>
              <a:rect l="0" t="0" r="0" b="0"/>
              <a:pathLst>
                <a:path w="47626" h="76201">
                  <a:moveTo>
                    <a:pt x="47625" y="0"/>
                  </a:moveTo>
                  <a:lnTo>
                    <a:pt x="47625" y="0"/>
                  </a:lnTo>
                  <a:lnTo>
                    <a:pt x="47625" y="15169"/>
                  </a:lnTo>
                  <a:lnTo>
                    <a:pt x="37512" y="3977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7860"/>
            <p:cNvSpPr/>
            <p:nvPr>
              <p:custDataLst>
                <p:tags r:id="rId46"/>
              </p:custDataLst>
            </p:nvPr>
          </p:nvSpPr>
          <p:spPr>
            <a:xfrm>
              <a:off x="7019925" y="638175"/>
              <a:ext cx="123826" cy="190501"/>
            </a:xfrm>
            <a:custGeom>
              <a:avLst/>
              <a:gdLst/>
              <a:ahLst/>
              <a:cxnLst/>
              <a:rect l="0" t="0" r="0" b="0"/>
              <a:pathLst>
                <a:path w="123826" h="1905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2117"/>
                  </a:lnTo>
                  <a:lnTo>
                    <a:pt x="14581" y="23545"/>
                  </a:lnTo>
                  <a:lnTo>
                    <a:pt x="41941" y="68325"/>
                  </a:lnTo>
                  <a:lnTo>
                    <a:pt x="63984" y="109609"/>
                  </a:lnTo>
                  <a:lnTo>
                    <a:pt x="81047" y="134782"/>
                  </a:lnTo>
                  <a:lnTo>
                    <a:pt x="100567" y="162349"/>
                  </a:lnTo>
                  <a:lnTo>
                    <a:pt x="109255" y="177989"/>
                  </a:lnTo>
                  <a:lnTo>
                    <a:pt x="12382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7861"/>
            <p:cNvSpPr/>
            <p:nvPr>
              <p:custDataLst>
                <p:tags r:id="rId47"/>
              </p:custDataLst>
            </p:nvPr>
          </p:nvSpPr>
          <p:spPr>
            <a:xfrm>
              <a:off x="7182277" y="786931"/>
              <a:ext cx="75774" cy="89370"/>
            </a:xfrm>
            <a:custGeom>
              <a:avLst/>
              <a:gdLst/>
              <a:ahLst/>
              <a:cxnLst/>
              <a:rect l="0" t="0" r="0" b="0"/>
              <a:pathLst>
                <a:path w="75774" h="89370">
                  <a:moveTo>
                    <a:pt x="18623" y="13169"/>
                  </a:moveTo>
                  <a:lnTo>
                    <a:pt x="18623" y="13169"/>
                  </a:lnTo>
                  <a:lnTo>
                    <a:pt x="18623" y="18225"/>
                  </a:lnTo>
                  <a:lnTo>
                    <a:pt x="1733" y="65358"/>
                  </a:lnTo>
                  <a:lnTo>
                    <a:pt x="0" y="69339"/>
                  </a:lnTo>
                  <a:lnTo>
                    <a:pt x="4756" y="64972"/>
                  </a:lnTo>
                  <a:lnTo>
                    <a:pt x="7168" y="57006"/>
                  </a:lnTo>
                  <a:lnTo>
                    <a:pt x="13773" y="29589"/>
                  </a:lnTo>
                  <a:lnTo>
                    <a:pt x="22242" y="12978"/>
                  </a:lnTo>
                  <a:lnTo>
                    <a:pt x="31455" y="1353"/>
                  </a:lnTo>
                  <a:lnTo>
                    <a:pt x="35644" y="0"/>
                  </a:lnTo>
                  <a:lnTo>
                    <a:pt x="45944" y="1319"/>
                  </a:lnTo>
                  <a:lnTo>
                    <a:pt x="54755" y="8255"/>
                  </a:lnTo>
                  <a:lnTo>
                    <a:pt x="69035" y="29955"/>
                  </a:lnTo>
                  <a:lnTo>
                    <a:pt x="75773" y="89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7862"/>
            <p:cNvSpPr/>
            <p:nvPr>
              <p:custDataLst>
                <p:tags r:id="rId48"/>
              </p:custDataLst>
            </p:nvPr>
          </p:nvSpPr>
          <p:spPr>
            <a:xfrm>
              <a:off x="7038975" y="630366"/>
              <a:ext cx="123826" cy="217360"/>
            </a:xfrm>
            <a:custGeom>
              <a:avLst/>
              <a:gdLst/>
              <a:ahLst/>
              <a:cxnLst/>
              <a:rect l="0" t="0" r="0" b="0"/>
              <a:pathLst>
                <a:path w="123826" h="217360">
                  <a:moveTo>
                    <a:pt x="123825" y="17334"/>
                  </a:moveTo>
                  <a:lnTo>
                    <a:pt x="123825" y="17334"/>
                  </a:lnTo>
                  <a:lnTo>
                    <a:pt x="123825" y="4077"/>
                  </a:lnTo>
                  <a:lnTo>
                    <a:pt x="121708" y="2146"/>
                  </a:lnTo>
                  <a:lnTo>
                    <a:pt x="113712" y="0"/>
                  </a:lnTo>
                  <a:lnTo>
                    <a:pt x="103102" y="1869"/>
                  </a:lnTo>
                  <a:lnTo>
                    <a:pt x="97310" y="3849"/>
                  </a:lnTo>
                  <a:lnTo>
                    <a:pt x="88052" y="11693"/>
                  </a:lnTo>
                  <a:lnTo>
                    <a:pt x="68428" y="44089"/>
                  </a:lnTo>
                  <a:lnTo>
                    <a:pt x="52991" y="85755"/>
                  </a:lnTo>
                  <a:lnTo>
                    <a:pt x="30929" y="127510"/>
                  </a:lnTo>
                  <a:lnTo>
                    <a:pt x="14851" y="167861"/>
                  </a:lnTo>
                  <a:lnTo>
                    <a:pt x="0" y="217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7863"/>
            <p:cNvSpPr/>
            <p:nvPr>
              <p:custDataLst>
                <p:tags r:id="rId49"/>
              </p:custDataLst>
            </p:nvPr>
          </p:nvSpPr>
          <p:spPr>
            <a:xfrm>
              <a:off x="6553200" y="828675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10361" y="6703"/>
                  </a:lnTo>
                  <a:lnTo>
                    <a:pt x="13257" y="4469"/>
                  </a:lnTo>
                  <a:lnTo>
                    <a:pt x="16246" y="4037"/>
                  </a:lnTo>
                  <a:lnTo>
                    <a:pt x="22390" y="6381"/>
                  </a:lnTo>
                  <a:lnTo>
                    <a:pt x="31471" y="5305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7864"/>
            <p:cNvSpPr/>
            <p:nvPr>
              <p:custDataLst>
                <p:tags r:id="rId50"/>
              </p:custDataLst>
            </p:nvPr>
          </p:nvSpPr>
          <p:spPr>
            <a:xfrm>
              <a:off x="6429375" y="847725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38100" y="0"/>
                  </a:moveTo>
                  <a:lnTo>
                    <a:pt x="38100" y="0"/>
                  </a:lnTo>
                  <a:lnTo>
                    <a:pt x="33044" y="5057"/>
                  </a:lnTo>
                  <a:lnTo>
                    <a:pt x="29438" y="5488"/>
                  </a:lnTo>
                  <a:lnTo>
                    <a:pt x="15306" y="3155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7865"/>
            <p:cNvSpPr/>
            <p:nvPr>
              <p:custDataLst>
                <p:tags r:id="rId51"/>
              </p:custDataLst>
            </p:nvPr>
          </p:nvSpPr>
          <p:spPr>
            <a:xfrm>
              <a:off x="6372225" y="763324"/>
              <a:ext cx="8202" cy="84402"/>
            </a:xfrm>
            <a:custGeom>
              <a:avLst/>
              <a:gdLst/>
              <a:ahLst/>
              <a:cxnLst/>
              <a:rect l="0" t="0" r="0" b="0"/>
              <a:pathLst>
                <a:path w="8202" h="844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8201" y="34358"/>
                  </a:lnTo>
                  <a:lnTo>
                    <a:pt x="0" y="8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7866"/>
            <p:cNvSpPr/>
            <p:nvPr>
              <p:custDataLst>
                <p:tags r:id="rId52"/>
              </p:custDataLst>
            </p:nvPr>
          </p:nvSpPr>
          <p:spPr>
            <a:xfrm>
              <a:off x="6181725" y="604112"/>
              <a:ext cx="161926" cy="205514"/>
            </a:xfrm>
            <a:custGeom>
              <a:avLst/>
              <a:gdLst/>
              <a:ahLst/>
              <a:cxnLst/>
              <a:rect l="0" t="0" r="0" b="0"/>
              <a:pathLst>
                <a:path w="161926" h="205514">
                  <a:moveTo>
                    <a:pt x="161925" y="5488"/>
                  </a:moveTo>
                  <a:lnTo>
                    <a:pt x="161925" y="5488"/>
                  </a:lnTo>
                  <a:lnTo>
                    <a:pt x="156869" y="431"/>
                  </a:lnTo>
                  <a:lnTo>
                    <a:pt x="154321" y="0"/>
                  </a:lnTo>
                  <a:lnTo>
                    <a:pt x="151564" y="771"/>
                  </a:lnTo>
                  <a:lnTo>
                    <a:pt x="139805" y="9735"/>
                  </a:lnTo>
                  <a:lnTo>
                    <a:pt x="125738" y="25796"/>
                  </a:lnTo>
                  <a:lnTo>
                    <a:pt x="93511" y="72206"/>
                  </a:lnTo>
                  <a:lnTo>
                    <a:pt x="66028" y="119062"/>
                  </a:lnTo>
                  <a:lnTo>
                    <a:pt x="30388" y="164962"/>
                  </a:lnTo>
                  <a:lnTo>
                    <a:pt x="24090" y="174438"/>
                  </a:lnTo>
                  <a:lnTo>
                    <a:pt x="14989" y="194201"/>
                  </a:lnTo>
                  <a:lnTo>
                    <a:pt x="0" y="205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7867"/>
            <p:cNvSpPr/>
            <p:nvPr>
              <p:custDataLst>
                <p:tags r:id="rId53"/>
              </p:custDataLst>
            </p:nvPr>
          </p:nvSpPr>
          <p:spPr>
            <a:xfrm>
              <a:off x="6143625" y="600467"/>
              <a:ext cx="200026" cy="228209"/>
            </a:xfrm>
            <a:custGeom>
              <a:avLst/>
              <a:gdLst/>
              <a:ahLst/>
              <a:cxnLst/>
              <a:rect l="0" t="0" r="0" b="0"/>
              <a:pathLst>
                <a:path w="200026" h="22820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4781"/>
                  </a:lnTo>
                  <a:lnTo>
                    <a:pt x="1058" y="6231"/>
                  </a:lnTo>
                  <a:lnTo>
                    <a:pt x="5056" y="7843"/>
                  </a:lnTo>
                  <a:lnTo>
                    <a:pt x="42816" y="51252"/>
                  </a:lnTo>
                  <a:lnTo>
                    <a:pt x="89118" y="98190"/>
                  </a:lnTo>
                  <a:lnTo>
                    <a:pt x="135568" y="145754"/>
                  </a:lnTo>
                  <a:lnTo>
                    <a:pt x="168149" y="190539"/>
                  </a:lnTo>
                  <a:lnTo>
                    <a:pt x="200025" y="228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SMARTInkShape-Group1609"/>
          <p:cNvGrpSpPr/>
          <p:nvPr/>
        </p:nvGrpSpPr>
        <p:grpSpPr>
          <a:xfrm>
            <a:off x="5819775" y="647700"/>
            <a:ext cx="38101" cy="161926"/>
            <a:chOff x="5819775" y="647700"/>
            <a:chExt cx="38101" cy="161926"/>
          </a:xfrm>
        </p:grpSpPr>
        <p:sp>
          <p:nvSpPr>
            <p:cNvPr id="284" name="SMARTInkShape-7868"/>
            <p:cNvSpPr/>
            <p:nvPr>
              <p:custDataLst>
                <p:tags r:id="rId42"/>
              </p:custDataLst>
            </p:nvPr>
          </p:nvSpPr>
          <p:spPr>
            <a:xfrm>
              <a:off x="5819775" y="771525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0" y="0"/>
                  </a:moveTo>
                  <a:lnTo>
                    <a:pt x="0" y="0"/>
                  </a:lnTo>
                  <a:lnTo>
                    <a:pt x="5056" y="10113"/>
                  </a:lnTo>
                  <a:lnTo>
                    <a:pt x="2857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7869"/>
            <p:cNvSpPr/>
            <p:nvPr>
              <p:custDataLst>
                <p:tags r:id="rId43"/>
              </p:custDataLst>
            </p:nvPr>
          </p:nvSpPr>
          <p:spPr>
            <a:xfrm>
              <a:off x="5848350" y="64770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2822" y="17900"/>
                  </a:lnTo>
                  <a:lnTo>
                    <a:pt x="5056" y="21459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SMARTInkShape-Group1610"/>
          <p:cNvGrpSpPr/>
          <p:nvPr/>
        </p:nvGrpSpPr>
        <p:grpSpPr>
          <a:xfrm>
            <a:off x="868099" y="487215"/>
            <a:ext cx="4731348" cy="608159"/>
            <a:chOff x="868099" y="487215"/>
            <a:chExt cx="4731348" cy="608159"/>
          </a:xfrm>
        </p:grpSpPr>
        <p:sp>
          <p:nvSpPr>
            <p:cNvPr id="287" name="SMARTInkShape-7870"/>
            <p:cNvSpPr/>
            <p:nvPr>
              <p:custDataLst>
                <p:tags r:id="rId35"/>
              </p:custDataLst>
            </p:nvPr>
          </p:nvSpPr>
          <p:spPr>
            <a:xfrm>
              <a:off x="868099" y="933450"/>
              <a:ext cx="4599252" cy="161924"/>
            </a:xfrm>
            <a:custGeom>
              <a:avLst/>
              <a:gdLst/>
              <a:ahLst/>
              <a:cxnLst/>
              <a:rect l="0" t="0" r="0" b="0"/>
              <a:pathLst>
                <a:path w="4599252" h="161924">
                  <a:moveTo>
                    <a:pt x="8201" y="104775"/>
                  </a:moveTo>
                  <a:lnTo>
                    <a:pt x="8201" y="104775"/>
                  </a:lnTo>
                  <a:lnTo>
                    <a:pt x="3144" y="109832"/>
                  </a:lnTo>
                  <a:lnTo>
                    <a:pt x="662" y="117958"/>
                  </a:lnTo>
                  <a:lnTo>
                    <a:pt x="0" y="123089"/>
                  </a:lnTo>
                  <a:lnTo>
                    <a:pt x="4909" y="134434"/>
                  </a:lnTo>
                  <a:lnTo>
                    <a:pt x="9181" y="140423"/>
                  </a:lnTo>
                  <a:lnTo>
                    <a:pt x="16263" y="144415"/>
                  </a:lnTo>
                  <a:lnTo>
                    <a:pt x="55223" y="153645"/>
                  </a:lnTo>
                  <a:lnTo>
                    <a:pt x="95511" y="159472"/>
                  </a:lnTo>
                  <a:lnTo>
                    <a:pt x="130614" y="160835"/>
                  </a:lnTo>
                  <a:lnTo>
                    <a:pt x="175235" y="161602"/>
                  </a:lnTo>
                  <a:lnTo>
                    <a:pt x="222557" y="161829"/>
                  </a:lnTo>
                  <a:lnTo>
                    <a:pt x="257987" y="161882"/>
                  </a:lnTo>
                  <a:lnTo>
                    <a:pt x="294900" y="161906"/>
                  </a:lnTo>
                  <a:lnTo>
                    <a:pt x="333531" y="161917"/>
                  </a:lnTo>
                  <a:lnTo>
                    <a:pt x="375395" y="161921"/>
                  </a:lnTo>
                  <a:lnTo>
                    <a:pt x="418696" y="161923"/>
                  </a:lnTo>
                  <a:lnTo>
                    <a:pt x="463693" y="160866"/>
                  </a:lnTo>
                  <a:lnTo>
                    <a:pt x="487546" y="159102"/>
                  </a:lnTo>
                  <a:lnTo>
                    <a:pt x="511914" y="156868"/>
                  </a:lnTo>
                  <a:lnTo>
                    <a:pt x="536626" y="154321"/>
                  </a:lnTo>
                  <a:lnTo>
                    <a:pt x="561568" y="151564"/>
                  </a:lnTo>
                  <a:lnTo>
                    <a:pt x="586662" y="148668"/>
                  </a:lnTo>
                  <a:lnTo>
                    <a:pt x="611858" y="146737"/>
                  </a:lnTo>
                  <a:lnTo>
                    <a:pt x="637123" y="145450"/>
                  </a:lnTo>
                  <a:lnTo>
                    <a:pt x="662432" y="144591"/>
                  </a:lnTo>
                  <a:lnTo>
                    <a:pt x="688830" y="142961"/>
                  </a:lnTo>
                  <a:lnTo>
                    <a:pt x="715954" y="140816"/>
                  </a:lnTo>
                  <a:lnTo>
                    <a:pt x="743561" y="138327"/>
                  </a:lnTo>
                  <a:lnTo>
                    <a:pt x="772550" y="136668"/>
                  </a:lnTo>
                  <a:lnTo>
                    <a:pt x="802458" y="135562"/>
                  </a:lnTo>
                  <a:lnTo>
                    <a:pt x="832981" y="134825"/>
                  </a:lnTo>
                  <a:lnTo>
                    <a:pt x="863913" y="133275"/>
                  </a:lnTo>
                  <a:lnTo>
                    <a:pt x="895117" y="131183"/>
                  </a:lnTo>
                  <a:lnTo>
                    <a:pt x="926503" y="128730"/>
                  </a:lnTo>
                  <a:lnTo>
                    <a:pt x="959069" y="126037"/>
                  </a:lnTo>
                  <a:lnTo>
                    <a:pt x="992422" y="123183"/>
                  </a:lnTo>
                  <a:lnTo>
                    <a:pt x="1026298" y="120222"/>
                  </a:lnTo>
                  <a:lnTo>
                    <a:pt x="1061582" y="118248"/>
                  </a:lnTo>
                  <a:lnTo>
                    <a:pt x="1097805" y="116932"/>
                  </a:lnTo>
                  <a:lnTo>
                    <a:pt x="1134654" y="116055"/>
                  </a:lnTo>
                  <a:lnTo>
                    <a:pt x="1171920" y="114411"/>
                  </a:lnTo>
                  <a:lnTo>
                    <a:pt x="1209463" y="112258"/>
                  </a:lnTo>
                  <a:lnTo>
                    <a:pt x="1247193" y="109763"/>
                  </a:lnTo>
                  <a:lnTo>
                    <a:pt x="1283987" y="107042"/>
                  </a:lnTo>
                  <a:lnTo>
                    <a:pt x="1320158" y="104170"/>
                  </a:lnTo>
                  <a:lnTo>
                    <a:pt x="1355914" y="101197"/>
                  </a:lnTo>
                  <a:lnTo>
                    <a:pt x="1393510" y="98156"/>
                  </a:lnTo>
                  <a:lnTo>
                    <a:pt x="1432332" y="95071"/>
                  </a:lnTo>
                  <a:lnTo>
                    <a:pt x="1471972" y="91955"/>
                  </a:lnTo>
                  <a:lnTo>
                    <a:pt x="1512156" y="89879"/>
                  </a:lnTo>
                  <a:lnTo>
                    <a:pt x="1552705" y="88494"/>
                  </a:lnTo>
                  <a:lnTo>
                    <a:pt x="1593495" y="87571"/>
                  </a:lnTo>
                  <a:lnTo>
                    <a:pt x="1633389" y="85897"/>
                  </a:lnTo>
                  <a:lnTo>
                    <a:pt x="1672684" y="83723"/>
                  </a:lnTo>
                  <a:lnTo>
                    <a:pt x="1711582" y="81215"/>
                  </a:lnTo>
                  <a:lnTo>
                    <a:pt x="1752330" y="78485"/>
                  </a:lnTo>
                  <a:lnTo>
                    <a:pt x="1794312" y="75607"/>
                  </a:lnTo>
                  <a:lnTo>
                    <a:pt x="1837117" y="72630"/>
                  </a:lnTo>
                  <a:lnTo>
                    <a:pt x="1879412" y="70645"/>
                  </a:lnTo>
                  <a:lnTo>
                    <a:pt x="1921366" y="69321"/>
                  </a:lnTo>
                  <a:lnTo>
                    <a:pt x="1963095" y="68439"/>
                  </a:lnTo>
                  <a:lnTo>
                    <a:pt x="2003614" y="66793"/>
                  </a:lnTo>
                  <a:lnTo>
                    <a:pt x="2043326" y="64637"/>
                  </a:lnTo>
                  <a:lnTo>
                    <a:pt x="2082501" y="62141"/>
                  </a:lnTo>
                  <a:lnTo>
                    <a:pt x="2122376" y="60478"/>
                  </a:lnTo>
                  <a:lnTo>
                    <a:pt x="2162718" y="59368"/>
                  </a:lnTo>
                  <a:lnTo>
                    <a:pt x="2203370" y="58629"/>
                  </a:lnTo>
                  <a:lnTo>
                    <a:pt x="2244230" y="57078"/>
                  </a:lnTo>
                  <a:lnTo>
                    <a:pt x="2285229" y="54985"/>
                  </a:lnTo>
                  <a:lnTo>
                    <a:pt x="2326320" y="52532"/>
                  </a:lnTo>
                  <a:lnTo>
                    <a:pt x="2366413" y="50896"/>
                  </a:lnTo>
                  <a:lnTo>
                    <a:pt x="2405843" y="49806"/>
                  </a:lnTo>
                  <a:lnTo>
                    <a:pt x="2444829" y="49079"/>
                  </a:lnTo>
                  <a:lnTo>
                    <a:pt x="2485636" y="48594"/>
                  </a:lnTo>
                  <a:lnTo>
                    <a:pt x="2527658" y="48271"/>
                  </a:lnTo>
                  <a:lnTo>
                    <a:pt x="2570489" y="48056"/>
                  </a:lnTo>
                  <a:lnTo>
                    <a:pt x="2612801" y="47912"/>
                  </a:lnTo>
                  <a:lnTo>
                    <a:pt x="2654768" y="47816"/>
                  </a:lnTo>
                  <a:lnTo>
                    <a:pt x="2696504" y="47753"/>
                  </a:lnTo>
                  <a:lnTo>
                    <a:pt x="2737028" y="46652"/>
                  </a:lnTo>
                  <a:lnTo>
                    <a:pt x="2776744" y="44859"/>
                  </a:lnTo>
                  <a:lnTo>
                    <a:pt x="2815921" y="42606"/>
                  </a:lnTo>
                  <a:lnTo>
                    <a:pt x="2855798" y="41104"/>
                  </a:lnTo>
                  <a:lnTo>
                    <a:pt x="2896141" y="40103"/>
                  </a:lnTo>
                  <a:lnTo>
                    <a:pt x="2936794" y="39435"/>
                  </a:lnTo>
                  <a:lnTo>
                    <a:pt x="2976596" y="38990"/>
                  </a:lnTo>
                  <a:lnTo>
                    <a:pt x="3015831" y="38694"/>
                  </a:lnTo>
                  <a:lnTo>
                    <a:pt x="3054688" y="38496"/>
                  </a:lnTo>
                  <a:lnTo>
                    <a:pt x="3093292" y="38364"/>
                  </a:lnTo>
                  <a:lnTo>
                    <a:pt x="3131729" y="38276"/>
                  </a:lnTo>
                  <a:lnTo>
                    <a:pt x="3170053" y="38217"/>
                  </a:lnTo>
                  <a:lnTo>
                    <a:pt x="3208302" y="37120"/>
                  </a:lnTo>
                  <a:lnTo>
                    <a:pt x="3246501" y="35330"/>
                  </a:lnTo>
                  <a:lnTo>
                    <a:pt x="3284668" y="33078"/>
                  </a:lnTo>
                  <a:lnTo>
                    <a:pt x="3321754" y="31577"/>
                  </a:lnTo>
                  <a:lnTo>
                    <a:pt x="3358120" y="30577"/>
                  </a:lnTo>
                  <a:lnTo>
                    <a:pt x="3394005" y="29909"/>
                  </a:lnTo>
                  <a:lnTo>
                    <a:pt x="3429570" y="29464"/>
                  </a:lnTo>
                  <a:lnTo>
                    <a:pt x="3464922" y="29168"/>
                  </a:lnTo>
                  <a:lnTo>
                    <a:pt x="3500132" y="28970"/>
                  </a:lnTo>
                  <a:lnTo>
                    <a:pt x="3534188" y="28838"/>
                  </a:lnTo>
                  <a:lnTo>
                    <a:pt x="3567476" y="28751"/>
                  </a:lnTo>
                  <a:lnTo>
                    <a:pt x="3600251" y="28692"/>
                  </a:lnTo>
                  <a:lnTo>
                    <a:pt x="3633742" y="28653"/>
                  </a:lnTo>
                  <a:lnTo>
                    <a:pt x="3667712" y="28627"/>
                  </a:lnTo>
                  <a:lnTo>
                    <a:pt x="3702000" y="28610"/>
                  </a:lnTo>
                  <a:lnTo>
                    <a:pt x="3734384" y="28598"/>
                  </a:lnTo>
                  <a:lnTo>
                    <a:pt x="3765498" y="28591"/>
                  </a:lnTo>
                  <a:lnTo>
                    <a:pt x="3795766" y="28585"/>
                  </a:lnTo>
                  <a:lnTo>
                    <a:pt x="3825469" y="28582"/>
                  </a:lnTo>
                  <a:lnTo>
                    <a:pt x="3854796" y="28580"/>
                  </a:lnTo>
                  <a:lnTo>
                    <a:pt x="3883873" y="28578"/>
                  </a:lnTo>
                  <a:lnTo>
                    <a:pt x="3912782" y="28577"/>
                  </a:lnTo>
                  <a:lnTo>
                    <a:pt x="3941580" y="28576"/>
                  </a:lnTo>
                  <a:lnTo>
                    <a:pt x="3970305" y="28576"/>
                  </a:lnTo>
                  <a:lnTo>
                    <a:pt x="3997919" y="28576"/>
                  </a:lnTo>
                  <a:lnTo>
                    <a:pt x="4024797" y="28576"/>
                  </a:lnTo>
                  <a:lnTo>
                    <a:pt x="4051182" y="28575"/>
                  </a:lnTo>
                  <a:lnTo>
                    <a:pt x="4077238" y="27517"/>
                  </a:lnTo>
                  <a:lnTo>
                    <a:pt x="4103075" y="25753"/>
                  </a:lnTo>
                  <a:lnTo>
                    <a:pt x="4128768" y="23519"/>
                  </a:lnTo>
                  <a:lnTo>
                    <a:pt x="4153304" y="22029"/>
                  </a:lnTo>
                  <a:lnTo>
                    <a:pt x="4200322" y="20374"/>
                  </a:lnTo>
                  <a:lnTo>
                    <a:pt x="4245913" y="19638"/>
                  </a:lnTo>
                  <a:lnTo>
                    <a:pt x="4289811" y="19312"/>
                  </a:lnTo>
                  <a:lnTo>
                    <a:pt x="4330489" y="19166"/>
                  </a:lnTo>
                  <a:lnTo>
                    <a:pt x="4369735" y="19102"/>
                  </a:lnTo>
                  <a:lnTo>
                    <a:pt x="4407286" y="19073"/>
                  </a:lnTo>
                  <a:lnTo>
                    <a:pt x="4441614" y="19060"/>
                  </a:lnTo>
                  <a:lnTo>
                    <a:pt x="4474510" y="16232"/>
                  </a:lnTo>
                  <a:lnTo>
                    <a:pt x="4519958" y="11513"/>
                  </a:lnTo>
                  <a:lnTo>
                    <a:pt x="45992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7871"/>
            <p:cNvSpPr/>
            <p:nvPr>
              <p:custDataLst>
                <p:tags r:id="rId36"/>
              </p:custDataLst>
            </p:nvPr>
          </p:nvSpPr>
          <p:spPr>
            <a:xfrm>
              <a:off x="5524500" y="504825"/>
              <a:ext cx="74947" cy="285751"/>
            </a:xfrm>
            <a:custGeom>
              <a:avLst/>
              <a:gdLst/>
              <a:ahLst/>
              <a:cxnLst/>
              <a:rect l="0" t="0" r="0" b="0"/>
              <a:pathLst>
                <a:path w="74947" h="285751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19886" y="2822"/>
                  </a:lnTo>
                  <a:lnTo>
                    <a:pt x="22782" y="5057"/>
                  </a:lnTo>
                  <a:lnTo>
                    <a:pt x="38173" y="40020"/>
                  </a:lnTo>
                  <a:lnTo>
                    <a:pt x="53985" y="79432"/>
                  </a:lnTo>
                  <a:lnTo>
                    <a:pt x="69852" y="119194"/>
                  </a:lnTo>
                  <a:lnTo>
                    <a:pt x="74946" y="158854"/>
                  </a:lnTo>
                  <a:lnTo>
                    <a:pt x="74769" y="183358"/>
                  </a:lnTo>
                  <a:lnTo>
                    <a:pt x="68487" y="208139"/>
                  </a:lnTo>
                  <a:lnTo>
                    <a:pt x="43076" y="248419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7872"/>
            <p:cNvSpPr/>
            <p:nvPr>
              <p:custDataLst>
                <p:tags r:id="rId37"/>
              </p:custDataLst>
            </p:nvPr>
          </p:nvSpPr>
          <p:spPr>
            <a:xfrm>
              <a:off x="5260448" y="561975"/>
              <a:ext cx="216428" cy="35453"/>
            </a:xfrm>
            <a:custGeom>
              <a:avLst/>
              <a:gdLst/>
              <a:ahLst/>
              <a:cxnLst/>
              <a:rect l="0" t="0" r="0" b="0"/>
              <a:pathLst>
                <a:path w="216428" h="35453">
                  <a:moveTo>
                    <a:pt x="16402" y="19050"/>
                  </a:moveTo>
                  <a:lnTo>
                    <a:pt x="16402" y="19050"/>
                  </a:lnTo>
                  <a:lnTo>
                    <a:pt x="6289" y="19050"/>
                  </a:lnTo>
                  <a:lnTo>
                    <a:pt x="3310" y="21167"/>
                  </a:lnTo>
                  <a:lnTo>
                    <a:pt x="1324" y="24694"/>
                  </a:lnTo>
                  <a:lnTo>
                    <a:pt x="0" y="29163"/>
                  </a:lnTo>
                  <a:lnTo>
                    <a:pt x="175" y="32142"/>
                  </a:lnTo>
                  <a:lnTo>
                    <a:pt x="1351" y="34128"/>
                  </a:lnTo>
                  <a:lnTo>
                    <a:pt x="3193" y="35452"/>
                  </a:lnTo>
                  <a:lnTo>
                    <a:pt x="47837" y="30212"/>
                  </a:lnTo>
                  <a:lnTo>
                    <a:pt x="78279" y="26238"/>
                  </a:lnTo>
                  <a:lnTo>
                    <a:pt x="122699" y="15413"/>
                  </a:lnTo>
                  <a:lnTo>
                    <a:pt x="161962" y="11270"/>
                  </a:lnTo>
                  <a:lnTo>
                    <a:pt x="2164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7873"/>
            <p:cNvSpPr/>
            <p:nvPr>
              <p:custDataLst>
                <p:tags r:id="rId38"/>
              </p:custDataLst>
            </p:nvPr>
          </p:nvSpPr>
          <p:spPr>
            <a:xfrm>
              <a:off x="5372100" y="594587"/>
              <a:ext cx="9526" cy="138839"/>
            </a:xfrm>
            <a:custGeom>
              <a:avLst/>
              <a:gdLst/>
              <a:ahLst/>
              <a:cxnLst/>
              <a:rect l="0" t="0" r="0" b="0"/>
              <a:pathLst>
                <a:path w="9526" h="138839">
                  <a:moveTo>
                    <a:pt x="9525" y="5488"/>
                  </a:moveTo>
                  <a:lnTo>
                    <a:pt x="9525" y="5488"/>
                  </a:lnTo>
                  <a:lnTo>
                    <a:pt x="4469" y="5488"/>
                  </a:lnTo>
                  <a:lnTo>
                    <a:pt x="2980" y="4430"/>
                  </a:lnTo>
                  <a:lnTo>
                    <a:pt x="1986" y="2666"/>
                  </a:lnTo>
                  <a:lnTo>
                    <a:pt x="1324" y="431"/>
                  </a:lnTo>
                  <a:lnTo>
                    <a:pt x="883" y="0"/>
                  </a:lnTo>
                  <a:lnTo>
                    <a:pt x="588" y="771"/>
                  </a:lnTo>
                  <a:lnTo>
                    <a:pt x="23" y="45401"/>
                  </a:lnTo>
                  <a:lnTo>
                    <a:pt x="5" y="84868"/>
                  </a:lnTo>
                  <a:lnTo>
                    <a:pt x="0" y="131800"/>
                  </a:lnTo>
                  <a:lnTo>
                    <a:pt x="0" y="138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7874"/>
            <p:cNvSpPr/>
            <p:nvPr>
              <p:custDataLst>
                <p:tags r:id="rId39"/>
              </p:custDataLst>
            </p:nvPr>
          </p:nvSpPr>
          <p:spPr>
            <a:xfrm>
              <a:off x="5095995" y="590942"/>
              <a:ext cx="104656" cy="151311"/>
            </a:xfrm>
            <a:custGeom>
              <a:avLst/>
              <a:gdLst/>
              <a:ahLst/>
              <a:cxnLst/>
              <a:rect l="0" t="0" r="0" b="0"/>
              <a:pathLst>
                <a:path w="104656" h="151311">
                  <a:moveTo>
                    <a:pt x="28455" y="9133"/>
                  </a:moveTo>
                  <a:lnTo>
                    <a:pt x="28455" y="9133"/>
                  </a:lnTo>
                  <a:lnTo>
                    <a:pt x="28455" y="4076"/>
                  </a:lnTo>
                  <a:lnTo>
                    <a:pt x="29513" y="2587"/>
                  </a:lnTo>
                  <a:lnTo>
                    <a:pt x="31277" y="1594"/>
                  </a:lnTo>
                  <a:lnTo>
                    <a:pt x="33511" y="932"/>
                  </a:lnTo>
                  <a:lnTo>
                    <a:pt x="33943" y="491"/>
                  </a:lnTo>
                  <a:lnTo>
                    <a:pt x="33171" y="196"/>
                  </a:lnTo>
                  <a:lnTo>
                    <a:pt x="31599" y="0"/>
                  </a:lnTo>
                  <a:lnTo>
                    <a:pt x="27030" y="5427"/>
                  </a:lnTo>
                  <a:lnTo>
                    <a:pt x="22530" y="13836"/>
                  </a:lnTo>
                  <a:lnTo>
                    <a:pt x="10870" y="57221"/>
                  </a:lnTo>
                  <a:lnTo>
                    <a:pt x="2945" y="103733"/>
                  </a:lnTo>
                  <a:lnTo>
                    <a:pt x="0" y="144061"/>
                  </a:lnTo>
                  <a:lnTo>
                    <a:pt x="1018" y="146710"/>
                  </a:lnTo>
                  <a:lnTo>
                    <a:pt x="2755" y="148476"/>
                  </a:lnTo>
                  <a:lnTo>
                    <a:pt x="4972" y="149653"/>
                  </a:lnTo>
                  <a:lnTo>
                    <a:pt x="18204" y="151310"/>
                  </a:lnTo>
                  <a:lnTo>
                    <a:pt x="48184" y="144266"/>
                  </a:lnTo>
                  <a:lnTo>
                    <a:pt x="104655" y="113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7875"/>
            <p:cNvSpPr/>
            <p:nvPr>
              <p:custDataLst>
                <p:tags r:id="rId40"/>
              </p:custDataLst>
            </p:nvPr>
          </p:nvSpPr>
          <p:spPr>
            <a:xfrm>
              <a:off x="4928919" y="571534"/>
              <a:ext cx="109807" cy="156461"/>
            </a:xfrm>
            <a:custGeom>
              <a:avLst/>
              <a:gdLst/>
              <a:ahLst/>
              <a:cxnLst/>
              <a:rect l="0" t="0" r="0" b="0"/>
              <a:pathLst>
                <a:path w="109807" h="156461">
                  <a:moveTo>
                    <a:pt x="100281" y="9491"/>
                  </a:moveTo>
                  <a:lnTo>
                    <a:pt x="100281" y="9491"/>
                  </a:lnTo>
                  <a:lnTo>
                    <a:pt x="100281" y="4434"/>
                  </a:lnTo>
                  <a:lnTo>
                    <a:pt x="99223" y="2945"/>
                  </a:lnTo>
                  <a:lnTo>
                    <a:pt x="97459" y="1952"/>
                  </a:lnTo>
                  <a:lnTo>
                    <a:pt x="92080" y="358"/>
                  </a:lnTo>
                  <a:lnTo>
                    <a:pt x="69414" y="0"/>
                  </a:lnTo>
                  <a:lnTo>
                    <a:pt x="59751" y="5626"/>
                  </a:lnTo>
                  <a:lnTo>
                    <a:pt x="12828" y="49375"/>
                  </a:lnTo>
                  <a:lnTo>
                    <a:pt x="8496" y="59320"/>
                  </a:lnTo>
                  <a:lnTo>
                    <a:pt x="0" y="94644"/>
                  </a:lnTo>
                  <a:lnTo>
                    <a:pt x="2090" y="104840"/>
                  </a:lnTo>
                  <a:lnTo>
                    <a:pt x="18030" y="139953"/>
                  </a:lnTo>
                  <a:lnTo>
                    <a:pt x="29859" y="149671"/>
                  </a:lnTo>
                  <a:lnTo>
                    <a:pt x="44640" y="156460"/>
                  </a:lnTo>
                  <a:lnTo>
                    <a:pt x="109806" y="152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7876"/>
            <p:cNvSpPr/>
            <p:nvPr>
              <p:custDataLst>
                <p:tags r:id="rId41"/>
              </p:custDataLst>
            </p:nvPr>
          </p:nvSpPr>
          <p:spPr>
            <a:xfrm>
              <a:off x="4744053" y="487215"/>
              <a:ext cx="104173" cy="274786"/>
            </a:xfrm>
            <a:custGeom>
              <a:avLst/>
              <a:gdLst/>
              <a:ahLst/>
              <a:cxnLst/>
              <a:rect l="0" t="0" r="0" b="0"/>
              <a:pathLst>
                <a:path w="104173" h="274786">
                  <a:moveTo>
                    <a:pt x="104172" y="17610"/>
                  </a:moveTo>
                  <a:lnTo>
                    <a:pt x="104172" y="17610"/>
                  </a:lnTo>
                  <a:lnTo>
                    <a:pt x="104172" y="12553"/>
                  </a:lnTo>
                  <a:lnTo>
                    <a:pt x="103114" y="11064"/>
                  </a:lnTo>
                  <a:lnTo>
                    <a:pt x="101350" y="10071"/>
                  </a:lnTo>
                  <a:lnTo>
                    <a:pt x="99115" y="9409"/>
                  </a:lnTo>
                  <a:lnTo>
                    <a:pt x="97626" y="7909"/>
                  </a:lnTo>
                  <a:lnTo>
                    <a:pt x="95971" y="3421"/>
                  </a:lnTo>
                  <a:lnTo>
                    <a:pt x="94471" y="1801"/>
                  </a:lnTo>
                  <a:lnTo>
                    <a:pt x="89983" y="0"/>
                  </a:lnTo>
                  <a:lnTo>
                    <a:pt x="81638" y="4845"/>
                  </a:lnTo>
                  <a:lnTo>
                    <a:pt x="71932" y="14053"/>
                  </a:lnTo>
                  <a:lnTo>
                    <a:pt x="42828" y="61639"/>
                  </a:lnTo>
                  <a:lnTo>
                    <a:pt x="25554" y="82396"/>
                  </a:lnTo>
                  <a:lnTo>
                    <a:pt x="13262" y="119121"/>
                  </a:lnTo>
                  <a:lnTo>
                    <a:pt x="2450" y="164348"/>
                  </a:lnTo>
                  <a:lnTo>
                    <a:pt x="0" y="204404"/>
                  </a:lnTo>
                  <a:lnTo>
                    <a:pt x="575" y="231328"/>
                  </a:lnTo>
                  <a:lnTo>
                    <a:pt x="4506" y="243476"/>
                  </a:lnTo>
                  <a:lnTo>
                    <a:pt x="17727" y="262216"/>
                  </a:lnTo>
                  <a:lnTo>
                    <a:pt x="29063" y="269199"/>
                  </a:lnTo>
                  <a:lnTo>
                    <a:pt x="50168" y="273130"/>
                  </a:lnTo>
                  <a:lnTo>
                    <a:pt x="94647" y="274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SMARTInkShape-Group1611"/>
          <p:cNvGrpSpPr/>
          <p:nvPr/>
        </p:nvGrpSpPr>
        <p:grpSpPr>
          <a:xfrm>
            <a:off x="3243215" y="405704"/>
            <a:ext cx="1113508" cy="356297"/>
            <a:chOff x="3243215" y="405704"/>
            <a:chExt cx="1113508" cy="356297"/>
          </a:xfrm>
        </p:grpSpPr>
        <p:sp>
          <p:nvSpPr>
            <p:cNvPr id="295" name="SMARTInkShape-7877"/>
            <p:cNvSpPr/>
            <p:nvPr>
              <p:custDataLst>
                <p:tags r:id="rId28"/>
              </p:custDataLst>
            </p:nvPr>
          </p:nvSpPr>
          <p:spPr>
            <a:xfrm>
              <a:off x="3409950" y="461237"/>
              <a:ext cx="16403" cy="300764"/>
            </a:xfrm>
            <a:custGeom>
              <a:avLst/>
              <a:gdLst/>
              <a:ahLst/>
              <a:cxnLst/>
              <a:rect l="0" t="0" r="0" b="0"/>
              <a:pathLst>
                <a:path w="16403" h="300764">
                  <a:moveTo>
                    <a:pt x="0" y="5488"/>
                  </a:moveTo>
                  <a:lnTo>
                    <a:pt x="0" y="5488"/>
                  </a:lnTo>
                  <a:lnTo>
                    <a:pt x="10113" y="431"/>
                  </a:lnTo>
                  <a:lnTo>
                    <a:pt x="13092" y="0"/>
                  </a:lnTo>
                  <a:lnTo>
                    <a:pt x="15078" y="771"/>
                  </a:lnTo>
                  <a:lnTo>
                    <a:pt x="16402" y="2343"/>
                  </a:lnTo>
                  <a:lnTo>
                    <a:pt x="11162" y="46519"/>
                  </a:lnTo>
                  <a:lnTo>
                    <a:pt x="9848" y="89910"/>
                  </a:lnTo>
                  <a:lnTo>
                    <a:pt x="9621" y="129515"/>
                  </a:lnTo>
                  <a:lnTo>
                    <a:pt x="9553" y="174764"/>
                  </a:lnTo>
                  <a:lnTo>
                    <a:pt x="9530" y="222252"/>
                  </a:lnTo>
                  <a:lnTo>
                    <a:pt x="6704" y="262206"/>
                  </a:lnTo>
                  <a:lnTo>
                    <a:pt x="0" y="300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7878"/>
            <p:cNvSpPr/>
            <p:nvPr>
              <p:custDataLst>
                <p:tags r:id="rId29"/>
              </p:custDataLst>
            </p:nvPr>
          </p:nvSpPr>
          <p:spPr>
            <a:xfrm>
              <a:off x="4162425" y="605073"/>
              <a:ext cx="194298" cy="128353"/>
            </a:xfrm>
            <a:custGeom>
              <a:avLst/>
              <a:gdLst/>
              <a:ahLst/>
              <a:cxnLst/>
              <a:rect l="0" t="0" r="0" b="0"/>
              <a:pathLst>
                <a:path w="194298" h="128353">
                  <a:moveTo>
                    <a:pt x="0" y="33102"/>
                  </a:moveTo>
                  <a:lnTo>
                    <a:pt x="0" y="33102"/>
                  </a:lnTo>
                  <a:lnTo>
                    <a:pt x="16247" y="17914"/>
                  </a:lnTo>
                  <a:lnTo>
                    <a:pt x="22390" y="15768"/>
                  </a:lnTo>
                  <a:lnTo>
                    <a:pt x="24452" y="16255"/>
                  </a:lnTo>
                  <a:lnTo>
                    <a:pt x="25826" y="17637"/>
                  </a:lnTo>
                  <a:lnTo>
                    <a:pt x="27353" y="21995"/>
                  </a:lnTo>
                  <a:lnTo>
                    <a:pt x="28032" y="27460"/>
                  </a:lnTo>
                  <a:lnTo>
                    <a:pt x="19901" y="73907"/>
                  </a:lnTo>
                  <a:lnTo>
                    <a:pt x="19162" y="101009"/>
                  </a:lnTo>
                  <a:lnTo>
                    <a:pt x="20183" y="102715"/>
                  </a:lnTo>
                  <a:lnTo>
                    <a:pt x="21922" y="102794"/>
                  </a:lnTo>
                  <a:lnTo>
                    <a:pt x="24140" y="101788"/>
                  </a:lnTo>
                  <a:lnTo>
                    <a:pt x="46500" y="68382"/>
                  </a:lnTo>
                  <a:lnTo>
                    <a:pt x="70677" y="28193"/>
                  </a:lnTo>
                  <a:lnTo>
                    <a:pt x="83534" y="0"/>
                  </a:lnTo>
                  <a:lnTo>
                    <a:pt x="85323" y="451"/>
                  </a:lnTo>
                  <a:lnTo>
                    <a:pt x="90132" y="6596"/>
                  </a:lnTo>
                  <a:lnTo>
                    <a:pt x="93733" y="21956"/>
                  </a:lnTo>
                  <a:lnTo>
                    <a:pt x="86078" y="59278"/>
                  </a:lnTo>
                  <a:lnTo>
                    <a:pt x="87018" y="60078"/>
                  </a:lnTo>
                  <a:lnTo>
                    <a:pt x="90886" y="60966"/>
                  </a:lnTo>
                  <a:lnTo>
                    <a:pt x="104070" y="51353"/>
                  </a:lnTo>
                  <a:lnTo>
                    <a:pt x="122000" y="30200"/>
                  </a:lnTo>
                  <a:lnTo>
                    <a:pt x="144098" y="19307"/>
                  </a:lnTo>
                  <a:lnTo>
                    <a:pt x="157883" y="16388"/>
                  </a:lnTo>
                  <a:lnTo>
                    <a:pt x="163463" y="17726"/>
                  </a:lnTo>
                  <a:lnTo>
                    <a:pt x="172486" y="24857"/>
                  </a:lnTo>
                  <a:lnTo>
                    <a:pt x="193487" y="62038"/>
                  </a:lnTo>
                  <a:lnTo>
                    <a:pt x="194297" y="75596"/>
                  </a:lnTo>
                  <a:lnTo>
                    <a:pt x="190071" y="92205"/>
                  </a:lnTo>
                  <a:lnTo>
                    <a:pt x="171450" y="128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7879"/>
            <p:cNvSpPr/>
            <p:nvPr>
              <p:custDataLst>
                <p:tags r:id="rId30"/>
              </p:custDataLst>
            </p:nvPr>
          </p:nvSpPr>
          <p:spPr>
            <a:xfrm>
              <a:off x="4014886" y="602093"/>
              <a:ext cx="79288" cy="93233"/>
            </a:xfrm>
            <a:custGeom>
              <a:avLst/>
              <a:gdLst/>
              <a:ahLst/>
              <a:cxnLst/>
              <a:rect l="0" t="0" r="0" b="0"/>
              <a:pathLst>
                <a:path w="79288" h="93233">
                  <a:moveTo>
                    <a:pt x="14189" y="45607"/>
                  </a:moveTo>
                  <a:lnTo>
                    <a:pt x="14189" y="45607"/>
                  </a:lnTo>
                  <a:lnTo>
                    <a:pt x="5988" y="53808"/>
                  </a:lnTo>
                  <a:lnTo>
                    <a:pt x="0" y="54740"/>
                  </a:lnTo>
                  <a:lnTo>
                    <a:pt x="2944" y="54958"/>
                  </a:lnTo>
                  <a:lnTo>
                    <a:pt x="17024" y="55098"/>
                  </a:lnTo>
                  <a:lnTo>
                    <a:pt x="62899" y="28614"/>
                  </a:lnTo>
                  <a:lnTo>
                    <a:pt x="72880" y="19357"/>
                  </a:lnTo>
                  <a:lnTo>
                    <a:pt x="77316" y="11716"/>
                  </a:lnTo>
                  <a:lnTo>
                    <a:pt x="79287" y="4791"/>
                  </a:lnTo>
                  <a:lnTo>
                    <a:pt x="77696" y="2522"/>
                  </a:lnTo>
                  <a:lnTo>
                    <a:pt x="70284" y="0"/>
                  </a:lnTo>
                  <a:lnTo>
                    <a:pt x="66402" y="385"/>
                  </a:lnTo>
                  <a:lnTo>
                    <a:pt x="59267" y="3636"/>
                  </a:lnTo>
                  <a:lnTo>
                    <a:pt x="40576" y="20893"/>
                  </a:lnTo>
                  <a:lnTo>
                    <a:pt x="36500" y="28626"/>
                  </a:lnTo>
                  <a:lnTo>
                    <a:pt x="33525" y="66999"/>
                  </a:lnTo>
                  <a:lnTo>
                    <a:pt x="35547" y="73626"/>
                  </a:lnTo>
                  <a:lnTo>
                    <a:pt x="43437" y="83813"/>
                  </a:lnTo>
                  <a:lnTo>
                    <a:pt x="71339" y="93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7880"/>
            <p:cNvSpPr/>
            <p:nvPr>
              <p:custDataLst>
                <p:tags r:id="rId31"/>
              </p:custDataLst>
            </p:nvPr>
          </p:nvSpPr>
          <p:spPr>
            <a:xfrm>
              <a:off x="3867150" y="609600"/>
              <a:ext cx="114301" cy="109865"/>
            </a:xfrm>
            <a:custGeom>
              <a:avLst/>
              <a:gdLst/>
              <a:ahLst/>
              <a:cxnLst/>
              <a:rect l="0" t="0" r="0" b="0"/>
              <a:pathLst>
                <a:path w="114301" h="109865">
                  <a:moveTo>
                    <a:pt x="0" y="47625"/>
                  </a:moveTo>
                  <a:lnTo>
                    <a:pt x="0" y="47625"/>
                  </a:lnTo>
                  <a:lnTo>
                    <a:pt x="0" y="34368"/>
                  </a:lnTo>
                  <a:lnTo>
                    <a:pt x="2822" y="28327"/>
                  </a:lnTo>
                  <a:lnTo>
                    <a:pt x="5057" y="25235"/>
                  </a:lnTo>
                  <a:lnTo>
                    <a:pt x="10361" y="21799"/>
                  </a:lnTo>
                  <a:lnTo>
                    <a:pt x="13257" y="20882"/>
                  </a:lnTo>
                  <a:lnTo>
                    <a:pt x="22120" y="22687"/>
                  </a:lnTo>
                  <a:lnTo>
                    <a:pt x="33114" y="28075"/>
                  </a:lnTo>
                  <a:lnTo>
                    <a:pt x="50146" y="43008"/>
                  </a:lnTo>
                  <a:lnTo>
                    <a:pt x="69346" y="73253"/>
                  </a:lnTo>
                  <a:lnTo>
                    <a:pt x="74169" y="97199"/>
                  </a:lnTo>
                  <a:lnTo>
                    <a:pt x="73788" y="102899"/>
                  </a:lnTo>
                  <a:lnTo>
                    <a:pt x="72475" y="106700"/>
                  </a:lnTo>
                  <a:lnTo>
                    <a:pt x="70542" y="109233"/>
                  </a:lnTo>
                  <a:lnTo>
                    <a:pt x="68194" y="109864"/>
                  </a:lnTo>
                  <a:lnTo>
                    <a:pt x="65572" y="109226"/>
                  </a:lnTo>
                  <a:lnTo>
                    <a:pt x="62764" y="107742"/>
                  </a:lnTo>
                  <a:lnTo>
                    <a:pt x="59645" y="97627"/>
                  </a:lnTo>
                  <a:lnTo>
                    <a:pt x="57643" y="70320"/>
                  </a:lnTo>
                  <a:lnTo>
                    <a:pt x="63014" y="57359"/>
                  </a:lnTo>
                  <a:lnTo>
                    <a:pt x="70340" y="44543"/>
                  </a:lnTo>
                  <a:lnTo>
                    <a:pt x="76580" y="26486"/>
                  </a:lnTo>
                  <a:lnTo>
                    <a:pt x="90894" y="1396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7881"/>
            <p:cNvSpPr/>
            <p:nvPr>
              <p:custDataLst>
                <p:tags r:id="rId32"/>
              </p:custDataLst>
            </p:nvPr>
          </p:nvSpPr>
          <p:spPr>
            <a:xfrm>
              <a:off x="3768133" y="628650"/>
              <a:ext cx="68056" cy="111452"/>
            </a:xfrm>
            <a:custGeom>
              <a:avLst/>
              <a:gdLst/>
              <a:ahLst/>
              <a:cxnLst/>
              <a:rect l="0" t="0" r="0" b="0"/>
              <a:pathLst>
                <a:path w="68056" h="111452">
                  <a:moveTo>
                    <a:pt x="22817" y="47625"/>
                  </a:moveTo>
                  <a:lnTo>
                    <a:pt x="22817" y="47625"/>
                  </a:lnTo>
                  <a:lnTo>
                    <a:pt x="35909" y="33475"/>
                  </a:lnTo>
                  <a:lnTo>
                    <a:pt x="39219" y="26166"/>
                  </a:lnTo>
                  <a:lnTo>
                    <a:pt x="39044" y="22736"/>
                  </a:lnTo>
                  <a:lnTo>
                    <a:pt x="36026" y="16102"/>
                  </a:lnTo>
                  <a:lnTo>
                    <a:pt x="34798" y="14968"/>
                  </a:lnTo>
                  <a:lnTo>
                    <a:pt x="33979" y="15270"/>
                  </a:lnTo>
                  <a:lnTo>
                    <a:pt x="33433" y="16530"/>
                  </a:lnTo>
                  <a:lnTo>
                    <a:pt x="18408" y="28273"/>
                  </a:lnTo>
                  <a:lnTo>
                    <a:pt x="848" y="62833"/>
                  </a:lnTo>
                  <a:lnTo>
                    <a:pt x="0" y="78726"/>
                  </a:lnTo>
                  <a:lnTo>
                    <a:pt x="3151" y="94256"/>
                  </a:lnTo>
                  <a:lnTo>
                    <a:pt x="8080" y="104686"/>
                  </a:lnTo>
                  <a:lnTo>
                    <a:pt x="13798" y="110027"/>
                  </a:lnTo>
                  <a:lnTo>
                    <a:pt x="16804" y="111451"/>
                  </a:lnTo>
                  <a:lnTo>
                    <a:pt x="25789" y="110212"/>
                  </a:lnTo>
                  <a:lnTo>
                    <a:pt x="36838" y="105075"/>
                  </a:lnTo>
                  <a:lnTo>
                    <a:pt x="48804" y="95736"/>
                  </a:lnTo>
                  <a:lnTo>
                    <a:pt x="62385" y="73522"/>
                  </a:lnTo>
                  <a:lnTo>
                    <a:pt x="68055" y="46831"/>
                  </a:lnTo>
                  <a:lnTo>
                    <a:pt x="66559" y="33867"/>
                  </a:lnTo>
                  <a:lnTo>
                    <a:pt x="64678" y="28928"/>
                  </a:lnTo>
                  <a:lnTo>
                    <a:pt x="56944" y="20618"/>
                  </a:lnTo>
                  <a:lnTo>
                    <a:pt x="48568" y="13397"/>
                  </a:lnTo>
                  <a:lnTo>
                    <a:pt x="41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7882"/>
            <p:cNvSpPr/>
            <p:nvPr>
              <p:custDataLst>
                <p:tags r:id="rId33"/>
              </p:custDataLst>
            </p:nvPr>
          </p:nvSpPr>
          <p:spPr>
            <a:xfrm>
              <a:off x="3629025" y="630412"/>
              <a:ext cx="57151" cy="103014"/>
            </a:xfrm>
            <a:custGeom>
              <a:avLst/>
              <a:gdLst/>
              <a:ahLst/>
              <a:cxnLst/>
              <a:rect l="0" t="0" r="0" b="0"/>
              <a:pathLst>
                <a:path w="57151" h="103014">
                  <a:moveTo>
                    <a:pt x="0" y="45863"/>
                  </a:moveTo>
                  <a:lnTo>
                    <a:pt x="0" y="45863"/>
                  </a:lnTo>
                  <a:lnTo>
                    <a:pt x="0" y="37662"/>
                  </a:lnTo>
                  <a:lnTo>
                    <a:pt x="5057" y="31674"/>
                  </a:lnTo>
                  <a:lnTo>
                    <a:pt x="41863" y="12750"/>
                  </a:lnTo>
                  <a:lnTo>
                    <a:pt x="45064" y="7157"/>
                  </a:lnTo>
                  <a:lnTo>
                    <a:pt x="45918" y="4184"/>
                  </a:lnTo>
                  <a:lnTo>
                    <a:pt x="45428" y="2202"/>
                  </a:lnTo>
                  <a:lnTo>
                    <a:pt x="44044" y="881"/>
                  </a:lnTo>
                  <a:lnTo>
                    <a:pt x="42063" y="0"/>
                  </a:lnTo>
                  <a:lnTo>
                    <a:pt x="39683" y="471"/>
                  </a:lnTo>
                  <a:lnTo>
                    <a:pt x="20134" y="11650"/>
                  </a:lnTo>
                  <a:lnTo>
                    <a:pt x="11418" y="23249"/>
                  </a:lnTo>
                  <a:lnTo>
                    <a:pt x="5074" y="38987"/>
                  </a:lnTo>
                  <a:lnTo>
                    <a:pt x="2255" y="56565"/>
                  </a:lnTo>
                  <a:lnTo>
                    <a:pt x="3825" y="69317"/>
                  </a:lnTo>
                  <a:lnTo>
                    <a:pt x="9108" y="79570"/>
                  </a:lnTo>
                  <a:lnTo>
                    <a:pt x="18512" y="91183"/>
                  </a:lnTo>
                  <a:lnTo>
                    <a:pt x="29747" y="97755"/>
                  </a:lnTo>
                  <a:lnTo>
                    <a:pt x="57150" y="103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7883"/>
            <p:cNvSpPr/>
            <p:nvPr>
              <p:custDataLst>
                <p:tags r:id="rId34"/>
              </p:custDataLst>
            </p:nvPr>
          </p:nvSpPr>
          <p:spPr>
            <a:xfrm>
              <a:off x="3243215" y="405704"/>
              <a:ext cx="338186" cy="337247"/>
            </a:xfrm>
            <a:custGeom>
              <a:avLst/>
              <a:gdLst/>
              <a:ahLst/>
              <a:cxnLst/>
              <a:rect l="0" t="0" r="0" b="0"/>
              <a:pathLst>
                <a:path w="338186" h="337247">
                  <a:moveTo>
                    <a:pt x="42910" y="156271"/>
                  </a:moveTo>
                  <a:lnTo>
                    <a:pt x="42910" y="156271"/>
                  </a:lnTo>
                  <a:lnTo>
                    <a:pt x="32797" y="156271"/>
                  </a:lnTo>
                  <a:lnTo>
                    <a:pt x="22188" y="150627"/>
                  </a:lnTo>
                  <a:lnTo>
                    <a:pt x="771" y="132949"/>
                  </a:lnTo>
                  <a:lnTo>
                    <a:pt x="0" y="130140"/>
                  </a:lnTo>
                  <a:lnTo>
                    <a:pt x="545" y="127209"/>
                  </a:lnTo>
                  <a:lnTo>
                    <a:pt x="1967" y="124196"/>
                  </a:lnTo>
                  <a:lnTo>
                    <a:pt x="26003" y="105211"/>
                  </a:lnTo>
                  <a:lnTo>
                    <a:pt x="57875" y="90172"/>
                  </a:lnTo>
                  <a:lnTo>
                    <a:pt x="99253" y="77010"/>
                  </a:lnTo>
                  <a:lnTo>
                    <a:pt x="138508" y="62348"/>
                  </a:lnTo>
                  <a:lnTo>
                    <a:pt x="178597" y="44599"/>
                  </a:lnTo>
                  <a:lnTo>
                    <a:pt x="223523" y="20696"/>
                  </a:lnTo>
                  <a:lnTo>
                    <a:pt x="260777" y="4686"/>
                  </a:lnTo>
                  <a:lnTo>
                    <a:pt x="264355" y="1239"/>
                  </a:lnTo>
                  <a:lnTo>
                    <a:pt x="266740" y="0"/>
                  </a:lnTo>
                  <a:lnTo>
                    <a:pt x="268330" y="232"/>
                  </a:lnTo>
                  <a:lnTo>
                    <a:pt x="269390" y="1445"/>
                  </a:lnTo>
                  <a:lnTo>
                    <a:pt x="271324" y="43430"/>
                  </a:lnTo>
                  <a:lnTo>
                    <a:pt x="271473" y="85847"/>
                  </a:lnTo>
                  <a:lnTo>
                    <a:pt x="268680" y="128092"/>
                  </a:lnTo>
                  <a:lnTo>
                    <a:pt x="263969" y="175438"/>
                  </a:lnTo>
                  <a:lnTo>
                    <a:pt x="262573" y="214514"/>
                  </a:lnTo>
                  <a:lnTo>
                    <a:pt x="257045" y="256793"/>
                  </a:lnTo>
                  <a:lnTo>
                    <a:pt x="250242" y="297750"/>
                  </a:lnTo>
                  <a:lnTo>
                    <a:pt x="243363" y="325200"/>
                  </a:lnTo>
                  <a:lnTo>
                    <a:pt x="272611" y="281488"/>
                  </a:lnTo>
                  <a:lnTo>
                    <a:pt x="284700" y="270131"/>
                  </a:lnTo>
                  <a:lnTo>
                    <a:pt x="297127" y="265084"/>
                  </a:lnTo>
                  <a:lnTo>
                    <a:pt x="303405" y="265855"/>
                  </a:lnTo>
                  <a:lnTo>
                    <a:pt x="316025" y="272355"/>
                  </a:lnTo>
                  <a:lnTo>
                    <a:pt x="320236" y="277052"/>
                  </a:lnTo>
                  <a:lnTo>
                    <a:pt x="334466" y="317624"/>
                  </a:lnTo>
                  <a:lnTo>
                    <a:pt x="338185" y="337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1" name="SMARTInkShape-Group1612"/>
          <p:cNvGrpSpPr/>
          <p:nvPr/>
        </p:nvGrpSpPr>
        <p:grpSpPr>
          <a:xfrm>
            <a:off x="2316337" y="421209"/>
            <a:ext cx="579264" cy="346757"/>
            <a:chOff x="2316337" y="421209"/>
            <a:chExt cx="579264" cy="346757"/>
          </a:xfrm>
        </p:grpSpPr>
        <p:sp>
          <p:nvSpPr>
            <p:cNvPr id="303" name="SMARTInkShape-7884"/>
            <p:cNvSpPr/>
            <p:nvPr>
              <p:custDataLst>
                <p:tags r:id="rId20"/>
              </p:custDataLst>
            </p:nvPr>
          </p:nvSpPr>
          <p:spPr>
            <a:xfrm>
              <a:off x="2790825" y="561975"/>
              <a:ext cx="104776" cy="47626"/>
            </a:xfrm>
            <a:custGeom>
              <a:avLst/>
              <a:gdLst/>
              <a:ahLst/>
              <a:cxnLst/>
              <a:rect l="0" t="0" r="0" b="0"/>
              <a:pathLst>
                <a:path w="104776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8"/>
                  </a:lnTo>
                  <a:lnTo>
                    <a:pt x="2117" y="41079"/>
                  </a:lnTo>
                  <a:lnTo>
                    <a:pt x="23544" y="33044"/>
                  </a:lnTo>
                  <a:lnTo>
                    <a:pt x="63094" y="1675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7885"/>
            <p:cNvSpPr/>
            <p:nvPr>
              <p:custDataLst>
                <p:tags r:id="rId21"/>
              </p:custDataLst>
            </p:nvPr>
          </p:nvSpPr>
          <p:spPr>
            <a:xfrm>
              <a:off x="2802398" y="424020"/>
              <a:ext cx="55103" cy="320020"/>
            </a:xfrm>
            <a:custGeom>
              <a:avLst/>
              <a:gdLst/>
              <a:ahLst/>
              <a:cxnLst/>
              <a:rect l="0" t="0" r="0" b="0"/>
              <a:pathLst>
                <a:path w="55103" h="320020">
                  <a:moveTo>
                    <a:pt x="26527" y="14130"/>
                  </a:moveTo>
                  <a:lnTo>
                    <a:pt x="26527" y="14130"/>
                  </a:lnTo>
                  <a:lnTo>
                    <a:pt x="31583" y="9073"/>
                  </a:lnTo>
                  <a:lnTo>
                    <a:pt x="34066" y="3769"/>
                  </a:lnTo>
                  <a:lnTo>
                    <a:pt x="34728" y="873"/>
                  </a:lnTo>
                  <a:lnTo>
                    <a:pt x="35169" y="0"/>
                  </a:lnTo>
                  <a:lnTo>
                    <a:pt x="35463" y="477"/>
                  </a:lnTo>
                  <a:lnTo>
                    <a:pt x="36017" y="37847"/>
                  </a:lnTo>
                  <a:lnTo>
                    <a:pt x="30985" y="74897"/>
                  </a:lnTo>
                  <a:lnTo>
                    <a:pt x="22791" y="117742"/>
                  </a:lnTo>
                  <a:lnTo>
                    <a:pt x="11600" y="159990"/>
                  </a:lnTo>
                  <a:lnTo>
                    <a:pt x="7640" y="201046"/>
                  </a:lnTo>
                  <a:lnTo>
                    <a:pt x="1293" y="245666"/>
                  </a:lnTo>
                  <a:lnTo>
                    <a:pt x="0" y="284052"/>
                  </a:lnTo>
                  <a:lnTo>
                    <a:pt x="6283" y="318975"/>
                  </a:lnTo>
                  <a:lnTo>
                    <a:pt x="8798" y="320019"/>
                  </a:lnTo>
                  <a:lnTo>
                    <a:pt x="12591" y="318597"/>
                  </a:lnTo>
                  <a:lnTo>
                    <a:pt x="28831" y="306164"/>
                  </a:lnTo>
                  <a:lnTo>
                    <a:pt x="55102" y="271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7886"/>
            <p:cNvSpPr/>
            <p:nvPr>
              <p:custDataLst>
                <p:tags r:id="rId22"/>
              </p:custDataLst>
            </p:nvPr>
          </p:nvSpPr>
          <p:spPr>
            <a:xfrm>
              <a:off x="2476500" y="524660"/>
              <a:ext cx="9526" cy="18266"/>
            </a:xfrm>
            <a:custGeom>
              <a:avLst/>
              <a:gdLst/>
              <a:ahLst/>
              <a:cxnLst/>
              <a:rect l="0" t="0" r="0" b="0"/>
              <a:pathLst>
                <a:path w="9526" h="18266">
                  <a:moveTo>
                    <a:pt x="9525" y="18265"/>
                  </a:moveTo>
                  <a:lnTo>
                    <a:pt x="9525" y="18265"/>
                  </a:lnTo>
                  <a:lnTo>
                    <a:pt x="392" y="0"/>
                  </a:lnTo>
                  <a:lnTo>
                    <a:pt x="0" y="8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7887"/>
            <p:cNvSpPr/>
            <p:nvPr>
              <p:custDataLst>
                <p:tags r:id="rId23"/>
              </p:custDataLst>
            </p:nvPr>
          </p:nvSpPr>
          <p:spPr>
            <a:xfrm>
              <a:off x="2543175" y="590550"/>
              <a:ext cx="133351" cy="138258"/>
            </a:xfrm>
            <a:custGeom>
              <a:avLst/>
              <a:gdLst/>
              <a:ahLst/>
              <a:cxnLst/>
              <a:rect l="0" t="0" r="0" b="0"/>
              <a:pathLst>
                <a:path w="133351" h="138258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2822" y="19298"/>
                  </a:lnTo>
                  <a:lnTo>
                    <a:pt x="5056" y="22390"/>
                  </a:lnTo>
                  <a:lnTo>
                    <a:pt x="8201" y="41912"/>
                  </a:lnTo>
                  <a:lnTo>
                    <a:pt x="9264" y="82441"/>
                  </a:lnTo>
                  <a:lnTo>
                    <a:pt x="9490" y="124856"/>
                  </a:lnTo>
                  <a:lnTo>
                    <a:pt x="8444" y="130862"/>
                  </a:lnTo>
                  <a:lnTo>
                    <a:pt x="6687" y="134866"/>
                  </a:lnTo>
                  <a:lnTo>
                    <a:pt x="4458" y="137536"/>
                  </a:lnTo>
                  <a:lnTo>
                    <a:pt x="2972" y="138257"/>
                  </a:lnTo>
                  <a:lnTo>
                    <a:pt x="1981" y="137680"/>
                  </a:lnTo>
                  <a:lnTo>
                    <a:pt x="1321" y="136237"/>
                  </a:lnTo>
                  <a:lnTo>
                    <a:pt x="9778" y="88992"/>
                  </a:lnTo>
                  <a:lnTo>
                    <a:pt x="21237" y="42635"/>
                  </a:lnTo>
                  <a:lnTo>
                    <a:pt x="26401" y="29919"/>
                  </a:lnTo>
                  <a:lnTo>
                    <a:pt x="27125" y="26296"/>
                  </a:lnTo>
                  <a:lnTo>
                    <a:pt x="29725" y="24939"/>
                  </a:lnTo>
                  <a:lnTo>
                    <a:pt x="38258" y="26253"/>
                  </a:lnTo>
                  <a:lnTo>
                    <a:pt x="41381" y="28086"/>
                  </a:lnTo>
                  <a:lnTo>
                    <a:pt x="43462" y="30365"/>
                  </a:lnTo>
                  <a:lnTo>
                    <a:pt x="47892" y="36779"/>
                  </a:lnTo>
                  <a:lnTo>
                    <a:pt x="60169" y="52290"/>
                  </a:lnTo>
                  <a:lnTo>
                    <a:pt x="71591" y="87972"/>
                  </a:lnTo>
                  <a:lnTo>
                    <a:pt x="67531" y="102353"/>
                  </a:lnTo>
                  <a:lnTo>
                    <a:pt x="71985" y="93944"/>
                  </a:lnTo>
                  <a:lnTo>
                    <a:pt x="86397" y="47450"/>
                  </a:lnTo>
                  <a:lnTo>
                    <a:pt x="93432" y="35906"/>
                  </a:lnTo>
                  <a:lnTo>
                    <a:pt x="103614" y="27247"/>
                  </a:lnTo>
                  <a:lnTo>
                    <a:pt x="108234" y="25573"/>
                  </a:lnTo>
                  <a:lnTo>
                    <a:pt x="112373" y="25515"/>
                  </a:lnTo>
                  <a:lnTo>
                    <a:pt x="116190" y="26535"/>
                  </a:lnTo>
                  <a:lnTo>
                    <a:pt x="118735" y="29332"/>
                  </a:lnTo>
                  <a:lnTo>
                    <a:pt x="129924" y="55461"/>
                  </a:lnTo>
                  <a:lnTo>
                    <a:pt x="133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7888"/>
            <p:cNvSpPr/>
            <p:nvPr>
              <p:custDataLst>
                <p:tags r:id="rId24"/>
              </p:custDataLst>
            </p:nvPr>
          </p:nvSpPr>
          <p:spPr>
            <a:xfrm>
              <a:off x="2316337" y="421209"/>
              <a:ext cx="160164" cy="346757"/>
            </a:xfrm>
            <a:custGeom>
              <a:avLst/>
              <a:gdLst/>
              <a:ahLst/>
              <a:cxnLst/>
              <a:rect l="0" t="0" r="0" b="0"/>
              <a:pathLst>
                <a:path w="160164" h="346757">
                  <a:moveTo>
                    <a:pt x="45863" y="26466"/>
                  </a:moveTo>
                  <a:lnTo>
                    <a:pt x="45863" y="26466"/>
                  </a:lnTo>
                  <a:lnTo>
                    <a:pt x="45863" y="16353"/>
                  </a:lnTo>
                  <a:lnTo>
                    <a:pt x="48685" y="8566"/>
                  </a:lnTo>
                  <a:lnTo>
                    <a:pt x="54064" y="0"/>
                  </a:lnTo>
                  <a:lnTo>
                    <a:pt x="54505" y="355"/>
                  </a:lnTo>
                  <a:lnTo>
                    <a:pt x="55272" y="31560"/>
                  </a:lnTo>
                  <a:lnTo>
                    <a:pt x="50297" y="68309"/>
                  </a:lnTo>
                  <a:lnTo>
                    <a:pt x="45012" y="99038"/>
                  </a:lnTo>
                  <a:lnTo>
                    <a:pt x="38908" y="143572"/>
                  </a:lnTo>
                  <a:lnTo>
                    <a:pt x="31789" y="187064"/>
                  </a:lnTo>
                  <a:lnTo>
                    <a:pt x="19929" y="233019"/>
                  </a:lnTo>
                  <a:lnTo>
                    <a:pt x="12753" y="270937"/>
                  </a:lnTo>
                  <a:lnTo>
                    <a:pt x="881" y="315678"/>
                  </a:lnTo>
                  <a:lnTo>
                    <a:pt x="0" y="320874"/>
                  </a:lnTo>
                  <a:lnTo>
                    <a:pt x="1843" y="332292"/>
                  </a:lnTo>
                  <a:lnTo>
                    <a:pt x="3817" y="338300"/>
                  </a:lnTo>
                  <a:lnTo>
                    <a:pt x="7248" y="342305"/>
                  </a:lnTo>
                  <a:lnTo>
                    <a:pt x="16707" y="346756"/>
                  </a:lnTo>
                  <a:lnTo>
                    <a:pt x="30788" y="345911"/>
                  </a:lnTo>
                  <a:lnTo>
                    <a:pt x="60642" y="336746"/>
                  </a:lnTo>
                  <a:lnTo>
                    <a:pt x="103705" y="311265"/>
                  </a:lnTo>
                  <a:lnTo>
                    <a:pt x="160163" y="274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7889"/>
            <p:cNvSpPr/>
            <p:nvPr>
              <p:custDataLst>
                <p:tags r:id="rId25"/>
              </p:custDataLst>
            </p:nvPr>
          </p:nvSpPr>
          <p:spPr>
            <a:xfrm>
              <a:off x="2495550" y="63817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1058" y="41757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7890"/>
            <p:cNvSpPr/>
            <p:nvPr>
              <p:custDataLst>
                <p:tags r:id="rId26"/>
              </p:custDataLst>
            </p:nvPr>
          </p:nvSpPr>
          <p:spPr>
            <a:xfrm>
              <a:off x="2733675" y="504825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7891"/>
            <p:cNvSpPr/>
            <p:nvPr>
              <p:custDataLst>
                <p:tags r:id="rId27"/>
              </p:custDataLst>
            </p:nvPr>
          </p:nvSpPr>
          <p:spPr>
            <a:xfrm>
              <a:off x="2724150" y="638175"/>
              <a:ext cx="17335" cy="85726"/>
            </a:xfrm>
            <a:custGeom>
              <a:avLst/>
              <a:gdLst/>
              <a:ahLst/>
              <a:cxnLst/>
              <a:rect l="0" t="0" r="0" b="0"/>
              <a:pathLst>
                <a:path w="17335" h="857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3258" y="5057"/>
                  </a:lnTo>
                  <a:lnTo>
                    <a:pt x="16476" y="13183"/>
                  </a:lnTo>
                  <a:lnTo>
                    <a:pt x="17334" y="18314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SMARTInkShape-Group1613"/>
          <p:cNvGrpSpPr/>
          <p:nvPr/>
        </p:nvGrpSpPr>
        <p:grpSpPr>
          <a:xfrm>
            <a:off x="962299" y="438150"/>
            <a:ext cx="950702" cy="350902"/>
            <a:chOff x="962299" y="438150"/>
            <a:chExt cx="950702" cy="350902"/>
          </a:xfrm>
        </p:grpSpPr>
        <p:sp>
          <p:nvSpPr>
            <p:cNvPr id="312" name="SMARTInkShape-7892"/>
            <p:cNvSpPr/>
            <p:nvPr>
              <p:custDataLst>
                <p:tags r:id="rId13"/>
              </p:custDataLst>
            </p:nvPr>
          </p:nvSpPr>
          <p:spPr>
            <a:xfrm>
              <a:off x="1727230" y="452673"/>
              <a:ext cx="185771" cy="261703"/>
            </a:xfrm>
            <a:custGeom>
              <a:avLst/>
              <a:gdLst/>
              <a:ahLst/>
              <a:cxnLst/>
              <a:rect l="0" t="0" r="0" b="0"/>
              <a:pathLst>
                <a:path w="185771" h="261703">
                  <a:moveTo>
                    <a:pt x="72995" y="166452"/>
                  </a:moveTo>
                  <a:lnTo>
                    <a:pt x="72995" y="166452"/>
                  </a:lnTo>
                  <a:lnTo>
                    <a:pt x="67939" y="161395"/>
                  </a:lnTo>
                  <a:lnTo>
                    <a:pt x="62634" y="158913"/>
                  </a:lnTo>
                  <a:lnTo>
                    <a:pt x="59737" y="158251"/>
                  </a:lnTo>
                  <a:lnTo>
                    <a:pt x="50605" y="152263"/>
                  </a:lnTo>
                  <a:lnTo>
                    <a:pt x="47485" y="151701"/>
                  </a:lnTo>
                  <a:lnTo>
                    <a:pt x="44347" y="152384"/>
                  </a:lnTo>
                  <a:lnTo>
                    <a:pt x="34873" y="158403"/>
                  </a:lnTo>
                  <a:lnTo>
                    <a:pt x="28535" y="164991"/>
                  </a:lnTo>
                  <a:lnTo>
                    <a:pt x="4006" y="211723"/>
                  </a:lnTo>
                  <a:lnTo>
                    <a:pt x="0" y="227495"/>
                  </a:lnTo>
                  <a:lnTo>
                    <a:pt x="1048" y="234664"/>
                  </a:lnTo>
                  <a:lnTo>
                    <a:pt x="7858" y="248274"/>
                  </a:lnTo>
                  <a:lnTo>
                    <a:pt x="12637" y="251692"/>
                  </a:lnTo>
                  <a:lnTo>
                    <a:pt x="17940" y="252912"/>
                  </a:lnTo>
                  <a:lnTo>
                    <a:pt x="28417" y="251445"/>
                  </a:lnTo>
                  <a:lnTo>
                    <a:pt x="36602" y="247266"/>
                  </a:lnTo>
                  <a:lnTo>
                    <a:pt x="47160" y="233906"/>
                  </a:lnTo>
                  <a:lnTo>
                    <a:pt x="59151" y="211487"/>
                  </a:lnTo>
                  <a:lnTo>
                    <a:pt x="62901" y="197404"/>
                  </a:lnTo>
                  <a:lnTo>
                    <a:pt x="63091" y="197670"/>
                  </a:lnTo>
                  <a:lnTo>
                    <a:pt x="64416" y="204159"/>
                  </a:lnTo>
                  <a:lnTo>
                    <a:pt x="76713" y="230736"/>
                  </a:lnTo>
                  <a:lnTo>
                    <a:pt x="82761" y="237356"/>
                  </a:lnTo>
                  <a:lnTo>
                    <a:pt x="85856" y="239121"/>
                  </a:lnTo>
                  <a:lnTo>
                    <a:pt x="100324" y="241606"/>
                  </a:lnTo>
                  <a:lnTo>
                    <a:pt x="111953" y="236543"/>
                  </a:lnTo>
                  <a:lnTo>
                    <a:pt x="118016" y="232229"/>
                  </a:lnTo>
                  <a:lnTo>
                    <a:pt x="127577" y="218970"/>
                  </a:lnTo>
                  <a:lnTo>
                    <a:pt x="151792" y="178301"/>
                  </a:lnTo>
                  <a:lnTo>
                    <a:pt x="166192" y="142446"/>
                  </a:lnTo>
                  <a:lnTo>
                    <a:pt x="174340" y="103953"/>
                  </a:lnTo>
                  <a:lnTo>
                    <a:pt x="182149" y="57445"/>
                  </a:lnTo>
                  <a:lnTo>
                    <a:pt x="185770" y="35258"/>
                  </a:lnTo>
                  <a:lnTo>
                    <a:pt x="178960" y="0"/>
                  </a:lnTo>
                  <a:lnTo>
                    <a:pt x="176447" y="450"/>
                  </a:lnTo>
                  <a:lnTo>
                    <a:pt x="168010" y="6596"/>
                  </a:lnTo>
                  <a:lnTo>
                    <a:pt x="156416" y="27012"/>
                  </a:lnTo>
                  <a:lnTo>
                    <a:pt x="146278" y="63283"/>
                  </a:lnTo>
                  <a:lnTo>
                    <a:pt x="140975" y="109854"/>
                  </a:lnTo>
                  <a:lnTo>
                    <a:pt x="140057" y="151564"/>
                  </a:lnTo>
                  <a:lnTo>
                    <a:pt x="142569" y="198475"/>
                  </a:lnTo>
                  <a:lnTo>
                    <a:pt x="155927" y="240989"/>
                  </a:lnTo>
                  <a:lnTo>
                    <a:pt x="162065" y="251791"/>
                  </a:lnTo>
                  <a:lnTo>
                    <a:pt x="177770" y="261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7893"/>
            <p:cNvSpPr/>
            <p:nvPr>
              <p:custDataLst>
                <p:tags r:id="rId14"/>
              </p:custDataLst>
            </p:nvPr>
          </p:nvSpPr>
          <p:spPr>
            <a:xfrm>
              <a:off x="1601524" y="590550"/>
              <a:ext cx="112977" cy="120003"/>
            </a:xfrm>
            <a:custGeom>
              <a:avLst/>
              <a:gdLst/>
              <a:ahLst/>
              <a:cxnLst/>
              <a:rect l="0" t="0" r="0" b="0"/>
              <a:pathLst>
                <a:path w="112977" h="120003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13088" y="16071"/>
                  </a:lnTo>
                  <a:lnTo>
                    <a:pt x="25759" y="20284"/>
                  </a:lnTo>
                  <a:lnTo>
                    <a:pt x="46565" y="33997"/>
                  </a:lnTo>
                  <a:lnTo>
                    <a:pt x="64149" y="57594"/>
                  </a:lnTo>
                  <a:lnTo>
                    <a:pt x="77814" y="87694"/>
                  </a:lnTo>
                  <a:lnTo>
                    <a:pt x="78651" y="102828"/>
                  </a:lnTo>
                  <a:lnTo>
                    <a:pt x="75496" y="114493"/>
                  </a:lnTo>
                  <a:lnTo>
                    <a:pt x="73172" y="117604"/>
                  </a:lnTo>
                  <a:lnTo>
                    <a:pt x="70565" y="119677"/>
                  </a:lnTo>
                  <a:lnTo>
                    <a:pt x="67769" y="120002"/>
                  </a:lnTo>
                  <a:lnTo>
                    <a:pt x="61839" y="117540"/>
                  </a:lnTo>
                  <a:lnTo>
                    <a:pt x="58499" y="107273"/>
                  </a:lnTo>
                  <a:lnTo>
                    <a:pt x="58072" y="92127"/>
                  </a:lnTo>
                  <a:lnTo>
                    <a:pt x="67654" y="46292"/>
                  </a:lnTo>
                  <a:lnTo>
                    <a:pt x="73783" y="34333"/>
                  </a:lnTo>
                  <a:lnTo>
                    <a:pt x="95912" y="8154"/>
                  </a:lnTo>
                  <a:lnTo>
                    <a:pt x="112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7894"/>
            <p:cNvSpPr/>
            <p:nvPr>
              <p:custDataLst>
                <p:tags r:id="rId15"/>
              </p:custDataLst>
            </p:nvPr>
          </p:nvSpPr>
          <p:spPr>
            <a:xfrm>
              <a:off x="1468174" y="581025"/>
              <a:ext cx="103452" cy="28576"/>
            </a:xfrm>
            <a:custGeom>
              <a:avLst/>
              <a:gdLst/>
              <a:ahLst/>
              <a:cxnLst/>
              <a:rect l="0" t="0" r="0" b="0"/>
              <a:pathLst>
                <a:path w="103452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8575"/>
                  </a:lnTo>
                  <a:lnTo>
                    <a:pt x="4125" y="28575"/>
                  </a:lnTo>
                  <a:lnTo>
                    <a:pt x="49118" y="12328"/>
                  </a:lnTo>
                  <a:lnTo>
                    <a:pt x="103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7895"/>
            <p:cNvSpPr/>
            <p:nvPr>
              <p:custDataLst>
                <p:tags r:id="rId16"/>
              </p:custDataLst>
            </p:nvPr>
          </p:nvSpPr>
          <p:spPr>
            <a:xfrm>
              <a:off x="1505856" y="438150"/>
              <a:ext cx="75295" cy="316559"/>
            </a:xfrm>
            <a:custGeom>
              <a:avLst/>
              <a:gdLst/>
              <a:ahLst/>
              <a:cxnLst/>
              <a:rect l="0" t="0" r="0" b="0"/>
              <a:pathLst>
                <a:path w="75295" h="316559">
                  <a:moveTo>
                    <a:pt x="27669" y="0"/>
                  </a:moveTo>
                  <a:lnTo>
                    <a:pt x="27669" y="0"/>
                  </a:lnTo>
                  <a:lnTo>
                    <a:pt x="22613" y="0"/>
                  </a:lnTo>
                  <a:lnTo>
                    <a:pt x="21123" y="2117"/>
                  </a:lnTo>
                  <a:lnTo>
                    <a:pt x="19027" y="16267"/>
                  </a:lnTo>
                  <a:lnTo>
                    <a:pt x="13204" y="63094"/>
                  </a:lnTo>
                  <a:lnTo>
                    <a:pt x="9525" y="99638"/>
                  </a:lnTo>
                  <a:lnTo>
                    <a:pt x="7829" y="139707"/>
                  </a:lnTo>
                  <a:lnTo>
                    <a:pt x="2152" y="184035"/>
                  </a:lnTo>
                  <a:lnTo>
                    <a:pt x="0" y="222333"/>
                  </a:lnTo>
                  <a:lnTo>
                    <a:pt x="2095" y="258132"/>
                  </a:lnTo>
                  <a:lnTo>
                    <a:pt x="14306" y="302809"/>
                  </a:lnTo>
                  <a:lnTo>
                    <a:pt x="16438" y="313793"/>
                  </a:lnTo>
                  <a:lnTo>
                    <a:pt x="19123" y="316087"/>
                  </a:lnTo>
                  <a:lnTo>
                    <a:pt x="23030" y="316558"/>
                  </a:lnTo>
                  <a:lnTo>
                    <a:pt x="27752" y="315814"/>
                  </a:lnTo>
                  <a:lnTo>
                    <a:pt x="57823" y="298054"/>
                  </a:lnTo>
                  <a:lnTo>
                    <a:pt x="60472" y="293953"/>
                  </a:lnTo>
                  <a:lnTo>
                    <a:pt x="75294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7896"/>
            <p:cNvSpPr/>
            <p:nvPr>
              <p:custDataLst>
                <p:tags r:id="rId17"/>
              </p:custDataLst>
            </p:nvPr>
          </p:nvSpPr>
          <p:spPr>
            <a:xfrm>
              <a:off x="1286268" y="632672"/>
              <a:ext cx="112079" cy="129329"/>
            </a:xfrm>
            <a:custGeom>
              <a:avLst/>
              <a:gdLst/>
              <a:ahLst/>
              <a:cxnLst/>
              <a:rect l="0" t="0" r="0" b="0"/>
              <a:pathLst>
                <a:path w="112079" h="129329">
                  <a:moveTo>
                    <a:pt x="18657" y="34078"/>
                  </a:moveTo>
                  <a:lnTo>
                    <a:pt x="18657" y="34078"/>
                  </a:lnTo>
                  <a:lnTo>
                    <a:pt x="18657" y="25877"/>
                  </a:lnTo>
                  <a:lnTo>
                    <a:pt x="13600" y="19889"/>
                  </a:lnTo>
                  <a:lnTo>
                    <a:pt x="12111" y="19327"/>
                  </a:lnTo>
                  <a:lnTo>
                    <a:pt x="11118" y="20010"/>
                  </a:lnTo>
                  <a:lnTo>
                    <a:pt x="10456" y="21525"/>
                  </a:lnTo>
                  <a:lnTo>
                    <a:pt x="9184" y="61136"/>
                  </a:lnTo>
                  <a:lnTo>
                    <a:pt x="6325" y="87956"/>
                  </a:lnTo>
                  <a:lnTo>
                    <a:pt x="197" y="120574"/>
                  </a:lnTo>
                  <a:lnTo>
                    <a:pt x="0" y="120317"/>
                  </a:lnTo>
                  <a:lnTo>
                    <a:pt x="6231" y="103638"/>
                  </a:lnTo>
                  <a:lnTo>
                    <a:pt x="13806" y="56722"/>
                  </a:lnTo>
                  <a:lnTo>
                    <a:pt x="39690" y="9551"/>
                  </a:lnTo>
                  <a:lnTo>
                    <a:pt x="44320" y="5027"/>
                  </a:lnTo>
                  <a:lnTo>
                    <a:pt x="55110" y="0"/>
                  </a:lnTo>
                  <a:lnTo>
                    <a:pt x="69784" y="3410"/>
                  </a:lnTo>
                  <a:lnTo>
                    <a:pt x="85830" y="13039"/>
                  </a:lnTo>
                  <a:lnTo>
                    <a:pt x="100017" y="27903"/>
                  </a:lnTo>
                  <a:lnTo>
                    <a:pt x="107734" y="42269"/>
                  </a:lnTo>
                  <a:lnTo>
                    <a:pt x="112078" y="67902"/>
                  </a:lnTo>
                  <a:lnTo>
                    <a:pt x="110543" y="99486"/>
                  </a:lnTo>
                  <a:lnTo>
                    <a:pt x="106062" y="116065"/>
                  </a:lnTo>
                  <a:lnTo>
                    <a:pt x="94857" y="129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7897"/>
            <p:cNvSpPr/>
            <p:nvPr>
              <p:custDataLst>
                <p:tags r:id="rId18"/>
              </p:custDataLst>
            </p:nvPr>
          </p:nvSpPr>
          <p:spPr>
            <a:xfrm>
              <a:off x="1146016" y="606317"/>
              <a:ext cx="101760" cy="127109"/>
            </a:xfrm>
            <a:custGeom>
              <a:avLst/>
              <a:gdLst/>
              <a:ahLst/>
              <a:cxnLst/>
              <a:rect l="0" t="0" r="0" b="0"/>
              <a:pathLst>
                <a:path w="101760" h="127109">
                  <a:moveTo>
                    <a:pt x="44609" y="50908"/>
                  </a:moveTo>
                  <a:lnTo>
                    <a:pt x="44609" y="50908"/>
                  </a:lnTo>
                  <a:lnTo>
                    <a:pt x="44609" y="60041"/>
                  </a:lnTo>
                  <a:lnTo>
                    <a:pt x="54722" y="60317"/>
                  </a:lnTo>
                  <a:lnTo>
                    <a:pt x="62509" y="57559"/>
                  </a:lnTo>
                  <a:lnTo>
                    <a:pt x="94018" y="29839"/>
                  </a:lnTo>
                  <a:lnTo>
                    <a:pt x="98318" y="20024"/>
                  </a:lnTo>
                  <a:lnTo>
                    <a:pt x="99465" y="14444"/>
                  </a:lnTo>
                  <a:lnTo>
                    <a:pt x="98113" y="9665"/>
                  </a:lnTo>
                  <a:lnTo>
                    <a:pt x="90966" y="1533"/>
                  </a:lnTo>
                  <a:lnTo>
                    <a:pt x="86097" y="0"/>
                  </a:lnTo>
                  <a:lnTo>
                    <a:pt x="75043" y="1118"/>
                  </a:lnTo>
                  <a:lnTo>
                    <a:pt x="34074" y="23720"/>
                  </a:lnTo>
                  <a:lnTo>
                    <a:pt x="17702" y="35650"/>
                  </a:lnTo>
                  <a:lnTo>
                    <a:pt x="6897" y="48007"/>
                  </a:lnTo>
                  <a:lnTo>
                    <a:pt x="1390" y="63377"/>
                  </a:lnTo>
                  <a:lnTo>
                    <a:pt x="0" y="79733"/>
                  </a:lnTo>
                  <a:lnTo>
                    <a:pt x="2911" y="94058"/>
                  </a:lnTo>
                  <a:lnTo>
                    <a:pt x="13376" y="107480"/>
                  </a:lnTo>
                  <a:lnTo>
                    <a:pt x="20612" y="114023"/>
                  </a:lnTo>
                  <a:lnTo>
                    <a:pt x="39941" y="121292"/>
                  </a:lnTo>
                  <a:lnTo>
                    <a:pt x="101759" y="127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7898"/>
            <p:cNvSpPr/>
            <p:nvPr>
              <p:custDataLst>
                <p:tags r:id="rId19"/>
              </p:custDataLst>
            </p:nvPr>
          </p:nvSpPr>
          <p:spPr>
            <a:xfrm>
              <a:off x="962299" y="447712"/>
              <a:ext cx="180702" cy="341340"/>
            </a:xfrm>
            <a:custGeom>
              <a:avLst/>
              <a:gdLst/>
              <a:ahLst/>
              <a:cxnLst/>
              <a:rect l="0" t="0" r="0" b="0"/>
              <a:pathLst>
                <a:path w="180702" h="341340">
                  <a:moveTo>
                    <a:pt x="171176" y="19013"/>
                  </a:moveTo>
                  <a:lnTo>
                    <a:pt x="171176" y="19013"/>
                  </a:lnTo>
                  <a:lnTo>
                    <a:pt x="171176" y="10812"/>
                  </a:lnTo>
                  <a:lnTo>
                    <a:pt x="180309" y="390"/>
                  </a:lnTo>
                  <a:lnTo>
                    <a:pt x="162353" y="0"/>
                  </a:lnTo>
                  <a:lnTo>
                    <a:pt x="138938" y="7575"/>
                  </a:lnTo>
                  <a:lnTo>
                    <a:pt x="94737" y="33078"/>
                  </a:lnTo>
                  <a:lnTo>
                    <a:pt x="47413" y="78595"/>
                  </a:lnTo>
                  <a:lnTo>
                    <a:pt x="22238" y="124896"/>
                  </a:lnTo>
                  <a:lnTo>
                    <a:pt x="6760" y="164694"/>
                  </a:lnTo>
                  <a:lnTo>
                    <a:pt x="1115" y="209205"/>
                  </a:lnTo>
                  <a:lnTo>
                    <a:pt x="0" y="256568"/>
                  </a:lnTo>
                  <a:lnTo>
                    <a:pt x="2630" y="278841"/>
                  </a:lnTo>
                  <a:lnTo>
                    <a:pt x="10111" y="299905"/>
                  </a:lnTo>
                  <a:lnTo>
                    <a:pt x="27177" y="321560"/>
                  </a:lnTo>
                  <a:lnTo>
                    <a:pt x="49840" y="334905"/>
                  </a:lnTo>
                  <a:lnTo>
                    <a:pt x="71607" y="340505"/>
                  </a:lnTo>
                  <a:lnTo>
                    <a:pt x="105529" y="341339"/>
                  </a:lnTo>
                  <a:lnTo>
                    <a:pt x="152261" y="329544"/>
                  </a:lnTo>
                  <a:lnTo>
                    <a:pt x="180701" y="314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3" name="SMARTInkShape-Group1614"/>
          <p:cNvGrpSpPr/>
          <p:nvPr/>
        </p:nvGrpSpPr>
        <p:grpSpPr>
          <a:xfrm>
            <a:off x="202370" y="340246"/>
            <a:ext cx="405955" cy="502311"/>
            <a:chOff x="202370" y="340246"/>
            <a:chExt cx="405955" cy="502311"/>
          </a:xfrm>
        </p:grpSpPr>
        <p:sp>
          <p:nvSpPr>
            <p:cNvPr id="320" name="SMARTInkShape-7899"/>
            <p:cNvSpPr/>
            <p:nvPr>
              <p:custDataLst>
                <p:tags r:id="rId10"/>
              </p:custDataLst>
            </p:nvPr>
          </p:nvSpPr>
          <p:spPr>
            <a:xfrm>
              <a:off x="202370" y="340246"/>
              <a:ext cx="405955" cy="502311"/>
            </a:xfrm>
            <a:custGeom>
              <a:avLst/>
              <a:gdLst/>
              <a:ahLst/>
              <a:cxnLst/>
              <a:rect l="0" t="0" r="0" b="0"/>
              <a:pathLst>
                <a:path w="405955" h="502311">
                  <a:moveTo>
                    <a:pt x="321505" y="97904"/>
                  </a:moveTo>
                  <a:lnTo>
                    <a:pt x="321505" y="97904"/>
                  </a:lnTo>
                  <a:lnTo>
                    <a:pt x="308322" y="77182"/>
                  </a:lnTo>
                  <a:lnTo>
                    <a:pt x="260849" y="30597"/>
                  </a:lnTo>
                  <a:lnTo>
                    <a:pt x="221975" y="3435"/>
                  </a:lnTo>
                  <a:lnTo>
                    <a:pt x="213877" y="0"/>
                  </a:lnTo>
                  <a:lnTo>
                    <a:pt x="177197" y="221"/>
                  </a:lnTo>
                  <a:lnTo>
                    <a:pt x="132603" y="10836"/>
                  </a:lnTo>
                  <a:lnTo>
                    <a:pt x="93703" y="33182"/>
                  </a:lnTo>
                  <a:lnTo>
                    <a:pt x="64017" y="63301"/>
                  </a:lnTo>
                  <a:lnTo>
                    <a:pt x="33597" y="102402"/>
                  </a:lnTo>
                  <a:lnTo>
                    <a:pt x="17533" y="144222"/>
                  </a:lnTo>
                  <a:lnTo>
                    <a:pt x="4169" y="188427"/>
                  </a:lnTo>
                  <a:lnTo>
                    <a:pt x="550" y="221392"/>
                  </a:lnTo>
                  <a:lnTo>
                    <a:pt x="0" y="257563"/>
                  </a:lnTo>
                  <a:lnTo>
                    <a:pt x="5641" y="300668"/>
                  </a:lnTo>
                  <a:lnTo>
                    <a:pt x="19850" y="347036"/>
                  </a:lnTo>
                  <a:lnTo>
                    <a:pt x="37670" y="391590"/>
                  </a:lnTo>
                  <a:lnTo>
                    <a:pt x="65000" y="433056"/>
                  </a:lnTo>
                  <a:lnTo>
                    <a:pt x="78386" y="449002"/>
                  </a:lnTo>
                  <a:lnTo>
                    <a:pt x="122077" y="476599"/>
                  </a:lnTo>
                  <a:lnTo>
                    <a:pt x="159698" y="492638"/>
                  </a:lnTo>
                  <a:lnTo>
                    <a:pt x="207221" y="502310"/>
                  </a:lnTo>
                  <a:lnTo>
                    <a:pt x="252010" y="499259"/>
                  </a:lnTo>
                  <a:lnTo>
                    <a:pt x="259300" y="498824"/>
                  </a:lnTo>
                  <a:lnTo>
                    <a:pt x="284729" y="488099"/>
                  </a:lnTo>
                  <a:lnTo>
                    <a:pt x="328313" y="458966"/>
                  </a:lnTo>
                  <a:lnTo>
                    <a:pt x="356683" y="437248"/>
                  </a:lnTo>
                  <a:lnTo>
                    <a:pt x="372733" y="411176"/>
                  </a:lnTo>
                  <a:lnTo>
                    <a:pt x="390993" y="364465"/>
                  </a:lnTo>
                  <a:lnTo>
                    <a:pt x="400773" y="330931"/>
                  </a:lnTo>
                  <a:lnTo>
                    <a:pt x="404360" y="298133"/>
                  </a:lnTo>
                  <a:lnTo>
                    <a:pt x="405954" y="262036"/>
                  </a:lnTo>
                  <a:lnTo>
                    <a:pt x="405794" y="217915"/>
                  </a:lnTo>
                  <a:lnTo>
                    <a:pt x="399514" y="178030"/>
                  </a:lnTo>
                  <a:lnTo>
                    <a:pt x="389892" y="140460"/>
                  </a:lnTo>
                  <a:lnTo>
                    <a:pt x="368214" y="98784"/>
                  </a:lnTo>
                  <a:lnTo>
                    <a:pt x="343549" y="65034"/>
                  </a:lnTo>
                  <a:lnTo>
                    <a:pt x="324626" y="49594"/>
                  </a:lnTo>
                  <a:lnTo>
                    <a:pt x="300558" y="38317"/>
                  </a:lnTo>
                  <a:lnTo>
                    <a:pt x="258148" y="33329"/>
                  </a:lnTo>
                  <a:lnTo>
                    <a:pt x="220535" y="36908"/>
                  </a:lnTo>
                  <a:lnTo>
                    <a:pt x="159580" y="59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7900"/>
            <p:cNvSpPr/>
            <p:nvPr>
              <p:custDataLst>
                <p:tags r:id="rId11"/>
              </p:custDataLst>
            </p:nvPr>
          </p:nvSpPr>
          <p:spPr>
            <a:xfrm>
              <a:off x="504835" y="581025"/>
              <a:ext cx="9516" cy="161926"/>
            </a:xfrm>
            <a:custGeom>
              <a:avLst/>
              <a:gdLst/>
              <a:ahLst/>
              <a:cxnLst/>
              <a:rect l="0" t="0" r="0" b="0"/>
              <a:pathLst>
                <a:path w="9516" h="161926">
                  <a:moveTo>
                    <a:pt x="9515" y="0"/>
                  </a:moveTo>
                  <a:lnTo>
                    <a:pt x="9515" y="0"/>
                  </a:lnTo>
                  <a:lnTo>
                    <a:pt x="1314" y="0"/>
                  </a:lnTo>
                  <a:lnTo>
                    <a:pt x="42" y="44240"/>
                  </a:lnTo>
                  <a:lnTo>
                    <a:pt x="0" y="85056"/>
                  </a:lnTo>
                  <a:lnTo>
                    <a:pt x="5480" y="121576"/>
                  </a:lnTo>
                  <a:lnTo>
                    <a:pt x="3145" y="138211"/>
                  </a:lnTo>
                  <a:lnTo>
                    <a:pt x="951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7901"/>
            <p:cNvSpPr/>
            <p:nvPr>
              <p:custDataLst>
                <p:tags r:id="rId12"/>
              </p:custDataLst>
            </p:nvPr>
          </p:nvSpPr>
          <p:spPr>
            <a:xfrm>
              <a:off x="381164" y="442187"/>
              <a:ext cx="152237" cy="252308"/>
            </a:xfrm>
            <a:custGeom>
              <a:avLst/>
              <a:gdLst/>
              <a:ahLst/>
              <a:cxnLst/>
              <a:rect l="0" t="0" r="0" b="0"/>
              <a:pathLst>
                <a:path w="152237" h="252308">
                  <a:moveTo>
                    <a:pt x="47461" y="5488"/>
                  </a:moveTo>
                  <a:lnTo>
                    <a:pt x="47461" y="5488"/>
                  </a:lnTo>
                  <a:lnTo>
                    <a:pt x="47461" y="0"/>
                  </a:lnTo>
                  <a:lnTo>
                    <a:pt x="46403" y="15025"/>
                  </a:lnTo>
                  <a:lnTo>
                    <a:pt x="39260" y="54369"/>
                  </a:lnTo>
                  <a:lnTo>
                    <a:pt x="30593" y="96949"/>
                  </a:lnTo>
                  <a:lnTo>
                    <a:pt x="18690" y="133582"/>
                  </a:lnTo>
                  <a:lnTo>
                    <a:pt x="6147" y="180956"/>
                  </a:lnTo>
                  <a:lnTo>
                    <a:pt x="390" y="226728"/>
                  </a:lnTo>
                  <a:lnTo>
                    <a:pt x="0" y="243666"/>
                  </a:lnTo>
                  <a:lnTo>
                    <a:pt x="2062" y="246824"/>
                  </a:lnTo>
                  <a:lnTo>
                    <a:pt x="5553" y="248928"/>
                  </a:lnTo>
                  <a:lnTo>
                    <a:pt x="23402" y="251891"/>
                  </a:lnTo>
                  <a:lnTo>
                    <a:pt x="31422" y="252307"/>
                  </a:lnTo>
                  <a:lnTo>
                    <a:pt x="48799" y="247124"/>
                  </a:lnTo>
                  <a:lnTo>
                    <a:pt x="93146" y="229259"/>
                  </a:lnTo>
                  <a:lnTo>
                    <a:pt x="110621" y="223838"/>
                  </a:lnTo>
                  <a:lnTo>
                    <a:pt x="152236" y="19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6" name="SMARTInkShape-Group1615"/>
          <p:cNvGrpSpPr/>
          <p:nvPr/>
        </p:nvGrpSpPr>
        <p:grpSpPr>
          <a:xfrm>
            <a:off x="7048500" y="5297010"/>
            <a:ext cx="352426" cy="511917"/>
            <a:chOff x="7048500" y="5297010"/>
            <a:chExt cx="352426" cy="511917"/>
          </a:xfrm>
        </p:grpSpPr>
        <p:sp>
          <p:nvSpPr>
            <p:cNvPr id="324" name="SMARTInkShape-7902"/>
            <p:cNvSpPr/>
            <p:nvPr>
              <p:custDataLst>
                <p:tags r:id="rId8"/>
              </p:custDataLst>
            </p:nvPr>
          </p:nvSpPr>
          <p:spPr>
            <a:xfrm>
              <a:off x="7129493" y="5297010"/>
              <a:ext cx="109508" cy="113191"/>
            </a:xfrm>
            <a:custGeom>
              <a:avLst/>
              <a:gdLst/>
              <a:ahLst/>
              <a:cxnLst/>
              <a:rect l="0" t="0" r="0" b="0"/>
              <a:pathLst>
                <a:path w="109508" h="113191">
                  <a:moveTo>
                    <a:pt x="71407" y="36990"/>
                  </a:moveTo>
                  <a:lnTo>
                    <a:pt x="71407" y="36990"/>
                  </a:lnTo>
                  <a:lnTo>
                    <a:pt x="76463" y="36990"/>
                  </a:lnTo>
                  <a:lnTo>
                    <a:pt x="77952" y="35932"/>
                  </a:lnTo>
                  <a:lnTo>
                    <a:pt x="78945" y="34168"/>
                  </a:lnTo>
                  <a:lnTo>
                    <a:pt x="79607" y="31934"/>
                  </a:lnTo>
                  <a:lnTo>
                    <a:pt x="89017" y="19657"/>
                  </a:lnTo>
                  <a:lnTo>
                    <a:pt x="88439" y="18027"/>
                  </a:lnTo>
                  <a:lnTo>
                    <a:pt x="84974" y="13392"/>
                  </a:lnTo>
                  <a:lnTo>
                    <a:pt x="79906" y="10627"/>
                  </a:lnTo>
                  <a:lnTo>
                    <a:pt x="65459" y="9070"/>
                  </a:lnTo>
                  <a:lnTo>
                    <a:pt x="50771" y="9764"/>
                  </a:lnTo>
                  <a:lnTo>
                    <a:pt x="37188" y="13601"/>
                  </a:lnTo>
                  <a:lnTo>
                    <a:pt x="8557" y="33961"/>
                  </a:lnTo>
                  <a:lnTo>
                    <a:pt x="809" y="46206"/>
                  </a:lnTo>
                  <a:lnTo>
                    <a:pt x="0" y="51600"/>
                  </a:lnTo>
                  <a:lnTo>
                    <a:pt x="1924" y="63239"/>
                  </a:lnTo>
                  <a:lnTo>
                    <a:pt x="8956" y="76635"/>
                  </a:lnTo>
                  <a:lnTo>
                    <a:pt x="27856" y="87307"/>
                  </a:lnTo>
                  <a:lnTo>
                    <a:pt x="43451" y="92116"/>
                  </a:lnTo>
                  <a:lnTo>
                    <a:pt x="64887" y="88484"/>
                  </a:lnTo>
                  <a:lnTo>
                    <a:pt x="81234" y="80705"/>
                  </a:lnTo>
                  <a:lnTo>
                    <a:pt x="92782" y="66641"/>
                  </a:lnTo>
                  <a:lnTo>
                    <a:pt x="105106" y="42926"/>
                  </a:lnTo>
                  <a:lnTo>
                    <a:pt x="107551" y="30456"/>
                  </a:lnTo>
                  <a:lnTo>
                    <a:pt x="106086" y="24167"/>
                  </a:lnTo>
                  <a:lnTo>
                    <a:pt x="98814" y="11535"/>
                  </a:lnTo>
                  <a:lnTo>
                    <a:pt x="91349" y="4510"/>
                  </a:lnTo>
                  <a:lnTo>
                    <a:pt x="83445" y="1388"/>
                  </a:lnTo>
                  <a:lnTo>
                    <a:pt x="72877" y="0"/>
                  </a:lnTo>
                  <a:lnTo>
                    <a:pt x="31275" y="12245"/>
                  </a:lnTo>
                  <a:lnTo>
                    <a:pt x="25603" y="16260"/>
                  </a:lnTo>
                  <a:lnTo>
                    <a:pt x="21821" y="21053"/>
                  </a:lnTo>
                  <a:lnTo>
                    <a:pt x="16498" y="35091"/>
                  </a:lnTo>
                  <a:lnTo>
                    <a:pt x="15751" y="38898"/>
                  </a:lnTo>
                  <a:lnTo>
                    <a:pt x="18428" y="41437"/>
                  </a:lnTo>
                  <a:lnTo>
                    <a:pt x="36307" y="45010"/>
                  </a:lnTo>
                  <a:lnTo>
                    <a:pt x="55480" y="45011"/>
                  </a:lnTo>
                  <a:lnTo>
                    <a:pt x="91512" y="37552"/>
                  </a:lnTo>
                  <a:lnTo>
                    <a:pt x="91160" y="37365"/>
                  </a:lnTo>
                  <a:lnTo>
                    <a:pt x="68840" y="38123"/>
                  </a:lnTo>
                  <a:lnTo>
                    <a:pt x="36562" y="50257"/>
                  </a:lnTo>
                  <a:lnTo>
                    <a:pt x="29461" y="56292"/>
                  </a:lnTo>
                  <a:lnTo>
                    <a:pt x="27569" y="59384"/>
                  </a:lnTo>
                  <a:lnTo>
                    <a:pt x="28423" y="61444"/>
                  </a:lnTo>
                  <a:lnTo>
                    <a:pt x="31109" y="62817"/>
                  </a:lnTo>
                  <a:lnTo>
                    <a:pt x="35018" y="63733"/>
                  </a:lnTo>
                  <a:lnTo>
                    <a:pt x="55686" y="59966"/>
                  </a:lnTo>
                  <a:lnTo>
                    <a:pt x="76862" y="52147"/>
                  </a:lnTo>
                  <a:lnTo>
                    <a:pt x="96541" y="38071"/>
                  </a:lnTo>
                  <a:lnTo>
                    <a:pt x="99805" y="33477"/>
                  </a:lnTo>
                  <a:lnTo>
                    <a:pt x="100922" y="29356"/>
                  </a:lnTo>
                  <a:lnTo>
                    <a:pt x="100609" y="25551"/>
                  </a:lnTo>
                  <a:lnTo>
                    <a:pt x="99342" y="23014"/>
                  </a:lnTo>
                  <a:lnTo>
                    <a:pt x="97439" y="21323"/>
                  </a:lnTo>
                  <a:lnTo>
                    <a:pt x="95112" y="20195"/>
                  </a:lnTo>
                  <a:lnTo>
                    <a:pt x="56140" y="27772"/>
                  </a:lnTo>
                  <a:lnTo>
                    <a:pt x="39955" y="34846"/>
                  </a:lnTo>
                  <a:lnTo>
                    <a:pt x="31675" y="40623"/>
                  </a:lnTo>
                  <a:lnTo>
                    <a:pt x="27290" y="46719"/>
                  </a:lnTo>
                  <a:lnTo>
                    <a:pt x="26121" y="49826"/>
                  </a:lnTo>
                  <a:lnTo>
                    <a:pt x="27458" y="52956"/>
                  </a:lnTo>
                  <a:lnTo>
                    <a:pt x="34588" y="59255"/>
                  </a:lnTo>
                  <a:lnTo>
                    <a:pt x="76939" y="82500"/>
                  </a:lnTo>
                  <a:lnTo>
                    <a:pt x="109507" y="113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7903"/>
            <p:cNvSpPr/>
            <p:nvPr>
              <p:custDataLst>
                <p:tags r:id="rId9"/>
              </p:custDataLst>
            </p:nvPr>
          </p:nvSpPr>
          <p:spPr>
            <a:xfrm>
              <a:off x="7048500" y="5569677"/>
              <a:ext cx="352426" cy="239250"/>
            </a:xfrm>
            <a:custGeom>
              <a:avLst/>
              <a:gdLst/>
              <a:ahLst/>
              <a:cxnLst/>
              <a:rect l="0" t="0" r="0" b="0"/>
              <a:pathLst>
                <a:path w="352426" h="239250">
                  <a:moveTo>
                    <a:pt x="0" y="231048"/>
                  </a:moveTo>
                  <a:lnTo>
                    <a:pt x="0" y="231048"/>
                  </a:lnTo>
                  <a:lnTo>
                    <a:pt x="0" y="236104"/>
                  </a:lnTo>
                  <a:lnTo>
                    <a:pt x="2117" y="237593"/>
                  </a:lnTo>
                  <a:lnTo>
                    <a:pt x="10113" y="239249"/>
                  </a:lnTo>
                  <a:lnTo>
                    <a:pt x="13092" y="238632"/>
                  </a:lnTo>
                  <a:lnTo>
                    <a:pt x="15078" y="237162"/>
                  </a:lnTo>
                  <a:lnTo>
                    <a:pt x="16402" y="235124"/>
                  </a:lnTo>
                  <a:lnTo>
                    <a:pt x="36602" y="218401"/>
                  </a:lnTo>
                  <a:lnTo>
                    <a:pt x="64557" y="175610"/>
                  </a:lnTo>
                  <a:lnTo>
                    <a:pt x="88817" y="133711"/>
                  </a:lnTo>
                  <a:lnTo>
                    <a:pt x="104131" y="92778"/>
                  </a:lnTo>
                  <a:lnTo>
                    <a:pt x="119507" y="49425"/>
                  </a:lnTo>
                  <a:lnTo>
                    <a:pt x="123573" y="4083"/>
                  </a:lnTo>
                  <a:lnTo>
                    <a:pt x="123657" y="363"/>
                  </a:lnTo>
                  <a:lnTo>
                    <a:pt x="122655" y="0"/>
                  </a:lnTo>
                  <a:lnTo>
                    <a:pt x="118719" y="5240"/>
                  </a:lnTo>
                  <a:lnTo>
                    <a:pt x="108627" y="33455"/>
                  </a:lnTo>
                  <a:lnTo>
                    <a:pt x="105535" y="72426"/>
                  </a:lnTo>
                  <a:lnTo>
                    <a:pt x="105934" y="112362"/>
                  </a:lnTo>
                  <a:lnTo>
                    <a:pt x="112989" y="145412"/>
                  </a:lnTo>
                  <a:lnTo>
                    <a:pt x="124025" y="162165"/>
                  </a:lnTo>
                  <a:lnTo>
                    <a:pt x="135643" y="175479"/>
                  </a:lnTo>
                  <a:lnTo>
                    <a:pt x="148127" y="179892"/>
                  </a:lnTo>
                  <a:lnTo>
                    <a:pt x="163201" y="180795"/>
                  </a:lnTo>
                  <a:lnTo>
                    <a:pt x="176956" y="177669"/>
                  </a:lnTo>
                  <a:lnTo>
                    <a:pt x="201975" y="160493"/>
                  </a:lnTo>
                  <a:lnTo>
                    <a:pt x="221028" y="140166"/>
                  </a:lnTo>
                  <a:lnTo>
                    <a:pt x="243478" y="98078"/>
                  </a:lnTo>
                  <a:lnTo>
                    <a:pt x="260218" y="53128"/>
                  </a:lnTo>
                  <a:lnTo>
                    <a:pt x="266131" y="24763"/>
                  </a:lnTo>
                  <a:lnTo>
                    <a:pt x="266320" y="24733"/>
                  </a:lnTo>
                  <a:lnTo>
                    <a:pt x="274217" y="66362"/>
                  </a:lnTo>
                  <a:lnTo>
                    <a:pt x="277449" y="81654"/>
                  </a:lnTo>
                  <a:lnTo>
                    <a:pt x="297566" y="116557"/>
                  </a:lnTo>
                  <a:lnTo>
                    <a:pt x="341544" y="162975"/>
                  </a:lnTo>
                  <a:lnTo>
                    <a:pt x="352425" y="173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7" name="SMARTInkShape-7904"/>
          <p:cNvSpPr/>
          <p:nvPr>
            <p:custDataLst>
              <p:tags r:id="rId5"/>
            </p:custDataLst>
          </p:nvPr>
        </p:nvSpPr>
        <p:spPr>
          <a:xfrm>
            <a:off x="4314825" y="3745297"/>
            <a:ext cx="6076951" cy="1388679"/>
          </a:xfrm>
          <a:custGeom>
            <a:avLst/>
            <a:gdLst/>
            <a:ahLst/>
            <a:cxnLst/>
            <a:rect l="0" t="0" r="0" b="0"/>
            <a:pathLst>
              <a:path w="6076951" h="1388679">
                <a:moveTo>
                  <a:pt x="0" y="1388678"/>
                </a:moveTo>
                <a:lnTo>
                  <a:pt x="0" y="1388678"/>
                </a:lnTo>
                <a:lnTo>
                  <a:pt x="0" y="1383622"/>
                </a:lnTo>
                <a:lnTo>
                  <a:pt x="1058" y="1382133"/>
                </a:lnTo>
                <a:lnTo>
                  <a:pt x="2822" y="1381139"/>
                </a:lnTo>
                <a:lnTo>
                  <a:pt x="13257" y="1379545"/>
                </a:lnTo>
                <a:lnTo>
                  <a:pt x="54547" y="1379163"/>
                </a:lnTo>
                <a:lnTo>
                  <a:pt x="100326" y="1379153"/>
                </a:lnTo>
                <a:lnTo>
                  <a:pt x="141957" y="1379153"/>
                </a:lnTo>
                <a:lnTo>
                  <a:pt x="178469" y="1379153"/>
                </a:lnTo>
                <a:lnTo>
                  <a:pt x="216098" y="1379153"/>
                </a:lnTo>
                <a:lnTo>
                  <a:pt x="253000" y="1378095"/>
                </a:lnTo>
                <a:lnTo>
                  <a:pt x="294137" y="1370952"/>
                </a:lnTo>
                <a:lnTo>
                  <a:pt x="337541" y="1369890"/>
                </a:lnTo>
                <a:lnTo>
                  <a:pt x="375433" y="1366857"/>
                </a:lnTo>
                <a:lnTo>
                  <a:pt x="423057" y="1361437"/>
                </a:lnTo>
                <a:lnTo>
                  <a:pt x="465663" y="1355442"/>
                </a:lnTo>
                <a:lnTo>
                  <a:pt x="507829" y="1351539"/>
                </a:lnTo>
                <a:lnTo>
                  <a:pt x="546755" y="1349804"/>
                </a:lnTo>
                <a:lnTo>
                  <a:pt x="581454" y="1344116"/>
                </a:lnTo>
                <a:lnTo>
                  <a:pt x="624308" y="1340903"/>
                </a:lnTo>
                <a:lnTo>
                  <a:pt x="667345" y="1334776"/>
                </a:lnTo>
                <a:lnTo>
                  <a:pt x="714662" y="1326900"/>
                </a:lnTo>
                <a:lnTo>
                  <a:pt x="762038" y="1319826"/>
                </a:lnTo>
                <a:lnTo>
                  <a:pt x="796230" y="1311833"/>
                </a:lnTo>
                <a:lnTo>
                  <a:pt x="842698" y="1302762"/>
                </a:lnTo>
                <a:lnTo>
                  <a:pt x="877241" y="1296518"/>
                </a:lnTo>
                <a:lnTo>
                  <a:pt x="924321" y="1288112"/>
                </a:lnTo>
                <a:lnTo>
                  <a:pt x="969747" y="1281912"/>
                </a:lnTo>
                <a:lnTo>
                  <a:pt x="1005235" y="1273789"/>
                </a:lnTo>
                <a:lnTo>
                  <a:pt x="1049264" y="1264678"/>
                </a:lnTo>
                <a:lnTo>
                  <a:pt x="1095823" y="1255276"/>
                </a:lnTo>
                <a:lnTo>
                  <a:pt x="1140311" y="1242966"/>
                </a:lnTo>
                <a:lnTo>
                  <a:pt x="1177481" y="1231556"/>
                </a:lnTo>
                <a:lnTo>
                  <a:pt x="1211425" y="1222532"/>
                </a:lnTo>
                <a:lnTo>
                  <a:pt x="1248294" y="1209275"/>
                </a:lnTo>
                <a:lnTo>
                  <a:pt x="1293621" y="1195313"/>
                </a:lnTo>
                <a:lnTo>
                  <a:pt x="1340753" y="1174760"/>
                </a:lnTo>
                <a:lnTo>
                  <a:pt x="1385184" y="1153139"/>
                </a:lnTo>
                <a:lnTo>
                  <a:pt x="1425084" y="1128251"/>
                </a:lnTo>
                <a:lnTo>
                  <a:pt x="1468353" y="1106067"/>
                </a:lnTo>
                <a:lnTo>
                  <a:pt x="1510304" y="1078148"/>
                </a:lnTo>
                <a:lnTo>
                  <a:pt x="1549295" y="1045860"/>
                </a:lnTo>
                <a:lnTo>
                  <a:pt x="1590027" y="1015338"/>
                </a:lnTo>
                <a:lnTo>
                  <a:pt x="1632571" y="982516"/>
                </a:lnTo>
                <a:lnTo>
                  <a:pt x="1674236" y="943077"/>
                </a:lnTo>
                <a:lnTo>
                  <a:pt x="1711579" y="900328"/>
                </a:lnTo>
                <a:lnTo>
                  <a:pt x="1749613" y="860622"/>
                </a:lnTo>
                <a:lnTo>
                  <a:pt x="1791560" y="816628"/>
                </a:lnTo>
                <a:lnTo>
                  <a:pt x="1834668" y="776382"/>
                </a:lnTo>
                <a:lnTo>
                  <a:pt x="1871553" y="733920"/>
                </a:lnTo>
                <a:lnTo>
                  <a:pt x="1910125" y="688852"/>
                </a:lnTo>
                <a:lnTo>
                  <a:pt x="1946606" y="643583"/>
                </a:lnTo>
                <a:lnTo>
                  <a:pt x="1991202" y="597679"/>
                </a:lnTo>
                <a:lnTo>
                  <a:pt x="2032058" y="556773"/>
                </a:lnTo>
                <a:lnTo>
                  <a:pt x="2071231" y="514775"/>
                </a:lnTo>
                <a:lnTo>
                  <a:pt x="2105788" y="473339"/>
                </a:lnTo>
                <a:lnTo>
                  <a:pt x="2133124" y="441637"/>
                </a:lnTo>
                <a:lnTo>
                  <a:pt x="2152509" y="422626"/>
                </a:lnTo>
                <a:lnTo>
                  <a:pt x="2171658" y="402529"/>
                </a:lnTo>
                <a:lnTo>
                  <a:pt x="2184382" y="391590"/>
                </a:lnTo>
                <a:lnTo>
                  <a:pt x="2216148" y="349599"/>
                </a:lnTo>
                <a:lnTo>
                  <a:pt x="2251957" y="302071"/>
                </a:lnTo>
                <a:lnTo>
                  <a:pt x="2292754" y="258167"/>
                </a:lnTo>
                <a:lnTo>
                  <a:pt x="2336005" y="214730"/>
                </a:lnTo>
                <a:lnTo>
                  <a:pt x="2373422" y="169106"/>
                </a:lnTo>
                <a:lnTo>
                  <a:pt x="2395971" y="147611"/>
                </a:lnTo>
                <a:lnTo>
                  <a:pt x="2442676" y="119237"/>
                </a:lnTo>
                <a:lnTo>
                  <a:pt x="2487647" y="89758"/>
                </a:lnTo>
                <a:lnTo>
                  <a:pt x="2534597" y="64635"/>
                </a:lnTo>
                <a:lnTo>
                  <a:pt x="2574524" y="44346"/>
                </a:lnTo>
                <a:lnTo>
                  <a:pt x="2616918" y="29671"/>
                </a:lnTo>
                <a:lnTo>
                  <a:pt x="2637697" y="24690"/>
                </a:lnTo>
                <a:lnTo>
                  <a:pt x="2682112" y="11535"/>
                </a:lnTo>
                <a:lnTo>
                  <a:pt x="2722090" y="8077"/>
                </a:lnTo>
                <a:lnTo>
                  <a:pt x="2765859" y="83"/>
                </a:lnTo>
                <a:lnTo>
                  <a:pt x="2777613" y="0"/>
                </a:lnTo>
                <a:lnTo>
                  <a:pt x="2816672" y="5747"/>
                </a:lnTo>
                <a:lnTo>
                  <a:pt x="2859514" y="9840"/>
                </a:lnTo>
                <a:lnTo>
                  <a:pt x="2906228" y="20705"/>
                </a:lnTo>
                <a:lnTo>
                  <a:pt x="2952895" y="36187"/>
                </a:lnTo>
                <a:lnTo>
                  <a:pt x="2999552" y="50466"/>
                </a:lnTo>
                <a:lnTo>
                  <a:pt x="3043120" y="73814"/>
                </a:lnTo>
                <a:lnTo>
                  <a:pt x="3087344" y="100781"/>
                </a:lnTo>
                <a:lnTo>
                  <a:pt x="3102528" y="108254"/>
                </a:lnTo>
                <a:lnTo>
                  <a:pt x="3148948" y="147405"/>
                </a:lnTo>
                <a:lnTo>
                  <a:pt x="3184746" y="189016"/>
                </a:lnTo>
                <a:lnTo>
                  <a:pt x="3204325" y="213750"/>
                </a:lnTo>
                <a:lnTo>
                  <a:pt x="3206192" y="218043"/>
                </a:lnTo>
                <a:lnTo>
                  <a:pt x="3243238" y="253131"/>
                </a:lnTo>
                <a:lnTo>
                  <a:pt x="3265569" y="289228"/>
                </a:lnTo>
                <a:lnTo>
                  <a:pt x="3301902" y="334526"/>
                </a:lnTo>
                <a:lnTo>
                  <a:pt x="3335916" y="379025"/>
                </a:lnTo>
                <a:lnTo>
                  <a:pt x="3346355" y="392785"/>
                </a:lnTo>
                <a:lnTo>
                  <a:pt x="3370505" y="432983"/>
                </a:lnTo>
                <a:lnTo>
                  <a:pt x="3416295" y="480515"/>
                </a:lnTo>
                <a:lnTo>
                  <a:pt x="3454451" y="525321"/>
                </a:lnTo>
                <a:lnTo>
                  <a:pt x="3493270" y="568104"/>
                </a:lnTo>
                <a:lnTo>
                  <a:pt x="3529289" y="612074"/>
                </a:lnTo>
                <a:lnTo>
                  <a:pt x="3574818" y="653105"/>
                </a:lnTo>
                <a:lnTo>
                  <a:pt x="3616026" y="693412"/>
                </a:lnTo>
                <a:lnTo>
                  <a:pt x="3658397" y="732715"/>
                </a:lnTo>
                <a:lnTo>
                  <a:pt x="3677944" y="754757"/>
                </a:lnTo>
                <a:lnTo>
                  <a:pt x="3694662" y="776743"/>
                </a:lnTo>
                <a:lnTo>
                  <a:pt x="3739188" y="822516"/>
                </a:lnTo>
                <a:lnTo>
                  <a:pt x="3782734" y="858569"/>
                </a:lnTo>
                <a:lnTo>
                  <a:pt x="3823612" y="894817"/>
                </a:lnTo>
                <a:lnTo>
                  <a:pt x="3869495" y="931604"/>
                </a:lnTo>
                <a:lnTo>
                  <a:pt x="3915084" y="969791"/>
                </a:lnTo>
                <a:lnTo>
                  <a:pt x="3957384" y="999056"/>
                </a:lnTo>
                <a:lnTo>
                  <a:pt x="4003916" y="1030087"/>
                </a:lnTo>
                <a:lnTo>
                  <a:pt x="4050299" y="1060645"/>
                </a:lnTo>
                <a:lnTo>
                  <a:pt x="4090979" y="1085457"/>
                </a:lnTo>
                <a:lnTo>
                  <a:pt x="4134476" y="1102718"/>
                </a:lnTo>
                <a:lnTo>
                  <a:pt x="4156966" y="1112390"/>
                </a:lnTo>
                <a:lnTo>
                  <a:pt x="4198278" y="1134866"/>
                </a:lnTo>
                <a:lnTo>
                  <a:pt x="4244849" y="1158391"/>
                </a:lnTo>
                <a:lnTo>
                  <a:pt x="4291086" y="1180480"/>
                </a:lnTo>
                <a:lnTo>
                  <a:pt x="4328441" y="1192683"/>
                </a:lnTo>
                <a:lnTo>
                  <a:pt x="4366484" y="1206075"/>
                </a:lnTo>
                <a:lnTo>
                  <a:pt x="4411578" y="1215025"/>
                </a:lnTo>
                <a:lnTo>
                  <a:pt x="4449530" y="1224397"/>
                </a:lnTo>
                <a:lnTo>
                  <a:pt x="4493872" y="1236440"/>
                </a:lnTo>
                <a:lnTo>
                  <a:pt x="4539800" y="1252174"/>
                </a:lnTo>
                <a:lnTo>
                  <a:pt x="4581862" y="1260626"/>
                </a:lnTo>
                <a:lnTo>
                  <a:pt x="4629403" y="1269353"/>
                </a:lnTo>
                <a:lnTo>
                  <a:pt x="4669269" y="1276538"/>
                </a:lnTo>
                <a:lnTo>
                  <a:pt x="4704890" y="1284543"/>
                </a:lnTo>
                <a:lnTo>
                  <a:pt x="4737955" y="1290538"/>
                </a:lnTo>
                <a:lnTo>
                  <a:pt x="4773815" y="1296730"/>
                </a:lnTo>
                <a:lnTo>
                  <a:pt x="4810921" y="1303009"/>
                </a:lnTo>
                <a:lnTo>
                  <a:pt x="4848578" y="1309328"/>
                </a:lnTo>
                <a:lnTo>
                  <a:pt x="4886482" y="1315664"/>
                </a:lnTo>
                <a:lnTo>
                  <a:pt x="4933408" y="1320124"/>
                </a:lnTo>
                <a:lnTo>
                  <a:pt x="4974124" y="1326503"/>
                </a:lnTo>
                <a:lnTo>
                  <a:pt x="5008603" y="1332117"/>
                </a:lnTo>
                <a:lnTo>
                  <a:pt x="5045446" y="1337082"/>
                </a:lnTo>
                <a:lnTo>
                  <a:pt x="5089988" y="1339876"/>
                </a:lnTo>
                <a:lnTo>
                  <a:pt x="5129997" y="1341763"/>
                </a:lnTo>
                <a:lnTo>
                  <a:pt x="5168662" y="1347496"/>
                </a:lnTo>
                <a:lnTo>
                  <a:pt x="5206931" y="1349665"/>
                </a:lnTo>
                <a:lnTo>
                  <a:pt x="5246138" y="1351366"/>
                </a:lnTo>
                <a:lnTo>
                  <a:pt x="5289740" y="1357044"/>
                </a:lnTo>
                <a:lnTo>
                  <a:pt x="5330999" y="1359196"/>
                </a:lnTo>
                <a:lnTo>
                  <a:pt x="5375209" y="1359834"/>
                </a:lnTo>
                <a:lnTo>
                  <a:pt x="5416647" y="1360024"/>
                </a:lnTo>
                <a:lnTo>
                  <a:pt x="5460912" y="1360080"/>
                </a:lnTo>
                <a:lnTo>
                  <a:pt x="5502366" y="1361154"/>
                </a:lnTo>
                <a:lnTo>
                  <a:pt x="5546635" y="1366647"/>
                </a:lnTo>
                <a:lnTo>
                  <a:pt x="5587033" y="1368745"/>
                </a:lnTo>
                <a:lnTo>
                  <a:pt x="5626872" y="1369366"/>
                </a:lnTo>
                <a:lnTo>
                  <a:pt x="5670661" y="1369550"/>
                </a:lnTo>
                <a:lnTo>
                  <a:pt x="5709858" y="1369605"/>
                </a:lnTo>
                <a:lnTo>
                  <a:pt x="5754907" y="1369623"/>
                </a:lnTo>
                <a:lnTo>
                  <a:pt x="5791736" y="1369627"/>
                </a:lnTo>
                <a:lnTo>
                  <a:pt x="5829458" y="1369628"/>
                </a:lnTo>
                <a:lnTo>
                  <a:pt x="5875913" y="1369628"/>
                </a:lnTo>
                <a:lnTo>
                  <a:pt x="5914575" y="1369628"/>
                </a:lnTo>
                <a:lnTo>
                  <a:pt x="5952924" y="1369628"/>
                </a:lnTo>
                <a:lnTo>
                  <a:pt x="5995047" y="1369628"/>
                </a:lnTo>
                <a:lnTo>
                  <a:pt x="6076950" y="136010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SMARTInkShape-7905"/>
          <p:cNvSpPr/>
          <p:nvPr>
            <p:custDataLst>
              <p:tags r:id="rId6"/>
            </p:custDataLst>
          </p:nvPr>
        </p:nvSpPr>
        <p:spPr>
          <a:xfrm>
            <a:off x="4659049" y="3434002"/>
            <a:ext cx="5075502" cy="1871390"/>
          </a:xfrm>
          <a:custGeom>
            <a:avLst/>
            <a:gdLst/>
            <a:ahLst/>
            <a:cxnLst/>
            <a:rect l="0" t="0" r="0" b="0"/>
            <a:pathLst>
              <a:path w="5075502" h="1871390">
                <a:moveTo>
                  <a:pt x="8201" y="1861898"/>
                </a:moveTo>
                <a:lnTo>
                  <a:pt x="8201" y="1861898"/>
                </a:lnTo>
                <a:lnTo>
                  <a:pt x="0" y="1861898"/>
                </a:lnTo>
                <a:lnTo>
                  <a:pt x="46346" y="1861898"/>
                </a:lnTo>
                <a:lnTo>
                  <a:pt x="65107" y="1861898"/>
                </a:lnTo>
                <a:lnTo>
                  <a:pt x="73357" y="1864720"/>
                </a:lnTo>
                <a:lnTo>
                  <a:pt x="77038" y="1866954"/>
                </a:lnTo>
                <a:lnTo>
                  <a:pt x="97097" y="1870540"/>
                </a:lnTo>
                <a:lnTo>
                  <a:pt x="138810" y="1871389"/>
                </a:lnTo>
                <a:lnTo>
                  <a:pt x="163862" y="1870358"/>
                </a:lnTo>
                <a:lnTo>
                  <a:pt x="201883" y="1862780"/>
                </a:lnTo>
                <a:lnTo>
                  <a:pt x="249149" y="1861950"/>
                </a:lnTo>
                <a:lnTo>
                  <a:pt x="265572" y="1860862"/>
                </a:lnTo>
                <a:lnTo>
                  <a:pt x="307447" y="1853258"/>
                </a:lnTo>
                <a:lnTo>
                  <a:pt x="354429" y="1852451"/>
                </a:lnTo>
                <a:lnTo>
                  <a:pt x="401997" y="1852380"/>
                </a:lnTo>
                <a:lnTo>
                  <a:pt x="446782" y="1852373"/>
                </a:lnTo>
                <a:lnTo>
                  <a:pt x="486494" y="1852373"/>
                </a:lnTo>
                <a:lnTo>
                  <a:pt x="513631" y="1849551"/>
                </a:lnTo>
                <a:lnTo>
                  <a:pt x="559673" y="1843731"/>
                </a:lnTo>
                <a:lnTo>
                  <a:pt x="600085" y="1842964"/>
                </a:lnTo>
                <a:lnTo>
                  <a:pt x="646552" y="1835324"/>
                </a:lnTo>
                <a:lnTo>
                  <a:pt x="692965" y="1833587"/>
                </a:lnTo>
                <a:lnTo>
                  <a:pt x="733428" y="1833358"/>
                </a:lnTo>
                <a:lnTo>
                  <a:pt x="772361" y="1830506"/>
                </a:lnTo>
                <a:lnTo>
                  <a:pt x="818840" y="1825123"/>
                </a:lnTo>
                <a:lnTo>
                  <a:pt x="858461" y="1824191"/>
                </a:lnTo>
                <a:lnTo>
                  <a:pt x="903229" y="1823876"/>
                </a:lnTo>
                <a:lnTo>
                  <a:pt x="946095" y="1820991"/>
                </a:lnTo>
                <a:lnTo>
                  <a:pt x="990741" y="1815600"/>
                </a:lnTo>
                <a:lnTo>
                  <a:pt x="1035101" y="1809610"/>
                </a:lnTo>
                <a:lnTo>
                  <a:pt x="1071645" y="1806189"/>
                </a:lnTo>
                <a:lnTo>
                  <a:pt x="1107638" y="1800118"/>
                </a:lnTo>
                <a:lnTo>
                  <a:pt x="1150170" y="1796674"/>
                </a:lnTo>
                <a:lnTo>
                  <a:pt x="1191253" y="1794451"/>
                </a:lnTo>
                <a:lnTo>
                  <a:pt x="1232295" y="1787741"/>
                </a:lnTo>
                <a:lnTo>
                  <a:pt x="1271524" y="1781045"/>
                </a:lnTo>
                <a:lnTo>
                  <a:pt x="1313493" y="1769531"/>
                </a:lnTo>
                <a:lnTo>
                  <a:pt x="1355806" y="1757066"/>
                </a:lnTo>
                <a:lnTo>
                  <a:pt x="1400513" y="1741241"/>
                </a:lnTo>
                <a:lnTo>
                  <a:pt x="1444643" y="1730429"/>
                </a:lnTo>
                <a:lnTo>
                  <a:pt x="1483116" y="1720257"/>
                </a:lnTo>
                <a:lnTo>
                  <a:pt x="1527448" y="1699916"/>
                </a:lnTo>
                <a:lnTo>
                  <a:pt x="1548744" y="1685302"/>
                </a:lnTo>
                <a:lnTo>
                  <a:pt x="1557545" y="1680752"/>
                </a:lnTo>
                <a:lnTo>
                  <a:pt x="1603776" y="1645264"/>
                </a:lnTo>
                <a:lnTo>
                  <a:pt x="1648669" y="1607484"/>
                </a:lnTo>
                <a:lnTo>
                  <a:pt x="1688414" y="1562366"/>
                </a:lnTo>
                <a:lnTo>
                  <a:pt x="1719610" y="1518438"/>
                </a:lnTo>
                <a:lnTo>
                  <a:pt x="1740926" y="1486377"/>
                </a:lnTo>
                <a:lnTo>
                  <a:pt x="1763551" y="1440457"/>
                </a:lnTo>
                <a:lnTo>
                  <a:pt x="1793498" y="1395804"/>
                </a:lnTo>
                <a:lnTo>
                  <a:pt x="1802945" y="1373488"/>
                </a:lnTo>
                <a:lnTo>
                  <a:pt x="1829067" y="1330267"/>
                </a:lnTo>
                <a:lnTo>
                  <a:pt x="1846069" y="1292173"/>
                </a:lnTo>
                <a:lnTo>
                  <a:pt x="1865098" y="1245829"/>
                </a:lnTo>
                <a:lnTo>
                  <a:pt x="1880329" y="1199392"/>
                </a:lnTo>
                <a:lnTo>
                  <a:pt x="1894173" y="1159149"/>
                </a:lnTo>
                <a:lnTo>
                  <a:pt x="1909403" y="1119363"/>
                </a:lnTo>
                <a:lnTo>
                  <a:pt x="1920763" y="1076434"/>
                </a:lnTo>
                <a:lnTo>
                  <a:pt x="1936489" y="1035330"/>
                </a:lnTo>
                <a:lnTo>
                  <a:pt x="1957465" y="989350"/>
                </a:lnTo>
                <a:lnTo>
                  <a:pt x="1970315" y="953060"/>
                </a:lnTo>
                <a:lnTo>
                  <a:pt x="1979865" y="926216"/>
                </a:lnTo>
                <a:lnTo>
                  <a:pt x="1989398" y="903092"/>
                </a:lnTo>
                <a:lnTo>
                  <a:pt x="1998730" y="864705"/>
                </a:lnTo>
                <a:lnTo>
                  <a:pt x="2011861" y="824566"/>
                </a:lnTo>
                <a:lnTo>
                  <a:pt x="2022867" y="798185"/>
                </a:lnTo>
                <a:lnTo>
                  <a:pt x="2034495" y="756150"/>
                </a:lnTo>
                <a:lnTo>
                  <a:pt x="2046679" y="715909"/>
                </a:lnTo>
                <a:lnTo>
                  <a:pt x="2055897" y="675701"/>
                </a:lnTo>
                <a:lnTo>
                  <a:pt x="2069170" y="632502"/>
                </a:lnTo>
                <a:lnTo>
                  <a:pt x="2077164" y="592999"/>
                </a:lnTo>
                <a:lnTo>
                  <a:pt x="2084724" y="553721"/>
                </a:lnTo>
                <a:lnTo>
                  <a:pt x="2094818" y="515408"/>
                </a:lnTo>
                <a:lnTo>
                  <a:pt x="2103891" y="488213"/>
                </a:lnTo>
                <a:lnTo>
                  <a:pt x="2122767" y="441654"/>
                </a:lnTo>
                <a:lnTo>
                  <a:pt x="2132082" y="401460"/>
                </a:lnTo>
                <a:lnTo>
                  <a:pt x="2147355" y="355813"/>
                </a:lnTo>
                <a:lnTo>
                  <a:pt x="2161455" y="310778"/>
                </a:lnTo>
                <a:lnTo>
                  <a:pt x="2179954" y="266634"/>
                </a:lnTo>
                <a:lnTo>
                  <a:pt x="2201778" y="222359"/>
                </a:lnTo>
                <a:lnTo>
                  <a:pt x="2230015" y="182356"/>
                </a:lnTo>
                <a:lnTo>
                  <a:pt x="2258075" y="135676"/>
                </a:lnTo>
                <a:lnTo>
                  <a:pt x="2265505" y="115938"/>
                </a:lnTo>
                <a:lnTo>
                  <a:pt x="2291846" y="83936"/>
                </a:lnTo>
                <a:lnTo>
                  <a:pt x="2301268" y="76860"/>
                </a:lnTo>
                <a:lnTo>
                  <a:pt x="2310042" y="71598"/>
                </a:lnTo>
                <a:lnTo>
                  <a:pt x="2351535" y="40289"/>
                </a:lnTo>
                <a:lnTo>
                  <a:pt x="2363075" y="31002"/>
                </a:lnTo>
                <a:lnTo>
                  <a:pt x="2402391" y="13646"/>
                </a:lnTo>
                <a:lnTo>
                  <a:pt x="2428563" y="7226"/>
                </a:lnTo>
                <a:lnTo>
                  <a:pt x="2453604" y="2502"/>
                </a:lnTo>
                <a:lnTo>
                  <a:pt x="2460795" y="0"/>
                </a:lnTo>
                <a:lnTo>
                  <a:pt x="2474429" y="43"/>
                </a:lnTo>
                <a:lnTo>
                  <a:pt x="2516033" y="9774"/>
                </a:lnTo>
                <a:lnTo>
                  <a:pt x="2553660" y="28302"/>
                </a:lnTo>
                <a:lnTo>
                  <a:pt x="2573337" y="33793"/>
                </a:lnTo>
                <a:lnTo>
                  <a:pt x="2596127" y="47895"/>
                </a:lnTo>
                <a:lnTo>
                  <a:pt x="2600260" y="49313"/>
                </a:lnTo>
                <a:lnTo>
                  <a:pt x="2616190" y="61421"/>
                </a:lnTo>
                <a:lnTo>
                  <a:pt x="2648644" y="103119"/>
                </a:lnTo>
                <a:lnTo>
                  <a:pt x="2660313" y="128382"/>
                </a:lnTo>
                <a:lnTo>
                  <a:pt x="2673611" y="150230"/>
                </a:lnTo>
                <a:lnTo>
                  <a:pt x="2681903" y="165590"/>
                </a:lnTo>
                <a:lnTo>
                  <a:pt x="2697413" y="182304"/>
                </a:lnTo>
                <a:lnTo>
                  <a:pt x="2730178" y="229835"/>
                </a:lnTo>
                <a:lnTo>
                  <a:pt x="2737736" y="240128"/>
                </a:lnTo>
                <a:lnTo>
                  <a:pt x="2764213" y="283284"/>
                </a:lnTo>
                <a:lnTo>
                  <a:pt x="2775893" y="304900"/>
                </a:lnTo>
                <a:lnTo>
                  <a:pt x="2789322" y="346236"/>
                </a:lnTo>
                <a:lnTo>
                  <a:pt x="2798973" y="370002"/>
                </a:lnTo>
                <a:lnTo>
                  <a:pt x="2811714" y="397627"/>
                </a:lnTo>
                <a:lnTo>
                  <a:pt x="2827600" y="444907"/>
                </a:lnTo>
                <a:lnTo>
                  <a:pt x="2846651" y="491330"/>
                </a:lnTo>
                <a:lnTo>
                  <a:pt x="2862526" y="533629"/>
                </a:lnTo>
                <a:lnTo>
                  <a:pt x="2872051" y="570988"/>
                </a:lnTo>
                <a:lnTo>
                  <a:pt x="2884751" y="613128"/>
                </a:lnTo>
                <a:lnTo>
                  <a:pt x="2894080" y="656129"/>
                </a:lnTo>
                <a:lnTo>
                  <a:pt x="2904389" y="698425"/>
                </a:lnTo>
                <a:lnTo>
                  <a:pt x="2913207" y="741799"/>
                </a:lnTo>
                <a:lnTo>
                  <a:pt x="2923455" y="784139"/>
                </a:lnTo>
                <a:lnTo>
                  <a:pt x="2935670" y="828446"/>
                </a:lnTo>
                <a:lnTo>
                  <a:pt x="2951442" y="867942"/>
                </a:lnTo>
                <a:lnTo>
                  <a:pt x="2959699" y="911935"/>
                </a:lnTo>
                <a:lnTo>
                  <a:pt x="2965843" y="957357"/>
                </a:lnTo>
                <a:lnTo>
                  <a:pt x="2972688" y="997153"/>
                </a:lnTo>
                <a:lnTo>
                  <a:pt x="2983613" y="1038680"/>
                </a:lnTo>
                <a:lnTo>
                  <a:pt x="2991569" y="1082299"/>
                </a:lnTo>
                <a:lnTo>
                  <a:pt x="3002630" y="1124291"/>
                </a:lnTo>
                <a:lnTo>
                  <a:pt x="3018154" y="1168007"/>
                </a:lnTo>
                <a:lnTo>
                  <a:pt x="3027436" y="1207841"/>
                </a:lnTo>
                <a:lnTo>
                  <a:pt x="3040563" y="1246222"/>
                </a:lnTo>
                <a:lnTo>
                  <a:pt x="3054389" y="1281895"/>
                </a:lnTo>
                <a:lnTo>
                  <a:pt x="3068012" y="1319275"/>
                </a:lnTo>
                <a:lnTo>
                  <a:pt x="3086521" y="1364776"/>
                </a:lnTo>
                <a:lnTo>
                  <a:pt x="3111932" y="1407186"/>
                </a:lnTo>
                <a:lnTo>
                  <a:pt x="3139335" y="1454545"/>
                </a:lnTo>
                <a:lnTo>
                  <a:pt x="3172200" y="1500047"/>
                </a:lnTo>
                <a:lnTo>
                  <a:pt x="3213599" y="1542984"/>
                </a:lnTo>
                <a:lnTo>
                  <a:pt x="3253934" y="1580554"/>
                </a:lnTo>
                <a:lnTo>
                  <a:pt x="3298930" y="1610062"/>
                </a:lnTo>
                <a:lnTo>
                  <a:pt x="3346466" y="1636273"/>
                </a:lnTo>
                <a:lnTo>
                  <a:pt x="3386901" y="1661834"/>
                </a:lnTo>
                <a:lnTo>
                  <a:pt x="3429706" y="1680912"/>
                </a:lnTo>
                <a:lnTo>
                  <a:pt x="3470258" y="1697147"/>
                </a:lnTo>
                <a:lnTo>
                  <a:pt x="3512405" y="1712115"/>
                </a:lnTo>
                <a:lnTo>
                  <a:pt x="3551305" y="1725263"/>
                </a:lnTo>
                <a:lnTo>
                  <a:pt x="3592384" y="1735229"/>
                </a:lnTo>
                <a:lnTo>
                  <a:pt x="3635894" y="1742568"/>
                </a:lnTo>
                <a:lnTo>
                  <a:pt x="3682667" y="1753151"/>
                </a:lnTo>
                <a:lnTo>
                  <a:pt x="3720070" y="1757004"/>
                </a:lnTo>
                <a:lnTo>
                  <a:pt x="3757964" y="1764379"/>
                </a:lnTo>
                <a:lnTo>
                  <a:pt x="3796002" y="1773266"/>
                </a:lnTo>
                <a:lnTo>
                  <a:pt x="3834083" y="1781544"/>
                </a:lnTo>
                <a:lnTo>
                  <a:pt x="3873236" y="1785526"/>
                </a:lnTo>
                <a:lnTo>
                  <a:pt x="3916823" y="1791879"/>
                </a:lnTo>
                <a:lnTo>
                  <a:pt x="3958077" y="1795290"/>
                </a:lnTo>
                <a:lnTo>
                  <a:pt x="4003344" y="1802534"/>
                </a:lnTo>
                <a:lnTo>
                  <a:pt x="4050270" y="1810324"/>
                </a:lnTo>
                <a:lnTo>
                  <a:pt x="4081857" y="1812518"/>
                </a:lnTo>
                <a:lnTo>
                  <a:pt x="4116356" y="1813493"/>
                </a:lnTo>
                <a:lnTo>
                  <a:pt x="4151798" y="1813926"/>
                </a:lnTo>
                <a:lnTo>
                  <a:pt x="4185189" y="1814119"/>
                </a:lnTo>
                <a:lnTo>
                  <a:pt x="4217668" y="1814204"/>
                </a:lnTo>
                <a:lnTo>
                  <a:pt x="4250800" y="1814243"/>
                </a:lnTo>
                <a:lnTo>
                  <a:pt x="4286693" y="1814259"/>
                </a:lnTo>
                <a:lnTo>
                  <a:pt x="4320989" y="1817089"/>
                </a:lnTo>
                <a:lnTo>
                  <a:pt x="4354929" y="1820816"/>
                </a:lnTo>
                <a:lnTo>
                  <a:pt x="4391179" y="1822472"/>
                </a:lnTo>
                <a:lnTo>
                  <a:pt x="4425636" y="1823209"/>
                </a:lnTo>
                <a:lnTo>
                  <a:pt x="4459647" y="1823536"/>
                </a:lnTo>
                <a:lnTo>
                  <a:pt x="4495930" y="1823682"/>
                </a:lnTo>
                <a:lnTo>
                  <a:pt x="4530400" y="1823746"/>
                </a:lnTo>
                <a:lnTo>
                  <a:pt x="4563359" y="1823775"/>
                </a:lnTo>
                <a:lnTo>
                  <a:pt x="4595646" y="1823788"/>
                </a:lnTo>
                <a:lnTo>
                  <a:pt x="4627635" y="1823793"/>
                </a:lnTo>
                <a:lnTo>
                  <a:pt x="4659492" y="1823796"/>
                </a:lnTo>
                <a:lnTo>
                  <a:pt x="4691288" y="1823798"/>
                </a:lnTo>
                <a:lnTo>
                  <a:pt x="4723058" y="1823798"/>
                </a:lnTo>
                <a:lnTo>
                  <a:pt x="4767874" y="1823798"/>
                </a:lnTo>
                <a:lnTo>
                  <a:pt x="4807963" y="1823798"/>
                </a:lnTo>
                <a:lnTo>
                  <a:pt x="4846652" y="1823798"/>
                </a:lnTo>
                <a:lnTo>
                  <a:pt x="4892595" y="1828854"/>
                </a:lnTo>
                <a:lnTo>
                  <a:pt x="4938790" y="1833499"/>
                </a:lnTo>
                <a:lnTo>
                  <a:pt x="4979587" y="1840688"/>
                </a:lnTo>
                <a:lnTo>
                  <a:pt x="5075501" y="185237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SMARTInkShape-7906"/>
          <p:cNvSpPr/>
          <p:nvPr>
            <p:custDataLst>
              <p:tags r:id="rId7"/>
            </p:custDataLst>
          </p:nvPr>
        </p:nvSpPr>
        <p:spPr>
          <a:xfrm>
            <a:off x="4953000" y="3048066"/>
            <a:ext cx="5048251" cy="2304985"/>
          </a:xfrm>
          <a:custGeom>
            <a:avLst/>
            <a:gdLst/>
            <a:ahLst/>
            <a:cxnLst/>
            <a:rect l="0" t="0" r="0" b="0"/>
            <a:pathLst>
              <a:path w="5048251" h="2304985">
                <a:moveTo>
                  <a:pt x="0" y="2304984"/>
                </a:moveTo>
                <a:lnTo>
                  <a:pt x="0" y="2304984"/>
                </a:lnTo>
                <a:lnTo>
                  <a:pt x="5056" y="2299928"/>
                </a:lnTo>
                <a:lnTo>
                  <a:pt x="52276" y="2296047"/>
                </a:lnTo>
                <a:lnTo>
                  <a:pt x="96258" y="2295493"/>
                </a:lnTo>
                <a:lnTo>
                  <a:pt x="138743" y="2295462"/>
                </a:lnTo>
                <a:lnTo>
                  <a:pt x="182772" y="2295459"/>
                </a:lnTo>
                <a:lnTo>
                  <a:pt x="218372" y="2294401"/>
                </a:lnTo>
                <a:lnTo>
                  <a:pt x="258546" y="2287258"/>
                </a:lnTo>
                <a:lnTo>
                  <a:pt x="297442" y="2286109"/>
                </a:lnTo>
                <a:lnTo>
                  <a:pt x="343185" y="2284898"/>
                </a:lnTo>
                <a:lnTo>
                  <a:pt x="390563" y="2277736"/>
                </a:lnTo>
                <a:lnTo>
                  <a:pt x="438155" y="2276584"/>
                </a:lnTo>
                <a:lnTo>
                  <a:pt x="476250" y="2276443"/>
                </a:lnTo>
                <a:lnTo>
                  <a:pt x="520895" y="2276416"/>
                </a:lnTo>
                <a:lnTo>
                  <a:pt x="564209" y="2276410"/>
                </a:lnTo>
                <a:lnTo>
                  <a:pt x="608159" y="2276409"/>
                </a:lnTo>
                <a:lnTo>
                  <a:pt x="653962" y="2275351"/>
                </a:lnTo>
                <a:lnTo>
                  <a:pt x="697503" y="2268870"/>
                </a:lnTo>
                <a:lnTo>
                  <a:pt x="741499" y="2267276"/>
                </a:lnTo>
                <a:lnTo>
                  <a:pt x="788367" y="2266962"/>
                </a:lnTo>
                <a:lnTo>
                  <a:pt x="835569" y="2264077"/>
                </a:lnTo>
                <a:lnTo>
                  <a:pt x="875780" y="2258686"/>
                </a:lnTo>
                <a:lnTo>
                  <a:pt x="920844" y="2256563"/>
                </a:lnTo>
                <a:lnTo>
                  <a:pt x="961416" y="2249871"/>
                </a:lnTo>
                <a:lnTo>
                  <a:pt x="1005061" y="2243180"/>
                </a:lnTo>
                <a:lnTo>
                  <a:pt x="1047902" y="2231667"/>
                </a:lnTo>
                <a:lnTo>
                  <a:pt x="1093210" y="2219202"/>
                </a:lnTo>
                <a:lnTo>
                  <a:pt x="1133047" y="2206548"/>
                </a:lnTo>
                <a:lnTo>
                  <a:pt x="1171491" y="2193857"/>
                </a:lnTo>
                <a:lnTo>
                  <a:pt x="1209658" y="2181159"/>
                </a:lnTo>
                <a:lnTo>
                  <a:pt x="1252828" y="2168459"/>
                </a:lnTo>
                <a:lnTo>
                  <a:pt x="1294517" y="2155759"/>
                </a:lnTo>
                <a:lnTo>
                  <a:pt x="1337852" y="2139884"/>
                </a:lnTo>
                <a:lnTo>
                  <a:pt x="1381698" y="2121187"/>
                </a:lnTo>
                <a:lnTo>
                  <a:pt x="1422279" y="2099492"/>
                </a:lnTo>
                <a:lnTo>
                  <a:pt x="1455106" y="2083261"/>
                </a:lnTo>
                <a:lnTo>
                  <a:pt x="1489841" y="2061414"/>
                </a:lnTo>
                <a:lnTo>
                  <a:pt x="1513526" y="2050194"/>
                </a:lnTo>
                <a:lnTo>
                  <a:pt x="1558872" y="2010224"/>
                </a:lnTo>
                <a:lnTo>
                  <a:pt x="1600475" y="1973998"/>
                </a:lnTo>
                <a:lnTo>
                  <a:pt x="1613022" y="1964204"/>
                </a:lnTo>
                <a:lnTo>
                  <a:pt x="1649818" y="1919578"/>
                </a:lnTo>
                <a:lnTo>
                  <a:pt x="1680456" y="1876809"/>
                </a:lnTo>
                <a:lnTo>
                  <a:pt x="1689949" y="1854620"/>
                </a:lnTo>
                <a:lnTo>
                  <a:pt x="1714017" y="1807462"/>
                </a:lnTo>
                <a:lnTo>
                  <a:pt x="1731370" y="1760708"/>
                </a:lnTo>
                <a:lnTo>
                  <a:pt x="1750602" y="1719184"/>
                </a:lnTo>
                <a:lnTo>
                  <a:pt x="1764905" y="1679859"/>
                </a:lnTo>
                <a:lnTo>
                  <a:pt x="1777922" y="1638930"/>
                </a:lnTo>
                <a:lnTo>
                  <a:pt x="1793507" y="1597449"/>
                </a:lnTo>
                <a:lnTo>
                  <a:pt x="1807759" y="1561238"/>
                </a:lnTo>
                <a:lnTo>
                  <a:pt x="1817000" y="1516133"/>
                </a:lnTo>
                <a:lnTo>
                  <a:pt x="1832976" y="1470103"/>
                </a:lnTo>
                <a:lnTo>
                  <a:pt x="1847421" y="1423695"/>
                </a:lnTo>
                <a:lnTo>
                  <a:pt x="1860070" y="1379581"/>
                </a:lnTo>
                <a:lnTo>
                  <a:pt x="1873195" y="1332437"/>
                </a:lnTo>
                <a:lnTo>
                  <a:pt x="1886361" y="1288500"/>
                </a:lnTo>
                <a:lnTo>
                  <a:pt x="1900820" y="1246809"/>
                </a:lnTo>
                <a:lnTo>
                  <a:pt x="1909819" y="1203787"/>
                </a:lnTo>
                <a:lnTo>
                  <a:pt x="1919833" y="1165904"/>
                </a:lnTo>
                <a:lnTo>
                  <a:pt x="1928274" y="1124658"/>
                </a:lnTo>
                <a:lnTo>
                  <a:pt x="1935699" y="1083900"/>
                </a:lnTo>
                <a:lnTo>
                  <a:pt x="1946694" y="1037199"/>
                </a:lnTo>
                <a:lnTo>
                  <a:pt x="1955924" y="992483"/>
                </a:lnTo>
                <a:lnTo>
                  <a:pt x="1961978" y="945176"/>
                </a:lnTo>
                <a:lnTo>
                  <a:pt x="1975246" y="900639"/>
                </a:lnTo>
                <a:lnTo>
                  <a:pt x="1979437" y="864885"/>
                </a:lnTo>
                <a:lnTo>
                  <a:pt x="1988456" y="818489"/>
                </a:lnTo>
                <a:lnTo>
                  <a:pt x="1997343" y="775751"/>
                </a:lnTo>
                <a:lnTo>
                  <a:pt x="2005621" y="732749"/>
                </a:lnTo>
                <a:lnTo>
                  <a:pt x="2011776" y="689180"/>
                </a:lnTo>
                <a:lnTo>
                  <a:pt x="2017814" y="645728"/>
                </a:lnTo>
                <a:lnTo>
                  <a:pt x="2026643" y="602580"/>
                </a:lnTo>
                <a:lnTo>
                  <a:pt x="2033450" y="559947"/>
                </a:lnTo>
                <a:lnTo>
                  <a:pt x="2036898" y="520994"/>
                </a:lnTo>
                <a:lnTo>
                  <a:pt x="2044609" y="481939"/>
                </a:lnTo>
                <a:lnTo>
                  <a:pt x="2046908" y="442493"/>
                </a:lnTo>
                <a:lnTo>
                  <a:pt x="2047684" y="396347"/>
                </a:lnTo>
                <a:lnTo>
                  <a:pt x="2047838" y="356110"/>
                </a:lnTo>
                <a:lnTo>
                  <a:pt x="2047867" y="310570"/>
                </a:lnTo>
                <a:lnTo>
                  <a:pt x="2047874" y="268944"/>
                </a:lnTo>
                <a:lnTo>
                  <a:pt x="2050697" y="226852"/>
                </a:lnTo>
                <a:lnTo>
                  <a:pt x="2061132" y="179989"/>
                </a:lnTo>
                <a:lnTo>
                  <a:pt x="2073385" y="134984"/>
                </a:lnTo>
                <a:lnTo>
                  <a:pt x="2085997" y="95520"/>
                </a:lnTo>
                <a:lnTo>
                  <a:pt x="2097488" y="53142"/>
                </a:lnTo>
                <a:lnTo>
                  <a:pt x="2112785" y="8492"/>
                </a:lnTo>
                <a:lnTo>
                  <a:pt x="2114431" y="5640"/>
                </a:lnTo>
                <a:lnTo>
                  <a:pt x="2116588" y="3738"/>
                </a:lnTo>
                <a:lnTo>
                  <a:pt x="2122597" y="685"/>
                </a:lnTo>
                <a:lnTo>
                  <a:pt x="2132146" y="0"/>
                </a:lnTo>
                <a:lnTo>
                  <a:pt x="2138226" y="5010"/>
                </a:lnTo>
                <a:lnTo>
                  <a:pt x="2173589" y="49067"/>
                </a:lnTo>
                <a:lnTo>
                  <a:pt x="2193812" y="91096"/>
                </a:lnTo>
                <a:lnTo>
                  <a:pt x="2217324" y="134000"/>
                </a:lnTo>
                <a:lnTo>
                  <a:pt x="2240424" y="178886"/>
                </a:lnTo>
                <a:lnTo>
                  <a:pt x="2260336" y="219724"/>
                </a:lnTo>
                <a:lnTo>
                  <a:pt x="2271135" y="263723"/>
                </a:lnTo>
                <a:lnTo>
                  <a:pt x="2286133" y="311053"/>
                </a:lnTo>
                <a:lnTo>
                  <a:pt x="2298726" y="354195"/>
                </a:lnTo>
                <a:lnTo>
                  <a:pt x="2311405" y="398465"/>
                </a:lnTo>
                <a:lnTo>
                  <a:pt x="2324101" y="440606"/>
                </a:lnTo>
                <a:lnTo>
                  <a:pt x="2330803" y="479754"/>
                </a:lnTo>
                <a:lnTo>
                  <a:pt x="2338433" y="524867"/>
                </a:lnTo>
                <a:lnTo>
                  <a:pt x="2349862" y="572349"/>
                </a:lnTo>
                <a:lnTo>
                  <a:pt x="2361954" y="610393"/>
                </a:lnTo>
                <a:lnTo>
                  <a:pt x="2373261" y="658004"/>
                </a:lnTo>
                <a:lnTo>
                  <a:pt x="2379673" y="695426"/>
                </a:lnTo>
                <a:lnTo>
                  <a:pt x="2385839" y="733997"/>
                </a:lnTo>
                <a:lnTo>
                  <a:pt x="2397404" y="774799"/>
                </a:lnTo>
                <a:lnTo>
                  <a:pt x="2406733" y="815606"/>
                </a:lnTo>
                <a:lnTo>
                  <a:pt x="2415142" y="859093"/>
                </a:lnTo>
                <a:lnTo>
                  <a:pt x="2419162" y="895144"/>
                </a:lnTo>
                <a:lnTo>
                  <a:pt x="2425526" y="938399"/>
                </a:lnTo>
                <a:lnTo>
                  <a:pt x="2428941" y="984729"/>
                </a:lnTo>
                <a:lnTo>
                  <a:pt x="2435127" y="1029854"/>
                </a:lnTo>
                <a:lnTo>
                  <a:pt x="2437430" y="1066390"/>
                </a:lnTo>
                <a:lnTo>
                  <a:pt x="2438112" y="1107672"/>
                </a:lnTo>
                <a:lnTo>
                  <a:pt x="2438343" y="1153960"/>
                </a:lnTo>
                <a:lnTo>
                  <a:pt x="2438383" y="1196648"/>
                </a:lnTo>
                <a:lnTo>
                  <a:pt x="2438395" y="1238224"/>
                </a:lnTo>
                <a:lnTo>
                  <a:pt x="2438399" y="1272416"/>
                </a:lnTo>
                <a:lnTo>
                  <a:pt x="2438400" y="1316060"/>
                </a:lnTo>
                <a:lnTo>
                  <a:pt x="2438400" y="1363046"/>
                </a:lnTo>
                <a:lnTo>
                  <a:pt x="2439458" y="1408976"/>
                </a:lnTo>
                <a:lnTo>
                  <a:pt x="2444945" y="1449421"/>
                </a:lnTo>
                <a:lnTo>
                  <a:pt x="2447337" y="1489303"/>
                </a:lnTo>
                <a:lnTo>
                  <a:pt x="2452865" y="1532263"/>
                </a:lnTo>
                <a:lnTo>
                  <a:pt x="2463091" y="1578927"/>
                </a:lnTo>
                <a:lnTo>
                  <a:pt x="2466882" y="1616310"/>
                </a:lnTo>
                <a:lnTo>
                  <a:pt x="2474287" y="1661224"/>
                </a:lnTo>
                <a:lnTo>
                  <a:pt x="2481119" y="1701218"/>
                </a:lnTo>
                <a:lnTo>
                  <a:pt x="2491602" y="1741222"/>
                </a:lnTo>
                <a:lnTo>
                  <a:pt x="2500086" y="1787394"/>
                </a:lnTo>
                <a:lnTo>
                  <a:pt x="2511958" y="1835011"/>
                </a:lnTo>
                <a:lnTo>
                  <a:pt x="2521856" y="1876127"/>
                </a:lnTo>
                <a:lnTo>
                  <a:pt x="2536944" y="1920948"/>
                </a:lnTo>
                <a:lnTo>
                  <a:pt x="2564086" y="1967610"/>
                </a:lnTo>
                <a:lnTo>
                  <a:pt x="2604646" y="2010436"/>
                </a:lnTo>
                <a:lnTo>
                  <a:pt x="2651978" y="2042897"/>
                </a:lnTo>
                <a:lnTo>
                  <a:pt x="2694534" y="2063169"/>
                </a:lnTo>
                <a:lnTo>
                  <a:pt x="2741113" y="2081378"/>
                </a:lnTo>
                <a:lnTo>
                  <a:pt x="2776448" y="2091857"/>
                </a:lnTo>
                <a:lnTo>
                  <a:pt x="2815832" y="2098430"/>
                </a:lnTo>
                <a:lnTo>
                  <a:pt x="2850270" y="2104880"/>
                </a:lnTo>
                <a:lnTo>
                  <a:pt x="2896280" y="2111639"/>
                </a:lnTo>
                <a:lnTo>
                  <a:pt x="2940604" y="2116464"/>
                </a:lnTo>
                <a:lnTo>
                  <a:pt x="2983371" y="2121773"/>
                </a:lnTo>
                <a:lnTo>
                  <a:pt x="3015043" y="2124074"/>
                </a:lnTo>
                <a:lnTo>
                  <a:pt x="3050286" y="2128624"/>
                </a:lnTo>
                <a:lnTo>
                  <a:pt x="3087116" y="2131352"/>
                </a:lnTo>
                <a:lnTo>
                  <a:pt x="3123594" y="2133622"/>
                </a:lnTo>
                <a:lnTo>
                  <a:pt x="3157444" y="2138159"/>
                </a:lnTo>
                <a:lnTo>
                  <a:pt x="3195772" y="2140881"/>
                </a:lnTo>
                <a:lnTo>
                  <a:pt x="3236444" y="2143149"/>
                </a:lnTo>
                <a:lnTo>
                  <a:pt x="3275685" y="2147685"/>
                </a:lnTo>
                <a:lnTo>
                  <a:pt x="3314293" y="2150407"/>
                </a:lnTo>
                <a:lnTo>
                  <a:pt x="3353677" y="2152675"/>
                </a:lnTo>
                <a:lnTo>
                  <a:pt x="3395876" y="2157210"/>
                </a:lnTo>
                <a:lnTo>
                  <a:pt x="3439326" y="2159932"/>
                </a:lnTo>
                <a:lnTo>
                  <a:pt x="3483331" y="2162200"/>
                </a:lnTo>
                <a:lnTo>
                  <a:pt x="3527584" y="2166735"/>
                </a:lnTo>
                <a:lnTo>
                  <a:pt x="3569123" y="2169457"/>
                </a:lnTo>
                <a:lnTo>
                  <a:pt x="3610869" y="2171725"/>
                </a:lnTo>
                <a:lnTo>
                  <a:pt x="3657644" y="2176260"/>
                </a:lnTo>
                <a:lnTo>
                  <a:pt x="3703834" y="2178982"/>
                </a:lnTo>
                <a:lnTo>
                  <a:pt x="3750115" y="2180192"/>
                </a:lnTo>
                <a:lnTo>
                  <a:pt x="3774310" y="2180514"/>
                </a:lnTo>
                <a:lnTo>
                  <a:pt x="3798907" y="2180729"/>
                </a:lnTo>
                <a:lnTo>
                  <a:pt x="3845992" y="2183790"/>
                </a:lnTo>
                <a:lnTo>
                  <a:pt x="3868920" y="2186089"/>
                </a:lnTo>
                <a:lnTo>
                  <a:pt x="3893731" y="2187620"/>
                </a:lnTo>
                <a:lnTo>
                  <a:pt x="3919795" y="2188641"/>
                </a:lnTo>
                <a:lnTo>
                  <a:pt x="3946696" y="2189322"/>
                </a:lnTo>
                <a:lnTo>
                  <a:pt x="3972039" y="2190834"/>
                </a:lnTo>
                <a:lnTo>
                  <a:pt x="3996342" y="2192901"/>
                </a:lnTo>
                <a:lnTo>
                  <a:pt x="4019953" y="2195337"/>
                </a:lnTo>
                <a:lnTo>
                  <a:pt x="4044160" y="2196961"/>
                </a:lnTo>
                <a:lnTo>
                  <a:pt x="4068765" y="2198043"/>
                </a:lnTo>
                <a:lnTo>
                  <a:pt x="4093635" y="2198765"/>
                </a:lnTo>
                <a:lnTo>
                  <a:pt x="4141024" y="2199567"/>
                </a:lnTo>
                <a:lnTo>
                  <a:pt x="4187838" y="2200982"/>
                </a:lnTo>
                <a:lnTo>
                  <a:pt x="4212175" y="2202841"/>
                </a:lnTo>
                <a:lnTo>
                  <a:pt x="4236866" y="2205139"/>
                </a:lnTo>
                <a:lnTo>
                  <a:pt x="4284058" y="2207692"/>
                </a:lnTo>
                <a:lnTo>
                  <a:pt x="4330784" y="2208827"/>
                </a:lnTo>
                <a:lnTo>
                  <a:pt x="4355099" y="2209129"/>
                </a:lnTo>
                <a:lnTo>
                  <a:pt x="4379774" y="2209331"/>
                </a:lnTo>
                <a:lnTo>
                  <a:pt x="4426948" y="2212377"/>
                </a:lnTo>
                <a:lnTo>
                  <a:pt x="4471548" y="2216200"/>
                </a:lnTo>
                <a:lnTo>
                  <a:pt x="4512539" y="2217899"/>
                </a:lnTo>
                <a:lnTo>
                  <a:pt x="4554744" y="2218654"/>
                </a:lnTo>
                <a:lnTo>
                  <a:pt x="4597140" y="2220048"/>
                </a:lnTo>
                <a:lnTo>
                  <a:pt x="4637149" y="2224196"/>
                </a:lnTo>
                <a:lnTo>
                  <a:pt x="4676096" y="2226745"/>
                </a:lnTo>
                <a:lnTo>
                  <a:pt x="4713515" y="2227878"/>
                </a:lnTo>
                <a:lnTo>
                  <a:pt x="4747785" y="2228381"/>
                </a:lnTo>
                <a:lnTo>
                  <a:pt x="4780655" y="2231427"/>
                </a:lnTo>
                <a:lnTo>
                  <a:pt x="4812903" y="2235250"/>
                </a:lnTo>
                <a:lnTo>
                  <a:pt x="4859749" y="2237403"/>
                </a:lnTo>
                <a:lnTo>
                  <a:pt x="4900910" y="2239099"/>
                </a:lnTo>
                <a:lnTo>
                  <a:pt x="4939919" y="2244775"/>
                </a:lnTo>
                <a:lnTo>
                  <a:pt x="4980403" y="2245870"/>
                </a:lnTo>
                <a:lnTo>
                  <a:pt x="5048250" y="223830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4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MARTInkShape-Group1619"/>
          <p:cNvGrpSpPr/>
          <p:nvPr/>
        </p:nvGrpSpPr>
        <p:grpSpPr>
          <a:xfrm>
            <a:off x="476353" y="347199"/>
            <a:ext cx="1123848" cy="541868"/>
            <a:chOff x="476353" y="347199"/>
            <a:chExt cx="1123848" cy="541868"/>
          </a:xfrm>
        </p:grpSpPr>
        <p:sp>
          <p:nvSpPr>
            <p:cNvPr id="2" name="SMARTInkShape-7907"/>
            <p:cNvSpPr/>
            <p:nvPr>
              <p:custDataLst>
                <p:tags r:id="rId291"/>
              </p:custDataLst>
            </p:nvPr>
          </p:nvSpPr>
          <p:spPr>
            <a:xfrm>
              <a:off x="1033620" y="495300"/>
              <a:ext cx="109381" cy="251733"/>
            </a:xfrm>
            <a:custGeom>
              <a:avLst/>
              <a:gdLst/>
              <a:ahLst/>
              <a:cxnLst/>
              <a:rect l="0" t="0" r="0" b="0"/>
              <a:pathLst>
                <a:path w="109381" h="251733">
                  <a:moveTo>
                    <a:pt x="14130" y="104775"/>
                  </a:moveTo>
                  <a:lnTo>
                    <a:pt x="14130" y="104775"/>
                  </a:lnTo>
                  <a:lnTo>
                    <a:pt x="14130" y="99718"/>
                  </a:lnTo>
                  <a:lnTo>
                    <a:pt x="11308" y="94414"/>
                  </a:lnTo>
                  <a:lnTo>
                    <a:pt x="9073" y="91518"/>
                  </a:lnTo>
                  <a:lnTo>
                    <a:pt x="6526" y="90645"/>
                  </a:lnTo>
                  <a:lnTo>
                    <a:pt x="3769" y="91122"/>
                  </a:lnTo>
                  <a:lnTo>
                    <a:pt x="873" y="92498"/>
                  </a:lnTo>
                  <a:lnTo>
                    <a:pt x="0" y="93415"/>
                  </a:lnTo>
                  <a:lnTo>
                    <a:pt x="477" y="94027"/>
                  </a:lnTo>
                  <a:lnTo>
                    <a:pt x="6204" y="94887"/>
                  </a:lnTo>
                  <a:lnTo>
                    <a:pt x="8846" y="95008"/>
                  </a:lnTo>
                  <a:lnTo>
                    <a:pt x="45238" y="135001"/>
                  </a:lnTo>
                  <a:lnTo>
                    <a:pt x="61917" y="167471"/>
                  </a:lnTo>
                  <a:lnTo>
                    <a:pt x="69431" y="195672"/>
                  </a:lnTo>
                  <a:lnTo>
                    <a:pt x="71036" y="238806"/>
                  </a:lnTo>
                  <a:lnTo>
                    <a:pt x="70059" y="244929"/>
                  </a:lnTo>
                  <a:lnTo>
                    <a:pt x="68350" y="249011"/>
                  </a:lnTo>
                  <a:lnTo>
                    <a:pt x="66151" y="251732"/>
                  </a:lnTo>
                  <a:lnTo>
                    <a:pt x="63627" y="250372"/>
                  </a:lnTo>
                  <a:lnTo>
                    <a:pt x="58001" y="240393"/>
                  </a:lnTo>
                  <a:lnTo>
                    <a:pt x="46824" y="199454"/>
                  </a:lnTo>
                  <a:lnTo>
                    <a:pt x="43925" y="158816"/>
                  </a:lnTo>
                  <a:lnTo>
                    <a:pt x="45768" y="112745"/>
                  </a:lnTo>
                  <a:lnTo>
                    <a:pt x="56010" y="73306"/>
                  </a:lnTo>
                  <a:lnTo>
                    <a:pt x="81721" y="31016"/>
                  </a:lnTo>
                  <a:lnTo>
                    <a:pt x="1093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7908"/>
            <p:cNvSpPr/>
            <p:nvPr>
              <p:custDataLst>
                <p:tags r:id="rId292"/>
              </p:custDataLst>
            </p:nvPr>
          </p:nvSpPr>
          <p:spPr>
            <a:xfrm>
              <a:off x="886508" y="611549"/>
              <a:ext cx="161243" cy="173583"/>
            </a:xfrm>
            <a:custGeom>
              <a:avLst/>
              <a:gdLst/>
              <a:ahLst/>
              <a:cxnLst/>
              <a:rect l="0" t="0" r="0" b="0"/>
              <a:pathLst>
                <a:path w="161243" h="173583">
                  <a:moveTo>
                    <a:pt x="75517" y="36151"/>
                  </a:moveTo>
                  <a:lnTo>
                    <a:pt x="75517" y="36151"/>
                  </a:lnTo>
                  <a:lnTo>
                    <a:pt x="67978" y="18251"/>
                  </a:lnTo>
                  <a:lnTo>
                    <a:pt x="67316" y="14692"/>
                  </a:lnTo>
                  <a:lnTo>
                    <a:pt x="63758" y="7917"/>
                  </a:lnTo>
                  <a:lnTo>
                    <a:pt x="61328" y="4628"/>
                  </a:lnTo>
                  <a:lnTo>
                    <a:pt x="52983" y="974"/>
                  </a:lnTo>
                  <a:lnTo>
                    <a:pt x="47794" y="0"/>
                  </a:lnTo>
                  <a:lnTo>
                    <a:pt x="43277" y="1467"/>
                  </a:lnTo>
                  <a:lnTo>
                    <a:pt x="35435" y="8741"/>
                  </a:lnTo>
                  <a:lnTo>
                    <a:pt x="10985" y="47084"/>
                  </a:lnTo>
                  <a:lnTo>
                    <a:pt x="4503" y="66410"/>
                  </a:lnTo>
                  <a:lnTo>
                    <a:pt x="0" y="110521"/>
                  </a:lnTo>
                  <a:lnTo>
                    <a:pt x="9768" y="151464"/>
                  </a:lnTo>
                  <a:lnTo>
                    <a:pt x="12634" y="160652"/>
                  </a:lnTo>
                  <a:lnTo>
                    <a:pt x="16662" y="166776"/>
                  </a:lnTo>
                  <a:lnTo>
                    <a:pt x="21464" y="170860"/>
                  </a:lnTo>
                  <a:lnTo>
                    <a:pt x="26781" y="173582"/>
                  </a:lnTo>
                  <a:lnTo>
                    <a:pt x="32443" y="173280"/>
                  </a:lnTo>
                  <a:lnTo>
                    <a:pt x="44379" y="167300"/>
                  </a:lnTo>
                  <a:lnTo>
                    <a:pt x="53917" y="154764"/>
                  </a:lnTo>
                  <a:lnTo>
                    <a:pt x="70948" y="112723"/>
                  </a:lnTo>
                  <a:lnTo>
                    <a:pt x="74915" y="67780"/>
                  </a:lnTo>
                  <a:lnTo>
                    <a:pt x="68852" y="22800"/>
                  </a:lnTo>
                  <a:lnTo>
                    <a:pt x="66839" y="7971"/>
                  </a:lnTo>
                  <a:lnTo>
                    <a:pt x="66557" y="8898"/>
                  </a:lnTo>
                  <a:lnTo>
                    <a:pt x="66369" y="11632"/>
                  </a:lnTo>
                  <a:lnTo>
                    <a:pt x="79283" y="56393"/>
                  </a:lnTo>
                  <a:lnTo>
                    <a:pt x="102184" y="97339"/>
                  </a:lnTo>
                  <a:lnTo>
                    <a:pt x="121471" y="119498"/>
                  </a:lnTo>
                  <a:lnTo>
                    <a:pt x="161242" y="131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7909"/>
            <p:cNvSpPr/>
            <p:nvPr>
              <p:custDataLst>
                <p:tags r:id="rId293"/>
              </p:custDataLst>
            </p:nvPr>
          </p:nvSpPr>
          <p:spPr>
            <a:xfrm>
              <a:off x="476353" y="424858"/>
              <a:ext cx="342798" cy="464209"/>
            </a:xfrm>
            <a:custGeom>
              <a:avLst/>
              <a:gdLst/>
              <a:ahLst/>
              <a:cxnLst/>
              <a:rect l="0" t="0" r="0" b="0"/>
              <a:pathLst>
                <a:path w="342798" h="464209">
                  <a:moveTo>
                    <a:pt x="9422" y="118067"/>
                  </a:moveTo>
                  <a:lnTo>
                    <a:pt x="9422" y="118067"/>
                  </a:lnTo>
                  <a:lnTo>
                    <a:pt x="4366" y="118067"/>
                  </a:lnTo>
                  <a:lnTo>
                    <a:pt x="2876" y="119125"/>
                  </a:lnTo>
                  <a:lnTo>
                    <a:pt x="1883" y="120889"/>
                  </a:lnTo>
                  <a:lnTo>
                    <a:pt x="485" y="131250"/>
                  </a:lnTo>
                  <a:lnTo>
                    <a:pt x="2894" y="153370"/>
                  </a:lnTo>
                  <a:lnTo>
                    <a:pt x="13189" y="198771"/>
                  </a:lnTo>
                  <a:lnTo>
                    <a:pt x="17810" y="246388"/>
                  </a:lnTo>
                  <a:lnTo>
                    <a:pt x="21545" y="286838"/>
                  </a:lnTo>
                  <a:lnTo>
                    <a:pt x="26419" y="326823"/>
                  </a:lnTo>
                  <a:lnTo>
                    <a:pt x="28067" y="368147"/>
                  </a:lnTo>
                  <a:lnTo>
                    <a:pt x="34938" y="405355"/>
                  </a:lnTo>
                  <a:lnTo>
                    <a:pt x="40215" y="443906"/>
                  </a:lnTo>
                  <a:lnTo>
                    <a:pt x="46560" y="464208"/>
                  </a:lnTo>
                  <a:lnTo>
                    <a:pt x="46881" y="464186"/>
                  </a:lnTo>
                  <a:lnTo>
                    <a:pt x="47395" y="446433"/>
                  </a:lnTo>
                  <a:lnTo>
                    <a:pt x="40951" y="410236"/>
                  </a:lnTo>
                  <a:lnTo>
                    <a:pt x="38872" y="371382"/>
                  </a:lnTo>
                  <a:lnTo>
                    <a:pt x="35348" y="328736"/>
                  </a:lnTo>
                  <a:lnTo>
                    <a:pt x="29830" y="289738"/>
                  </a:lnTo>
                  <a:lnTo>
                    <a:pt x="22194" y="248286"/>
                  </a:lnTo>
                  <a:lnTo>
                    <a:pt x="17792" y="201100"/>
                  </a:lnTo>
                  <a:lnTo>
                    <a:pt x="7198" y="156310"/>
                  </a:lnTo>
                  <a:lnTo>
                    <a:pt x="5847" y="117782"/>
                  </a:lnTo>
                  <a:lnTo>
                    <a:pt x="681" y="72521"/>
                  </a:lnTo>
                  <a:lnTo>
                    <a:pt x="0" y="54383"/>
                  </a:lnTo>
                  <a:lnTo>
                    <a:pt x="1024" y="54445"/>
                  </a:lnTo>
                  <a:lnTo>
                    <a:pt x="4984" y="57335"/>
                  </a:lnTo>
                  <a:lnTo>
                    <a:pt x="36086" y="104090"/>
                  </a:lnTo>
                  <a:lnTo>
                    <a:pt x="64418" y="149818"/>
                  </a:lnTo>
                  <a:lnTo>
                    <a:pt x="90826" y="178810"/>
                  </a:lnTo>
                  <a:lnTo>
                    <a:pt x="114681" y="195449"/>
                  </a:lnTo>
                  <a:lnTo>
                    <a:pt x="128876" y="200084"/>
                  </a:lnTo>
                  <a:lnTo>
                    <a:pt x="135625" y="199203"/>
                  </a:lnTo>
                  <a:lnTo>
                    <a:pt x="154177" y="188909"/>
                  </a:lnTo>
                  <a:lnTo>
                    <a:pt x="166848" y="177628"/>
                  </a:lnTo>
                  <a:lnTo>
                    <a:pt x="177305" y="159233"/>
                  </a:lnTo>
                  <a:lnTo>
                    <a:pt x="190320" y="116164"/>
                  </a:lnTo>
                  <a:lnTo>
                    <a:pt x="203082" y="77004"/>
                  </a:lnTo>
                  <a:lnTo>
                    <a:pt x="216148" y="34774"/>
                  </a:lnTo>
                  <a:lnTo>
                    <a:pt x="218775" y="21781"/>
                  </a:lnTo>
                  <a:lnTo>
                    <a:pt x="227504" y="0"/>
                  </a:lnTo>
                  <a:lnTo>
                    <a:pt x="227835" y="197"/>
                  </a:lnTo>
                  <a:lnTo>
                    <a:pt x="241716" y="43331"/>
                  </a:lnTo>
                  <a:lnTo>
                    <a:pt x="257140" y="87790"/>
                  </a:lnTo>
                  <a:lnTo>
                    <a:pt x="269785" y="134899"/>
                  </a:lnTo>
                  <a:lnTo>
                    <a:pt x="284357" y="175148"/>
                  </a:lnTo>
                  <a:lnTo>
                    <a:pt x="300640" y="220947"/>
                  </a:lnTo>
                  <a:lnTo>
                    <a:pt x="314048" y="260568"/>
                  </a:lnTo>
                  <a:lnTo>
                    <a:pt x="326888" y="298968"/>
                  </a:lnTo>
                  <a:lnTo>
                    <a:pt x="338557" y="342615"/>
                  </a:lnTo>
                  <a:lnTo>
                    <a:pt x="342425" y="386249"/>
                  </a:lnTo>
                  <a:lnTo>
                    <a:pt x="342797" y="403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7910"/>
            <p:cNvSpPr/>
            <p:nvPr>
              <p:custDataLst>
                <p:tags r:id="rId294"/>
              </p:custDataLst>
            </p:nvPr>
          </p:nvSpPr>
          <p:spPr>
            <a:xfrm>
              <a:off x="1466850" y="438150"/>
              <a:ext cx="133351" cy="221927"/>
            </a:xfrm>
            <a:custGeom>
              <a:avLst/>
              <a:gdLst/>
              <a:ahLst/>
              <a:cxnLst/>
              <a:rect l="0" t="0" r="0" b="0"/>
              <a:pathLst>
                <a:path w="133351" h="221927">
                  <a:moveTo>
                    <a:pt x="0" y="85725"/>
                  </a:moveTo>
                  <a:lnTo>
                    <a:pt x="0" y="85725"/>
                  </a:lnTo>
                  <a:lnTo>
                    <a:pt x="8201" y="77524"/>
                  </a:lnTo>
                  <a:lnTo>
                    <a:pt x="14189" y="76592"/>
                  </a:lnTo>
                  <a:lnTo>
                    <a:pt x="16868" y="78578"/>
                  </a:lnTo>
                  <a:lnTo>
                    <a:pt x="22666" y="86429"/>
                  </a:lnTo>
                  <a:lnTo>
                    <a:pt x="38158" y="125172"/>
                  </a:lnTo>
                  <a:lnTo>
                    <a:pt x="53983" y="165081"/>
                  </a:lnTo>
                  <a:lnTo>
                    <a:pt x="60328" y="182378"/>
                  </a:lnTo>
                  <a:lnTo>
                    <a:pt x="72321" y="197826"/>
                  </a:lnTo>
                  <a:lnTo>
                    <a:pt x="98777" y="221764"/>
                  </a:lnTo>
                  <a:lnTo>
                    <a:pt x="100776" y="221926"/>
                  </a:lnTo>
                  <a:lnTo>
                    <a:pt x="102109" y="220976"/>
                  </a:lnTo>
                  <a:lnTo>
                    <a:pt x="114098" y="204469"/>
                  </a:lnTo>
                  <a:lnTo>
                    <a:pt x="122962" y="161784"/>
                  </a:lnTo>
                  <a:lnTo>
                    <a:pt x="129802" y="121902"/>
                  </a:lnTo>
                  <a:lnTo>
                    <a:pt x="132649" y="82209"/>
                  </a:lnTo>
                  <a:lnTo>
                    <a:pt x="133258" y="3697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7911"/>
            <p:cNvSpPr/>
            <p:nvPr>
              <p:custDataLst>
                <p:tags r:id="rId295"/>
              </p:custDataLst>
            </p:nvPr>
          </p:nvSpPr>
          <p:spPr>
            <a:xfrm>
              <a:off x="1392603" y="518683"/>
              <a:ext cx="80219" cy="149190"/>
            </a:xfrm>
            <a:custGeom>
              <a:avLst/>
              <a:gdLst/>
              <a:ahLst/>
              <a:cxnLst/>
              <a:rect l="0" t="0" r="0" b="0"/>
              <a:pathLst>
                <a:path w="80219" h="149190">
                  <a:moveTo>
                    <a:pt x="74247" y="24242"/>
                  </a:moveTo>
                  <a:lnTo>
                    <a:pt x="74247" y="24242"/>
                  </a:lnTo>
                  <a:lnTo>
                    <a:pt x="51857" y="1852"/>
                  </a:lnTo>
                  <a:lnTo>
                    <a:pt x="48737" y="849"/>
                  </a:lnTo>
                  <a:lnTo>
                    <a:pt x="45598" y="1238"/>
                  </a:lnTo>
                  <a:lnTo>
                    <a:pt x="38231" y="5551"/>
                  </a:lnTo>
                  <a:lnTo>
                    <a:pt x="24300" y="18822"/>
                  </a:lnTo>
                  <a:lnTo>
                    <a:pt x="4637" y="54070"/>
                  </a:lnTo>
                  <a:lnTo>
                    <a:pt x="0" y="75531"/>
                  </a:lnTo>
                  <a:lnTo>
                    <a:pt x="1255" y="113513"/>
                  </a:lnTo>
                  <a:lnTo>
                    <a:pt x="6881" y="133768"/>
                  </a:lnTo>
                  <a:lnTo>
                    <a:pt x="16437" y="146298"/>
                  </a:lnTo>
                  <a:lnTo>
                    <a:pt x="21949" y="149004"/>
                  </a:lnTo>
                  <a:lnTo>
                    <a:pt x="33717" y="149189"/>
                  </a:lnTo>
                  <a:lnTo>
                    <a:pt x="46003" y="142921"/>
                  </a:lnTo>
                  <a:lnTo>
                    <a:pt x="71137" y="121651"/>
                  </a:lnTo>
                  <a:lnTo>
                    <a:pt x="78157" y="101049"/>
                  </a:lnTo>
                  <a:lnTo>
                    <a:pt x="80218" y="76370"/>
                  </a:lnTo>
                  <a:lnTo>
                    <a:pt x="75428" y="46743"/>
                  </a:lnTo>
                  <a:lnTo>
                    <a:pt x="56228" y="12245"/>
                  </a:lnTo>
                  <a:lnTo>
                    <a:pt x="44719" y="3035"/>
                  </a:lnTo>
                  <a:lnTo>
                    <a:pt x="38687" y="579"/>
                  </a:lnTo>
                  <a:lnTo>
                    <a:pt x="34665" y="0"/>
                  </a:lnTo>
                  <a:lnTo>
                    <a:pt x="26622" y="5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7912"/>
            <p:cNvSpPr/>
            <p:nvPr>
              <p:custDataLst>
                <p:tags r:id="rId296"/>
              </p:custDataLst>
            </p:nvPr>
          </p:nvSpPr>
          <p:spPr>
            <a:xfrm>
              <a:off x="1239285" y="496085"/>
              <a:ext cx="122791" cy="180191"/>
            </a:xfrm>
            <a:custGeom>
              <a:avLst/>
              <a:gdLst/>
              <a:ahLst/>
              <a:cxnLst/>
              <a:rect l="0" t="0" r="0" b="0"/>
              <a:pathLst>
                <a:path w="122791" h="180191">
                  <a:moveTo>
                    <a:pt x="84690" y="18265"/>
                  </a:moveTo>
                  <a:lnTo>
                    <a:pt x="84690" y="18265"/>
                  </a:lnTo>
                  <a:lnTo>
                    <a:pt x="92891" y="1863"/>
                  </a:lnTo>
                  <a:lnTo>
                    <a:pt x="92274" y="980"/>
                  </a:lnTo>
                  <a:lnTo>
                    <a:pt x="88766" y="0"/>
                  </a:lnTo>
                  <a:lnTo>
                    <a:pt x="83679" y="2386"/>
                  </a:lnTo>
                  <a:lnTo>
                    <a:pt x="48550" y="32589"/>
                  </a:lnTo>
                  <a:lnTo>
                    <a:pt x="44722" y="34164"/>
                  </a:lnTo>
                  <a:lnTo>
                    <a:pt x="42169" y="36273"/>
                  </a:lnTo>
                  <a:lnTo>
                    <a:pt x="10749" y="77937"/>
                  </a:lnTo>
                  <a:lnTo>
                    <a:pt x="4202" y="92764"/>
                  </a:lnTo>
                  <a:lnTo>
                    <a:pt x="0" y="119529"/>
                  </a:lnTo>
                  <a:lnTo>
                    <a:pt x="5069" y="132416"/>
                  </a:lnTo>
                  <a:lnTo>
                    <a:pt x="9385" y="138815"/>
                  </a:lnTo>
                  <a:lnTo>
                    <a:pt x="22646" y="148749"/>
                  </a:lnTo>
                  <a:lnTo>
                    <a:pt x="63503" y="170528"/>
                  </a:lnTo>
                  <a:lnTo>
                    <a:pt x="81271" y="175896"/>
                  </a:lnTo>
                  <a:lnTo>
                    <a:pt x="122790" y="180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913"/>
            <p:cNvSpPr/>
            <p:nvPr>
              <p:custDataLst>
                <p:tags r:id="rId297"/>
              </p:custDataLst>
            </p:nvPr>
          </p:nvSpPr>
          <p:spPr>
            <a:xfrm>
              <a:off x="1200542" y="347199"/>
              <a:ext cx="85334" cy="391976"/>
            </a:xfrm>
            <a:custGeom>
              <a:avLst/>
              <a:gdLst/>
              <a:ahLst/>
              <a:cxnLst/>
              <a:rect l="0" t="0" r="0" b="0"/>
              <a:pathLst>
                <a:path w="85334" h="391976">
                  <a:moveTo>
                    <a:pt x="9133" y="14751"/>
                  </a:moveTo>
                  <a:lnTo>
                    <a:pt x="9133" y="14751"/>
                  </a:lnTo>
                  <a:lnTo>
                    <a:pt x="932" y="6550"/>
                  </a:lnTo>
                  <a:lnTo>
                    <a:pt x="0" y="562"/>
                  </a:lnTo>
                  <a:lnTo>
                    <a:pt x="1986" y="0"/>
                  </a:lnTo>
                  <a:lnTo>
                    <a:pt x="9837" y="2198"/>
                  </a:lnTo>
                  <a:lnTo>
                    <a:pt x="17560" y="15169"/>
                  </a:lnTo>
                  <a:lnTo>
                    <a:pt x="31141" y="57990"/>
                  </a:lnTo>
                  <a:lnTo>
                    <a:pt x="40819" y="104821"/>
                  </a:lnTo>
                  <a:lnTo>
                    <a:pt x="50389" y="148800"/>
                  </a:lnTo>
                  <a:lnTo>
                    <a:pt x="56749" y="181220"/>
                  </a:lnTo>
                  <a:lnTo>
                    <a:pt x="62046" y="214679"/>
                  </a:lnTo>
                  <a:lnTo>
                    <a:pt x="66086" y="259433"/>
                  </a:lnTo>
                  <a:lnTo>
                    <a:pt x="70782" y="293890"/>
                  </a:lnTo>
                  <a:lnTo>
                    <a:pt x="74319" y="338876"/>
                  </a:lnTo>
                  <a:lnTo>
                    <a:pt x="75677" y="383005"/>
                  </a:lnTo>
                  <a:lnTo>
                    <a:pt x="75769" y="391975"/>
                  </a:lnTo>
                  <a:lnTo>
                    <a:pt x="85333" y="367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1620"/>
          <p:cNvGrpSpPr/>
          <p:nvPr/>
        </p:nvGrpSpPr>
        <p:grpSpPr>
          <a:xfrm>
            <a:off x="209550" y="265146"/>
            <a:ext cx="2455096" cy="925480"/>
            <a:chOff x="209550" y="265146"/>
            <a:chExt cx="2455096" cy="925480"/>
          </a:xfrm>
        </p:grpSpPr>
        <p:sp>
          <p:nvSpPr>
            <p:cNvPr id="10" name="SMARTInkShape-7914"/>
            <p:cNvSpPr/>
            <p:nvPr>
              <p:custDataLst>
                <p:tags r:id="rId283"/>
              </p:custDataLst>
            </p:nvPr>
          </p:nvSpPr>
          <p:spPr>
            <a:xfrm>
              <a:off x="2358555" y="296028"/>
              <a:ext cx="32221" cy="75448"/>
            </a:xfrm>
            <a:custGeom>
              <a:avLst/>
              <a:gdLst/>
              <a:ahLst/>
              <a:cxnLst/>
              <a:rect l="0" t="0" r="0" b="0"/>
              <a:pathLst>
                <a:path w="32221" h="75448">
                  <a:moveTo>
                    <a:pt x="32220" y="75447"/>
                  </a:moveTo>
                  <a:lnTo>
                    <a:pt x="32220" y="75447"/>
                  </a:lnTo>
                  <a:lnTo>
                    <a:pt x="24019" y="32530"/>
                  </a:lnTo>
                  <a:lnTo>
                    <a:pt x="12974" y="7345"/>
                  </a:lnTo>
                  <a:lnTo>
                    <a:pt x="8806" y="2529"/>
                  </a:lnTo>
                  <a:lnTo>
                    <a:pt x="4969" y="377"/>
                  </a:lnTo>
                  <a:lnTo>
                    <a:pt x="1353" y="0"/>
                  </a:lnTo>
                  <a:lnTo>
                    <a:pt x="0" y="807"/>
                  </a:lnTo>
                  <a:lnTo>
                    <a:pt x="3645" y="8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915"/>
            <p:cNvSpPr/>
            <p:nvPr>
              <p:custDataLst>
                <p:tags r:id="rId284"/>
              </p:custDataLst>
            </p:nvPr>
          </p:nvSpPr>
          <p:spPr>
            <a:xfrm>
              <a:off x="2428875" y="364776"/>
              <a:ext cx="73952" cy="136823"/>
            </a:xfrm>
            <a:custGeom>
              <a:avLst/>
              <a:gdLst/>
              <a:ahLst/>
              <a:cxnLst/>
              <a:rect l="0" t="0" r="0" b="0"/>
              <a:pathLst>
                <a:path w="73952" h="136823">
                  <a:moveTo>
                    <a:pt x="0" y="16224"/>
                  </a:moveTo>
                  <a:lnTo>
                    <a:pt x="0" y="16224"/>
                  </a:lnTo>
                  <a:lnTo>
                    <a:pt x="0" y="56928"/>
                  </a:lnTo>
                  <a:lnTo>
                    <a:pt x="7539" y="97575"/>
                  </a:lnTo>
                  <a:lnTo>
                    <a:pt x="7584" y="116938"/>
                  </a:lnTo>
                  <a:lnTo>
                    <a:pt x="3776" y="132731"/>
                  </a:lnTo>
                  <a:lnTo>
                    <a:pt x="4634" y="135170"/>
                  </a:lnTo>
                  <a:lnTo>
                    <a:pt x="6293" y="136822"/>
                  </a:lnTo>
                  <a:lnTo>
                    <a:pt x="3502" y="134029"/>
                  </a:lnTo>
                  <a:lnTo>
                    <a:pt x="4379" y="123615"/>
                  </a:lnTo>
                  <a:lnTo>
                    <a:pt x="9906" y="79872"/>
                  </a:lnTo>
                  <a:lnTo>
                    <a:pt x="17987" y="42021"/>
                  </a:lnTo>
                  <a:lnTo>
                    <a:pt x="37114" y="3533"/>
                  </a:lnTo>
                  <a:lnTo>
                    <a:pt x="39559" y="1413"/>
                  </a:lnTo>
                  <a:lnTo>
                    <a:pt x="42248" y="0"/>
                  </a:lnTo>
                  <a:lnTo>
                    <a:pt x="46157" y="1175"/>
                  </a:lnTo>
                  <a:lnTo>
                    <a:pt x="56145" y="8124"/>
                  </a:lnTo>
                  <a:lnTo>
                    <a:pt x="68611" y="23937"/>
                  </a:lnTo>
                  <a:lnTo>
                    <a:pt x="73951" y="57197"/>
                  </a:lnTo>
                  <a:lnTo>
                    <a:pt x="69210" y="98518"/>
                  </a:lnTo>
                  <a:lnTo>
                    <a:pt x="66675" y="120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7916"/>
            <p:cNvSpPr/>
            <p:nvPr>
              <p:custDataLst>
                <p:tags r:id="rId285"/>
              </p:custDataLst>
            </p:nvPr>
          </p:nvSpPr>
          <p:spPr>
            <a:xfrm>
              <a:off x="2552700" y="326307"/>
              <a:ext cx="111946" cy="245194"/>
            </a:xfrm>
            <a:custGeom>
              <a:avLst/>
              <a:gdLst/>
              <a:ahLst/>
              <a:cxnLst/>
              <a:rect l="0" t="0" r="0" b="0"/>
              <a:pathLst>
                <a:path w="111946" h="245194">
                  <a:moveTo>
                    <a:pt x="47625" y="54693"/>
                  </a:moveTo>
                  <a:lnTo>
                    <a:pt x="47625" y="54693"/>
                  </a:lnTo>
                  <a:lnTo>
                    <a:pt x="60717" y="32938"/>
                  </a:lnTo>
                  <a:lnTo>
                    <a:pt x="64027" y="19977"/>
                  </a:lnTo>
                  <a:lnTo>
                    <a:pt x="62676" y="9983"/>
                  </a:lnTo>
                  <a:lnTo>
                    <a:pt x="60834" y="5836"/>
                  </a:lnTo>
                  <a:lnTo>
                    <a:pt x="57490" y="3072"/>
                  </a:lnTo>
                  <a:lnTo>
                    <a:pt x="48129" y="0"/>
                  </a:lnTo>
                  <a:lnTo>
                    <a:pt x="42669" y="1298"/>
                  </a:lnTo>
                  <a:lnTo>
                    <a:pt x="30959" y="8384"/>
                  </a:lnTo>
                  <a:lnTo>
                    <a:pt x="17522" y="24274"/>
                  </a:lnTo>
                  <a:lnTo>
                    <a:pt x="6838" y="47444"/>
                  </a:lnTo>
                  <a:lnTo>
                    <a:pt x="5861" y="62407"/>
                  </a:lnTo>
                  <a:lnTo>
                    <a:pt x="7083" y="69361"/>
                  </a:lnTo>
                  <a:lnTo>
                    <a:pt x="14084" y="82731"/>
                  </a:lnTo>
                  <a:lnTo>
                    <a:pt x="42934" y="114947"/>
                  </a:lnTo>
                  <a:lnTo>
                    <a:pt x="71510" y="134760"/>
                  </a:lnTo>
                  <a:lnTo>
                    <a:pt x="81524" y="140020"/>
                  </a:lnTo>
                  <a:lnTo>
                    <a:pt x="102377" y="154999"/>
                  </a:lnTo>
                  <a:lnTo>
                    <a:pt x="106351" y="156489"/>
                  </a:lnTo>
                  <a:lnTo>
                    <a:pt x="109001" y="159599"/>
                  </a:lnTo>
                  <a:lnTo>
                    <a:pt x="111945" y="168698"/>
                  </a:lnTo>
                  <a:lnTo>
                    <a:pt x="108546" y="190778"/>
                  </a:lnTo>
                  <a:lnTo>
                    <a:pt x="97984" y="205486"/>
                  </a:lnTo>
                  <a:lnTo>
                    <a:pt x="82707" y="218021"/>
                  </a:lnTo>
                  <a:lnTo>
                    <a:pt x="37702" y="238192"/>
                  </a:lnTo>
                  <a:lnTo>
                    <a:pt x="0" y="245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7917"/>
            <p:cNvSpPr/>
            <p:nvPr>
              <p:custDataLst>
                <p:tags r:id="rId286"/>
              </p:custDataLst>
            </p:nvPr>
          </p:nvSpPr>
          <p:spPr>
            <a:xfrm>
              <a:off x="209550" y="629184"/>
              <a:ext cx="2283397" cy="561442"/>
            </a:xfrm>
            <a:custGeom>
              <a:avLst/>
              <a:gdLst/>
              <a:ahLst/>
              <a:cxnLst/>
              <a:rect l="0" t="0" r="0" b="0"/>
              <a:pathLst>
                <a:path w="2283397" h="561442">
                  <a:moveTo>
                    <a:pt x="0" y="561441"/>
                  </a:moveTo>
                  <a:lnTo>
                    <a:pt x="0" y="561441"/>
                  </a:lnTo>
                  <a:lnTo>
                    <a:pt x="5056" y="556385"/>
                  </a:lnTo>
                  <a:lnTo>
                    <a:pt x="8663" y="555953"/>
                  </a:lnTo>
                  <a:lnTo>
                    <a:pt x="27026" y="558286"/>
                  </a:lnTo>
                  <a:lnTo>
                    <a:pt x="73385" y="550666"/>
                  </a:lnTo>
                  <a:lnTo>
                    <a:pt x="113744" y="538969"/>
                  </a:lnTo>
                  <a:lnTo>
                    <a:pt x="152823" y="529618"/>
                  </a:lnTo>
                  <a:lnTo>
                    <a:pt x="197916" y="515088"/>
                  </a:lnTo>
                  <a:lnTo>
                    <a:pt x="231896" y="503445"/>
                  </a:lnTo>
                  <a:lnTo>
                    <a:pt x="269223" y="491215"/>
                  </a:lnTo>
                  <a:lnTo>
                    <a:pt x="310508" y="478724"/>
                  </a:lnTo>
                  <a:lnTo>
                    <a:pt x="353551" y="466117"/>
                  </a:lnTo>
                  <a:lnTo>
                    <a:pt x="398434" y="453458"/>
                  </a:lnTo>
                  <a:lnTo>
                    <a:pt x="422256" y="447119"/>
                  </a:lnTo>
                  <a:lnTo>
                    <a:pt x="446604" y="440776"/>
                  </a:lnTo>
                  <a:lnTo>
                    <a:pt x="472361" y="433373"/>
                  </a:lnTo>
                  <a:lnTo>
                    <a:pt x="499057" y="425262"/>
                  </a:lnTo>
                  <a:lnTo>
                    <a:pt x="526380" y="416680"/>
                  </a:lnTo>
                  <a:lnTo>
                    <a:pt x="554120" y="408842"/>
                  </a:lnTo>
                  <a:lnTo>
                    <a:pt x="582138" y="401500"/>
                  </a:lnTo>
                  <a:lnTo>
                    <a:pt x="610342" y="394489"/>
                  </a:lnTo>
                  <a:lnTo>
                    <a:pt x="639728" y="386639"/>
                  </a:lnTo>
                  <a:lnTo>
                    <a:pt x="669902" y="378232"/>
                  </a:lnTo>
                  <a:lnTo>
                    <a:pt x="700601" y="369452"/>
                  </a:lnTo>
                  <a:lnTo>
                    <a:pt x="731651" y="360423"/>
                  </a:lnTo>
                  <a:lnTo>
                    <a:pt x="762934" y="351229"/>
                  </a:lnTo>
                  <a:lnTo>
                    <a:pt x="794373" y="341925"/>
                  </a:lnTo>
                  <a:lnTo>
                    <a:pt x="828032" y="333605"/>
                  </a:lnTo>
                  <a:lnTo>
                    <a:pt x="863171" y="325942"/>
                  </a:lnTo>
                  <a:lnTo>
                    <a:pt x="899297" y="318717"/>
                  </a:lnTo>
                  <a:lnTo>
                    <a:pt x="933965" y="310725"/>
                  </a:lnTo>
                  <a:lnTo>
                    <a:pt x="967660" y="302222"/>
                  </a:lnTo>
                  <a:lnTo>
                    <a:pt x="1000707" y="293378"/>
                  </a:lnTo>
                  <a:lnTo>
                    <a:pt x="1034379" y="285366"/>
                  </a:lnTo>
                  <a:lnTo>
                    <a:pt x="1068470" y="277908"/>
                  </a:lnTo>
                  <a:lnTo>
                    <a:pt x="1102838" y="270819"/>
                  </a:lnTo>
                  <a:lnTo>
                    <a:pt x="1137392" y="262918"/>
                  </a:lnTo>
                  <a:lnTo>
                    <a:pt x="1172070" y="254475"/>
                  </a:lnTo>
                  <a:lnTo>
                    <a:pt x="1206830" y="245672"/>
                  </a:lnTo>
                  <a:lnTo>
                    <a:pt x="1240587" y="236629"/>
                  </a:lnTo>
                  <a:lnTo>
                    <a:pt x="1273674" y="227424"/>
                  </a:lnTo>
                  <a:lnTo>
                    <a:pt x="1306316" y="218113"/>
                  </a:lnTo>
                  <a:lnTo>
                    <a:pt x="1339719" y="209789"/>
                  </a:lnTo>
                  <a:lnTo>
                    <a:pt x="1373629" y="202123"/>
                  </a:lnTo>
                  <a:lnTo>
                    <a:pt x="1407878" y="194896"/>
                  </a:lnTo>
                  <a:lnTo>
                    <a:pt x="1441294" y="187961"/>
                  </a:lnTo>
                  <a:lnTo>
                    <a:pt x="1474154" y="181221"/>
                  </a:lnTo>
                  <a:lnTo>
                    <a:pt x="1506644" y="174611"/>
                  </a:lnTo>
                  <a:lnTo>
                    <a:pt x="1538888" y="168088"/>
                  </a:lnTo>
                  <a:lnTo>
                    <a:pt x="1570967" y="161622"/>
                  </a:lnTo>
                  <a:lnTo>
                    <a:pt x="1602936" y="155195"/>
                  </a:lnTo>
                  <a:lnTo>
                    <a:pt x="1632716" y="147735"/>
                  </a:lnTo>
                  <a:lnTo>
                    <a:pt x="1661035" y="139587"/>
                  </a:lnTo>
                  <a:lnTo>
                    <a:pt x="1688382" y="130980"/>
                  </a:lnTo>
                  <a:lnTo>
                    <a:pt x="1716138" y="123125"/>
                  </a:lnTo>
                  <a:lnTo>
                    <a:pt x="1744167" y="115772"/>
                  </a:lnTo>
                  <a:lnTo>
                    <a:pt x="1772378" y="108753"/>
                  </a:lnTo>
                  <a:lnTo>
                    <a:pt x="1800710" y="101958"/>
                  </a:lnTo>
                  <a:lnTo>
                    <a:pt x="1829123" y="95310"/>
                  </a:lnTo>
                  <a:lnTo>
                    <a:pt x="1857591" y="88762"/>
                  </a:lnTo>
                  <a:lnTo>
                    <a:pt x="1883977" y="83338"/>
                  </a:lnTo>
                  <a:lnTo>
                    <a:pt x="1908976" y="78664"/>
                  </a:lnTo>
                  <a:lnTo>
                    <a:pt x="1956509" y="69590"/>
                  </a:lnTo>
                  <a:lnTo>
                    <a:pt x="2002329" y="58502"/>
                  </a:lnTo>
                  <a:lnTo>
                    <a:pt x="2044566" y="49340"/>
                  </a:lnTo>
                  <a:lnTo>
                    <a:pt x="2084504" y="40682"/>
                  </a:lnTo>
                  <a:lnTo>
                    <a:pt x="2123421" y="29779"/>
                  </a:lnTo>
                  <a:lnTo>
                    <a:pt x="2170918" y="21853"/>
                  </a:lnTo>
                  <a:lnTo>
                    <a:pt x="2211803" y="14448"/>
                  </a:lnTo>
                  <a:lnTo>
                    <a:pt x="2253822" y="3523"/>
                  </a:lnTo>
                  <a:lnTo>
                    <a:pt x="2283396" y="0"/>
                  </a:lnTo>
                  <a:lnTo>
                    <a:pt x="2282147" y="880"/>
                  </a:lnTo>
                  <a:lnTo>
                    <a:pt x="2238286" y="12770"/>
                  </a:lnTo>
                  <a:lnTo>
                    <a:pt x="2198141" y="24985"/>
                  </a:lnTo>
                  <a:lnTo>
                    <a:pt x="2155428" y="35485"/>
                  </a:lnTo>
                  <a:lnTo>
                    <a:pt x="2121076" y="45813"/>
                  </a:lnTo>
                  <a:lnTo>
                    <a:pt x="2084642" y="57459"/>
                  </a:lnTo>
                  <a:lnTo>
                    <a:pt x="2045166" y="70749"/>
                  </a:lnTo>
                  <a:lnTo>
                    <a:pt x="1999399" y="87239"/>
                  </a:lnTo>
                  <a:lnTo>
                    <a:pt x="1975341" y="95023"/>
                  </a:lnTo>
                  <a:lnTo>
                    <a:pt x="1950836" y="102329"/>
                  </a:lnTo>
                  <a:lnTo>
                    <a:pt x="1926032" y="109316"/>
                  </a:lnTo>
                  <a:lnTo>
                    <a:pt x="1899971" y="117150"/>
                  </a:lnTo>
                  <a:lnTo>
                    <a:pt x="1873072" y="125547"/>
                  </a:lnTo>
                  <a:lnTo>
                    <a:pt x="1845615" y="134320"/>
                  </a:lnTo>
                  <a:lnTo>
                    <a:pt x="1816727" y="143344"/>
                  </a:lnTo>
                  <a:lnTo>
                    <a:pt x="1786884" y="152534"/>
                  </a:lnTo>
                  <a:lnTo>
                    <a:pt x="1756406" y="161837"/>
                  </a:lnTo>
                  <a:lnTo>
                    <a:pt x="1724446" y="172271"/>
                  </a:lnTo>
                  <a:lnTo>
                    <a:pt x="1691497" y="183461"/>
                  </a:lnTo>
                  <a:lnTo>
                    <a:pt x="1657890" y="195155"/>
                  </a:lnTo>
                  <a:lnTo>
                    <a:pt x="1623843" y="206125"/>
                  </a:lnTo>
                  <a:lnTo>
                    <a:pt x="1589504" y="216614"/>
                  </a:lnTo>
                  <a:lnTo>
                    <a:pt x="1554969" y="226781"/>
                  </a:lnTo>
                  <a:lnTo>
                    <a:pt x="1519246" y="236734"/>
                  </a:lnTo>
                  <a:lnTo>
                    <a:pt x="1482731" y="246545"/>
                  </a:lnTo>
                  <a:lnTo>
                    <a:pt x="1445687" y="256260"/>
                  </a:lnTo>
                  <a:lnTo>
                    <a:pt x="1408291" y="265912"/>
                  </a:lnTo>
                  <a:lnTo>
                    <a:pt x="1370661" y="275522"/>
                  </a:lnTo>
                  <a:lnTo>
                    <a:pt x="1332874" y="285103"/>
                  </a:lnTo>
                  <a:lnTo>
                    <a:pt x="1293924" y="295724"/>
                  </a:lnTo>
                  <a:lnTo>
                    <a:pt x="1254200" y="307038"/>
                  </a:lnTo>
                  <a:lnTo>
                    <a:pt x="1213958" y="318814"/>
                  </a:lnTo>
                  <a:lnTo>
                    <a:pt x="1174430" y="329840"/>
                  </a:lnTo>
                  <a:lnTo>
                    <a:pt x="1135378" y="340365"/>
                  </a:lnTo>
                  <a:lnTo>
                    <a:pt x="1096644" y="350557"/>
                  </a:lnTo>
                  <a:lnTo>
                    <a:pt x="1057063" y="360527"/>
                  </a:lnTo>
                  <a:lnTo>
                    <a:pt x="1016917" y="370348"/>
                  </a:lnTo>
                  <a:lnTo>
                    <a:pt x="976394" y="380071"/>
                  </a:lnTo>
                  <a:lnTo>
                    <a:pt x="936680" y="389728"/>
                  </a:lnTo>
                  <a:lnTo>
                    <a:pt x="897503" y="399340"/>
                  </a:lnTo>
                  <a:lnTo>
                    <a:pt x="858685" y="408924"/>
                  </a:lnTo>
                  <a:lnTo>
                    <a:pt x="819049" y="417430"/>
                  </a:lnTo>
                  <a:lnTo>
                    <a:pt x="778866" y="425217"/>
                  </a:lnTo>
                  <a:lnTo>
                    <a:pt x="738319" y="432525"/>
                  </a:lnTo>
                  <a:lnTo>
                    <a:pt x="699646" y="439514"/>
                  </a:lnTo>
                  <a:lnTo>
                    <a:pt x="662222" y="446289"/>
                  </a:lnTo>
                  <a:lnTo>
                    <a:pt x="625631" y="452923"/>
                  </a:lnTo>
                  <a:lnTo>
                    <a:pt x="588538" y="459462"/>
                  </a:lnTo>
                  <a:lnTo>
                    <a:pt x="438150" y="485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7918"/>
            <p:cNvSpPr/>
            <p:nvPr>
              <p:custDataLst>
                <p:tags r:id="rId287"/>
              </p:custDataLst>
            </p:nvPr>
          </p:nvSpPr>
          <p:spPr>
            <a:xfrm>
              <a:off x="2390775" y="4572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2822" y="40020"/>
                  </a:lnTo>
                  <a:lnTo>
                    <a:pt x="10361" y="61599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7919"/>
            <p:cNvSpPr/>
            <p:nvPr>
              <p:custDataLst>
                <p:tags r:id="rId288"/>
              </p:custDataLst>
            </p:nvPr>
          </p:nvSpPr>
          <p:spPr>
            <a:xfrm>
              <a:off x="2287983" y="421592"/>
              <a:ext cx="93268" cy="120297"/>
            </a:xfrm>
            <a:custGeom>
              <a:avLst/>
              <a:gdLst/>
              <a:ahLst/>
              <a:cxnLst/>
              <a:rect l="0" t="0" r="0" b="0"/>
              <a:pathLst>
                <a:path w="93268" h="120297">
                  <a:moveTo>
                    <a:pt x="45642" y="64183"/>
                  </a:moveTo>
                  <a:lnTo>
                    <a:pt x="45642" y="64183"/>
                  </a:lnTo>
                  <a:lnTo>
                    <a:pt x="45642" y="20334"/>
                  </a:lnTo>
                  <a:lnTo>
                    <a:pt x="42820" y="10122"/>
                  </a:lnTo>
                  <a:lnTo>
                    <a:pt x="40586" y="5918"/>
                  </a:lnTo>
                  <a:lnTo>
                    <a:pt x="36979" y="3114"/>
                  </a:lnTo>
                  <a:lnTo>
                    <a:pt x="27328" y="0"/>
                  </a:lnTo>
                  <a:lnTo>
                    <a:pt x="22849" y="228"/>
                  </a:lnTo>
                  <a:lnTo>
                    <a:pt x="15051" y="3303"/>
                  </a:lnTo>
                  <a:lnTo>
                    <a:pt x="8057" y="16664"/>
                  </a:lnTo>
                  <a:lnTo>
                    <a:pt x="0" y="49623"/>
                  </a:lnTo>
                  <a:lnTo>
                    <a:pt x="6392" y="92564"/>
                  </a:lnTo>
                  <a:lnTo>
                    <a:pt x="12258" y="109516"/>
                  </a:lnTo>
                  <a:lnTo>
                    <a:pt x="15977" y="113455"/>
                  </a:lnTo>
                  <a:lnTo>
                    <a:pt x="33047" y="120296"/>
                  </a:lnTo>
                  <a:lnTo>
                    <a:pt x="40264" y="100800"/>
                  </a:lnTo>
                  <a:lnTo>
                    <a:pt x="44934" y="59179"/>
                  </a:lnTo>
                  <a:lnTo>
                    <a:pt x="45580" y="24272"/>
                  </a:lnTo>
                  <a:lnTo>
                    <a:pt x="45600" y="24876"/>
                  </a:lnTo>
                  <a:lnTo>
                    <a:pt x="52180" y="41053"/>
                  </a:lnTo>
                  <a:lnTo>
                    <a:pt x="59830" y="70832"/>
                  </a:lnTo>
                  <a:lnTo>
                    <a:pt x="93267" y="102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7920"/>
            <p:cNvSpPr/>
            <p:nvPr>
              <p:custDataLst>
                <p:tags r:id="rId289"/>
              </p:custDataLst>
            </p:nvPr>
          </p:nvSpPr>
          <p:spPr>
            <a:xfrm>
              <a:off x="2153533" y="265146"/>
              <a:ext cx="113418" cy="318955"/>
            </a:xfrm>
            <a:custGeom>
              <a:avLst/>
              <a:gdLst/>
              <a:ahLst/>
              <a:cxnLst/>
              <a:rect l="0" t="0" r="0" b="0"/>
              <a:pathLst>
                <a:path w="113418" h="318955">
                  <a:moveTo>
                    <a:pt x="8642" y="30129"/>
                  </a:moveTo>
                  <a:lnTo>
                    <a:pt x="8642" y="30129"/>
                  </a:lnTo>
                  <a:lnTo>
                    <a:pt x="8642" y="3614"/>
                  </a:lnTo>
                  <a:lnTo>
                    <a:pt x="7584" y="811"/>
                  </a:lnTo>
                  <a:lnTo>
                    <a:pt x="5820" y="0"/>
                  </a:lnTo>
                  <a:lnTo>
                    <a:pt x="3586" y="518"/>
                  </a:lnTo>
                  <a:lnTo>
                    <a:pt x="2096" y="2980"/>
                  </a:lnTo>
                  <a:lnTo>
                    <a:pt x="0" y="20791"/>
                  </a:lnTo>
                  <a:lnTo>
                    <a:pt x="437" y="63346"/>
                  </a:lnTo>
                  <a:lnTo>
                    <a:pt x="4290" y="94281"/>
                  </a:lnTo>
                  <a:lnTo>
                    <a:pt x="9530" y="128491"/>
                  </a:lnTo>
                  <a:lnTo>
                    <a:pt x="14328" y="162745"/>
                  </a:lnTo>
                  <a:lnTo>
                    <a:pt x="17030" y="206889"/>
                  </a:lnTo>
                  <a:lnTo>
                    <a:pt x="18888" y="251953"/>
                  </a:lnTo>
                  <a:lnTo>
                    <a:pt x="25639" y="297176"/>
                  </a:lnTo>
                  <a:lnTo>
                    <a:pt x="27422" y="318904"/>
                  </a:lnTo>
                  <a:lnTo>
                    <a:pt x="27512" y="318954"/>
                  </a:lnTo>
                  <a:lnTo>
                    <a:pt x="27676" y="279421"/>
                  </a:lnTo>
                  <a:lnTo>
                    <a:pt x="32745" y="232360"/>
                  </a:lnTo>
                  <a:lnTo>
                    <a:pt x="53518" y="185097"/>
                  </a:lnTo>
                  <a:lnTo>
                    <a:pt x="54434" y="181066"/>
                  </a:lnTo>
                  <a:lnTo>
                    <a:pt x="57162" y="180495"/>
                  </a:lnTo>
                  <a:lnTo>
                    <a:pt x="65837" y="185506"/>
                  </a:lnTo>
                  <a:lnTo>
                    <a:pt x="77564" y="200227"/>
                  </a:lnTo>
                  <a:lnTo>
                    <a:pt x="89950" y="238314"/>
                  </a:lnTo>
                  <a:lnTo>
                    <a:pt x="95175" y="266791"/>
                  </a:lnTo>
                  <a:lnTo>
                    <a:pt x="113417" y="306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7921"/>
            <p:cNvSpPr/>
            <p:nvPr>
              <p:custDataLst>
                <p:tags r:id="rId290"/>
              </p:custDataLst>
            </p:nvPr>
          </p:nvSpPr>
          <p:spPr>
            <a:xfrm>
              <a:off x="1955444" y="287696"/>
              <a:ext cx="149582" cy="344360"/>
            </a:xfrm>
            <a:custGeom>
              <a:avLst/>
              <a:gdLst/>
              <a:ahLst/>
              <a:cxnLst/>
              <a:rect l="0" t="0" r="0" b="0"/>
              <a:pathLst>
                <a:path w="149582" h="344360">
                  <a:moveTo>
                    <a:pt x="101956" y="64729"/>
                  </a:moveTo>
                  <a:lnTo>
                    <a:pt x="101956" y="64729"/>
                  </a:lnTo>
                  <a:lnTo>
                    <a:pt x="103014" y="55008"/>
                  </a:lnTo>
                  <a:lnTo>
                    <a:pt x="107444" y="35390"/>
                  </a:lnTo>
                  <a:lnTo>
                    <a:pt x="102888" y="14665"/>
                  </a:lnTo>
                  <a:lnTo>
                    <a:pt x="99548" y="7906"/>
                  </a:lnTo>
                  <a:lnTo>
                    <a:pt x="97176" y="4622"/>
                  </a:lnTo>
                  <a:lnTo>
                    <a:pt x="93477" y="2433"/>
                  </a:lnTo>
                  <a:lnTo>
                    <a:pt x="83724" y="0"/>
                  </a:lnTo>
                  <a:lnTo>
                    <a:pt x="79218" y="1468"/>
                  </a:lnTo>
                  <a:lnTo>
                    <a:pt x="71389" y="8744"/>
                  </a:lnTo>
                  <a:lnTo>
                    <a:pt x="49770" y="41442"/>
                  </a:lnTo>
                  <a:lnTo>
                    <a:pt x="34881" y="82257"/>
                  </a:lnTo>
                  <a:lnTo>
                    <a:pt x="19353" y="125050"/>
                  </a:lnTo>
                  <a:lnTo>
                    <a:pt x="9865" y="163858"/>
                  </a:lnTo>
                  <a:lnTo>
                    <a:pt x="0" y="206489"/>
                  </a:lnTo>
                  <a:lnTo>
                    <a:pt x="839" y="241493"/>
                  </a:lnTo>
                  <a:lnTo>
                    <a:pt x="5547" y="285559"/>
                  </a:lnTo>
                  <a:lnTo>
                    <a:pt x="16476" y="312899"/>
                  </a:lnTo>
                  <a:lnTo>
                    <a:pt x="28063" y="330995"/>
                  </a:lnTo>
                  <a:lnTo>
                    <a:pt x="48312" y="343060"/>
                  </a:lnTo>
                  <a:lnTo>
                    <a:pt x="65414" y="344359"/>
                  </a:lnTo>
                  <a:lnTo>
                    <a:pt x="102264" y="336570"/>
                  </a:lnTo>
                  <a:lnTo>
                    <a:pt x="125566" y="322839"/>
                  </a:lnTo>
                  <a:lnTo>
                    <a:pt x="149581" y="293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621"/>
          <p:cNvGrpSpPr/>
          <p:nvPr/>
        </p:nvGrpSpPr>
        <p:grpSpPr>
          <a:xfrm>
            <a:off x="3029184" y="276225"/>
            <a:ext cx="654625" cy="409576"/>
            <a:chOff x="3029184" y="276225"/>
            <a:chExt cx="654625" cy="409576"/>
          </a:xfrm>
        </p:grpSpPr>
        <p:sp>
          <p:nvSpPr>
            <p:cNvPr id="19" name="SMARTInkShape-7922"/>
            <p:cNvSpPr/>
            <p:nvPr>
              <p:custDataLst>
                <p:tags r:id="rId279"/>
              </p:custDataLst>
            </p:nvPr>
          </p:nvSpPr>
          <p:spPr>
            <a:xfrm>
              <a:off x="3029184" y="316158"/>
              <a:ext cx="104542" cy="369643"/>
            </a:xfrm>
            <a:custGeom>
              <a:avLst/>
              <a:gdLst/>
              <a:ahLst/>
              <a:cxnLst/>
              <a:rect l="0" t="0" r="0" b="0"/>
              <a:pathLst>
                <a:path w="104542" h="369643">
                  <a:moveTo>
                    <a:pt x="104541" y="26742"/>
                  </a:moveTo>
                  <a:lnTo>
                    <a:pt x="104541" y="26742"/>
                  </a:lnTo>
                  <a:lnTo>
                    <a:pt x="104541" y="21685"/>
                  </a:lnTo>
                  <a:lnTo>
                    <a:pt x="101719" y="16381"/>
                  </a:lnTo>
                  <a:lnTo>
                    <a:pt x="97995" y="10495"/>
                  </a:lnTo>
                  <a:lnTo>
                    <a:pt x="96340" y="4352"/>
                  </a:lnTo>
                  <a:lnTo>
                    <a:pt x="93782" y="2290"/>
                  </a:lnTo>
                  <a:lnTo>
                    <a:pt x="85295" y="0"/>
                  </a:lnTo>
                  <a:lnTo>
                    <a:pt x="81128" y="447"/>
                  </a:lnTo>
                  <a:lnTo>
                    <a:pt x="73674" y="3766"/>
                  </a:lnTo>
                  <a:lnTo>
                    <a:pt x="40561" y="47120"/>
                  </a:lnTo>
                  <a:lnTo>
                    <a:pt x="24209" y="83096"/>
                  </a:lnTo>
                  <a:lnTo>
                    <a:pt x="14470" y="123351"/>
                  </a:lnTo>
                  <a:lnTo>
                    <a:pt x="2434" y="169796"/>
                  </a:lnTo>
                  <a:lnTo>
                    <a:pt x="556" y="206712"/>
                  </a:lnTo>
                  <a:lnTo>
                    <a:pt x="0" y="246577"/>
                  </a:lnTo>
                  <a:lnTo>
                    <a:pt x="4869" y="294180"/>
                  </a:lnTo>
                  <a:lnTo>
                    <a:pt x="23150" y="333995"/>
                  </a:lnTo>
                  <a:lnTo>
                    <a:pt x="38562" y="357434"/>
                  </a:lnTo>
                  <a:lnTo>
                    <a:pt x="44680" y="361503"/>
                  </a:lnTo>
                  <a:lnTo>
                    <a:pt x="75966" y="369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7923"/>
            <p:cNvSpPr/>
            <p:nvPr>
              <p:custDataLst>
                <p:tags r:id="rId280"/>
              </p:custDataLst>
            </p:nvPr>
          </p:nvSpPr>
          <p:spPr>
            <a:xfrm>
              <a:off x="3171835" y="365487"/>
              <a:ext cx="161916" cy="274886"/>
            </a:xfrm>
            <a:custGeom>
              <a:avLst/>
              <a:gdLst/>
              <a:ahLst/>
              <a:cxnLst/>
              <a:rect l="0" t="0" r="0" b="0"/>
              <a:pathLst>
                <a:path w="161916" h="274886">
                  <a:moveTo>
                    <a:pt x="19040" y="110763"/>
                  </a:moveTo>
                  <a:lnTo>
                    <a:pt x="19040" y="110763"/>
                  </a:lnTo>
                  <a:lnTo>
                    <a:pt x="10839" y="110763"/>
                  </a:lnTo>
                  <a:lnTo>
                    <a:pt x="10398" y="111821"/>
                  </a:lnTo>
                  <a:lnTo>
                    <a:pt x="9567" y="153605"/>
                  </a:lnTo>
                  <a:lnTo>
                    <a:pt x="9525" y="195543"/>
                  </a:lnTo>
                  <a:lnTo>
                    <a:pt x="9517" y="234401"/>
                  </a:lnTo>
                  <a:lnTo>
                    <a:pt x="9515" y="274885"/>
                  </a:lnTo>
                  <a:lnTo>
                    <a:pt x="8457" y="236014"/>
                  </a:lnTo>
                  <a:lnTo>
                    <a:pt x="2969" y="198086"/>
                  </a:lnTo>
                  <a:lnTo>
                    <a:pt x="873" y="155922"/>
                  </a:lnTo>
                  <a:lnTo>
                    <a:pt x="165" y="109335"/>
                  </a:lnTo>
                  <a:lnTo>
                    <a:pt x="42" y="72240"/>
                  </a:lnTo>
                  <a:lnTo>
                    <a:pt x="0" y="31892"/>
                  </a:lnTo>
                  <a:lnTo>
                    <a:pt x="1055" y="27491"/>
                  </a:lnTo>
                  <a:lnTo>
                    <a:pt x="2817" y="25615"/>
                  </a:lnTo>
                  <a:lnTo>
                    <a:pt x="5050" y="25423"/>
                  </a:lnTo>
                  <a:lnTo>
                    <a:pt x="6538" y="26353"/>
                  </a:lnTo>
                  <a:lnTo>
                    <a:pt x="7530" y="28031"/>
                  </a:lnTo>
                  <a:lnTo>
                    <a:pt x="22524" y="72612"/>
                  </a:lnTo>
                  <a:lnTo>
                    <a:pt x="43644" y="118165"/>
                  </a:lnTo>
                  <a:lnTo>
                    <a:pt x="50437" y="129222"/>
                  </a:lnTo>
                  <a:lnTo>
                    <a:pt x="54788" y="130477"/>
                  </a:lnTo>
                  <a:lnTo>
                    <a:pt x="59805" y="129198"/>
                  </a:lnTo>
                  <a:lnTo>
                    <a:pt x="65267" y="126228"/>
                  </a:lnTo>
                  <a:lnTo>
                    <a:pt x="83066" y="101822"/>
                  </a:lnTo>
                  <a:lnTo>
                    <a:pt x="100440" y="63253"/>
                  </a:lnTo>
                  <a:lnTo>
                    <a:pt x="113993" y="20148"/>
                  </a:lnTo>
                  <a:lnTo>
                    <a:pt x="118744" y="8401"/>
                  </a:lnTo>
                  <a:lnTo>
                    <a:pt x="124384" y="1769"/>
                  </a:lnTo>
                  <a:lnTo>
                    <a:pt x="127369" y="0"/>
                  </a:lnTo>
                  <a:lnTo>
                    <a:pt x="129359" y="938"/>
                  </a:lnTo>
                  <a:lnTo>
                    <a:pt x="130686" y="3679"/>
                  </a:lnTo>
                  <a:lnTo>
                    <a:pt x="140646" y="43663"/>
                  </a:lnTo>
                  <a:lnTo>
                    <a:pt x="147483" y="89748"/>
                  </a:lnTo>
                  <a:lnTo>
                    <a:pt x="151959" y="137345"/>
                  </a:lnTo>
                  <a:lnTo>
                    <a:pt x="159872" y="181056"/>
                  </a:lnTo>
                  <a:lnTo>
                    <a:pt x="161915" y="206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7924"/>
            <p:cNvSpPr/>
            <p:nvPr>
              <p:custDataLst>
                <p:tags r:id="rId281"/>
              </p:custDataLst>
            </p:nvPr>
          </p:nvSpPr>
          <p:spPr>
            <a:xfrm>
              <a:off x="3581400" y="276225"/>
              <a:ext cx="102409" cy="333376"/>
            </a:xfrm>
            <a:custGeom>
              <a:avLst/>
              <a:gdLst/>
              <a:ahLst/>
              <a:cxnLst/>
              <a:rect l="0" t="0" r="0" b="0"/>
              <a:pathLst>
                <a:path w="102409" h="3333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8314" y="10113"/>
                  </a:lnTo>
                  <a:lnTo>
                    <a:pt x="50769" y="51779"/>
                  </a:lnTo>
                  <a:lnTo>
                    <a:pt x="76233" y="89133"/>
                  </a:lnTo>
                  <a:lnTo>
                    <a:pt x="91454" y="136532"/>
                  </a:lnTo>
                  <a:lnTo>
                    <a:pt x="100358" y="165455"/>
                  </a:lnTo>
                  <a:lnTo>
                    <a:pt x="102408" y="205069"/>
                  </a:lnTo>
                  <a:lnTo>
                    <a:pt x="94155" y="251273"/>
                  </a:lnTo>
                  <a:lnTo>
                    <a:pt x="77277" y="286466"/>
                  </a:lnTo>
                  <a:lnTo>
                    <a:pt x="54647" y="309481"/>
                  </a:lnTo>
                  <a:lnTo>
                    <a:pt x="1905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7925"/>
            <p:cNvSpPr/>
            <p:nvPr>
              <p:custDataLst>
                <p:tags r:id="rId282"/>
              </p:custDataLst>
            </p:nvPr>
          </p:nvSpPr>
          <p:spPr>
            <a:xfrm>
              <a:off x="3400985" y="365107"/>
              <a:ext cx="113741" cy="219481"/>
            </a:xfrm>
            <a:custGeom>
              <a:avLst/>
              <a:gdLst/>
              <a:ahLst/>
              <a:cxnLst/>
              <a:rect l="0" t="0" r="0" b="0"/>
              <a:pathLst>
                <a:path w="113741" h="219481">
                  <a:moveTo>
                    <a:pt x="75640" y="34943"/>
                  </a:moveTo>
                  <a:lnTo>
                    <a:pt x="75640" y="34943"/>
                  </a:lnTo>
                  <a:lnTo>
                    <a:pt x="75640" y="21686"/>
                  </a:lnTo>
                  <a:lnTo>
                    <a:pt x="67439" y="0"/>
                  </a:lnTo>
                  <a:lnTo>
                    <a:pt x="65939" y="6"/>
                  </a:lnTo>
                  <a:lnTo>
                    <a:pt x="61451" y="2835"/>
                  </a:lnTo>
                  <a:lnTo>
                    <a:pt x="35558" y="27516"/>
                  </a:lnTo>
                  <a:lnTo>
                    <a:pt x="25193" y="47912"/>
                  </a:lnTo>
                  <a:lnTo>
                    <a:pt x="12210" y="90853"/>
                  </a:lnTo>
                  <a:lnTo>
                    <a:pt x="2276" y="134456"/>
                  </a:lnTo>
                  <a:lnTo>
                    <a:pt x="0" y="174192"/>
                  </a:lnTo>
                  <a:lnTo>
                    <a:pt x="5333" y="195256"/>
                  </a:lnTo>
                  <a:lnTo>
                    <a:pt x="9719" y="205319"/>
                  </a:lnTo>
                  <a:lnTo>
                    <a:pt x="14759" y="212027"/>
                  </a:lnTo>
                  <a:lnTo>
                    <a:pt x="26004" y="219480"/>
                  </a:lnTo>
                  <a:lnTo>
                    <a:pt x="33024" y="219351"/>
                  </a:lnTo>
                  <a:lnTo>
                    <a:pt x="49292" y="213563"/>
                  </a:lnTo>
                  <a:lnTo>
                    <a:pt x="64283" y="198291"/>
                  </a:lnTo>
                  <a:lnTo>
                    <a:pt x="96565" y="157035"/>
                  </a:lnTo>
                  <a:lnTo>
                    <a:pt x="113740" y="130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SMARTInkShape-7926"/>
          <p:cNvSpPr/>
          <p:nvPr>
            <p:custDataLst>
              <p:tags r:id="rId1"/>
            </p:custDataLst>
          </p:nvPr>
        </p:nvSpPr>
        <p:spPr>
          <a:xfrm>
            <a:off x="4279175" y="267208"/>
            <a:ext cx="311876" cy="1108822"/>
          </a:xfrm>
          <a:custGeom>
            <a:avLst/>
            <a:gdLst/>
            <a:ahLst/>
            <a:cxnLst/>
            <a:rect l="0" t="0" r="0" b="0"/>
            <a:pathLst>
              <a:path w="311876" h="1108822">
                <a:moveTo>
                  <a:pt x="216625" y="75692"/>
                </a:moveTo>
                <a:lnTo>
                  <a:pt x="216625" y="75692"/>
                </a:lnTo>
                <a:lnTo>
                  <a:pt x="224826" y="46033"/>
                </a:lnTo>
                <a:lnTo>
                  <a:pt x="226033" y="6762"/>
                </a:lnTo>
                <a:lnTo>
                  <a:pt x="223956" y="2222"/>
                </a:lnTo>
                <a:lnTo>
                  <a:pt x="220454" y="253"/>
                </a:lnTo>
                <a:lnTo>
                  <a:pt x="216002" y="0"/>
                </a:lnTo>
                <a:lnTo>
                  <a:pt x="205412" y="5362"/>
                </a:lnTo>
                <a:lnTo>
                  <a:pt x="181366" y="26051"/>
                </a:lnTo>
                <a:lnTo>
                  <a:pt x="148630" y="73334"/>
                </a:lnTo>
                <a:lnTo>
                  <a:pt x="123100" y="116033"/>
                </a:lnTo>
                <a:lnTo>
                  <a:pt x="103920" y="159978"/>
                </a:lnTo>
                <a:lnTo>
                  <a:pt x="96095" y="189566"/>
                </a:lnTo>
                <a:lnTo>
                  <a:pt x="96599" y="224085"/>
                </a:lnTo>
                <a:lnTo>
                  <a:pt x="106273" y="267827"/>
                </a:lnTo>
                <a:lnTo>
                  <a:pt x="122545" y="305835"/>
                </a:lnTo>
                <a:lnTo>
                  <a:pt x="152063" y="347753"/>
                </a:lnTo>
                <a:lnTo>
                  <a:pt x="197853" y="394277"/>
                </a:lnTo>
                <a:lnTo>
                  <a:pt x="230673" y="441658"/>
                </a:lnTo>
                <a:lnTo>
                  <a:pt x="240895" y="489279"/>
                </a:lnTo>
                <a:lnTo>
                  <a:pt x="238868" y="523380"/>
                </a:lnTo>
                <a:lnTo>
                  <a:pt x="227643" y="568015"/>
                </a:lnTo>
                <a:lnTo>
                  <a:pt x="206140" y="608504"/>
                </a:lnTo>
                <a:lnTo>
                  <a:pt x="176454" y="647076"/>
                </a:lnTo>
                <a:lnTo>
                  <a:pt x="146562" y="685269"/>
                </a:lnTo>
                <a:lnTo>
                  <a:pt x="114003" y="726210"/>
                </a:lnTo>
                <a:lnTo>
                  <a:pt x="81819" y="769692"/>
                </a:lnTo>
                <a:lnTo>
                  <a:pt x="45820" y="810929"/>
                </a:lnTo>
                <a:lnTo>
                  <a:pt x="19903" y="847575"/>
                </a:lnTo>
                <a:lnTo>
                  <a:pt x="5819" y="886011"/>
                </a:lnTo>
                <a:lnTo>
                  <a:pt x="0" y="930913"/>
                </a:lnTo>
                <a:lnTo>
                  <a:pt x="3332" y="977732"/>
                </a:lnTo>
                <a:lnTo>
                  <a:pt x="13878" y="1003649"/>
                </a:lnTo>
                <a:lnTo>
                  <a:pt x="41462" y="1041100"/>
                </a:lnTo>
                <a:lnTo>
                  <a:pt x="81444" y="1074369"/>
                </a:lnTo>
                <a:lnTo>
                  <a:pt x="121013" y="1093327"/>
                </a:lnTo>
                <a:lnTo>
                  <a:pt x="149843" y="1101113"/>
                </a:lnTo>
                <a:lnTo>
                  <a:pt x="193085" y="1108801"/>
                </a:lnTo>
                <a:lnTo>
                  <a:pt x="225919" y="1108821"/>
                </a:lnTo>
                <a:lnTo>
                  <a:pt x="260972" y="1105302"/>
                </a:lnTo>
                <a:lnTo>
                  <a:pt x="311875" y="10948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SMARTInkShape-Group1623"/>
          <p:cNvGrpSpPr/>
          <p:nvPr/>
        </p:nvGrpSpPr>
        <p:grpSpPr>
          <a:xfrm>
            <a:off x="4914900" y="189040"/>
            <a:ext cx="1123951" cy="360284"/>
            <a:chOff x="4914900" y="189040"/>
            <a:chExt cx="1123951" cy="360284"/>
          </a:xfrm>
        </p:grpSpPr>
        <p:sp>
          <p:nvSpPr>
            <p:cNvPr id="25" name="SMARTInkShape-7927"/>
            <p:cNvSpPr/>
            <p:nvPr>
              <p:custDataLst>
                <p:tags r:id="rId269"/>
              </p:custDataLst>
            </p:nvPr>
          </p:nvSpPr>
          <p:spPr>
            <a:xfrm>
              <a:off x="5200650" y="342900"/>
              <a:ext cx="72164" cy="196386"/>
            </a:xfrm>
            <a:custGeom>
              <a:avLst/>
              <a:gdLst/>
              <a:ahLst/>
              <a:cxnLst/>
              <a:rect l="0" t="0" r="0" b="0"/>
              <a:pathLst>
                <a:path w="72164" h="196386">
                  <a:moveTo>
                    <a:pt x="66675" y="0"/>
                  </a:moveTo>
                  <a:lnTo>
                    <a:pt x="66675" y="0"/>
                  </a:lnTo>
                  <a:lnTo>
                    <a:pt x="72163" y="0"/>
                  </a:lnTo>
                  <a:lnTo>
                    <a:pt x="69819" y="0"/>
                  </a:lnTo>
                  <a:lnTo>
                    <a:pt x="65250" y="2822"/>
                  </a:lnTo>
                  <a:lnTo>
                    <a:pt x="62550" y="5057"/>
                  </a:lnTo>
                  <a:lnTo>
                    <a:pt x="53906" y="7539"/>
                  </a:lnTo>
                  <a:lnTo>
                    <a:pt x="31109" y="9133"/>
                  </a:lnTo>
                  <a:lnTo>
                    <a:pt x="18765" y="14995"/>
                  </a:lnTo>
                  <a:lnTo>
                    <a:pt x="12510" y="19522"/>
                  </a:lnTo>
                  <a:lnTo>
                    <a:pt x="5561" y="30196"/>
                  </a:lnTo>
                  <a:lnTo>
                    <a:pt x="1098" y="49239"/>
                  </a:lnTo>
                  <a:lnTo>
                    <a:pt x="6132" y="59278"/>
                  </a:lnTo>
                  <a:lnTo>
                    <a:pt x="32994" y="100154"/>
                  </a:lnTo>
                  <a:lnTo>
                    <a:pt x="37948" y="110129"/>
                  </a:lnTo>
                  <a:lnTo>
                    <a:pt x="50519" y="128704"/>
                  </a:lnTo>
                  <a:lnTo>
                    <a:pt x="56277" y="167036"/>
                  </a:lnTo>
                  <a:lnTo>
                    <a:pt x="51117" y="180424"/>
                  </a:lnTo>
                  <a:lnTo>
                    <a:pt x="46778" y="186958"/>
                  </a:lnTo>
                  <a:lnTo>
                    <a:pt x="41769" y="191314"/>
                  </a:lnTo>
                  <a:lnTo>
                    <a:pt x="30558" y="196153"/>
                  </a:lnTo>
                  <a:lnTo>
                    <a:pt x="25664" y="196385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7928"/>
            <p:cNvSpPr/>
            <p:nvPr>
              <p:custDataLst>
                <p:tags r:id="rId270"/>
              </p:custDataLst>
            </p:nvPr>
          </p:nvSpPr>
          <p:spPr>
            <a:xfrm>
              <a:off x="5135299" y="330176"/>
              <a:ext cx="8202" cy="41300"/>
            </a:xfrm>
            <a:custGeom>
              <a:avLst/>
              <a:gdLst/>
              <a:ahLst/>
              <a:cxnLst/>
              <a:rect l="0" t="0" r="0" b="0"/>
              <a:pathLst>
                <a:path w="8202" h="41300">
                  <a:moveTo>
                    <a:pt x="8201" y="41299"/>
                  </a:moveTo>
                  <a:lnTo>
                    <a:pt x="8201" y="41299"/>
                  </a:lnTo>
                  <a:lnTo>
                    <a:pt x="7143" y="26090"/>
                  </a:lnTo>
                  <a:lnTo>
                    <a:pt x="0" y="1575"/>
                  </a:lnTo>
                  <a:lnTo>
                    <a:pt x="617" y="0"/>
                  </a:lnTo>
                  <a:lnTo>
                    <a:pt x="8201" y="3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7929"/>
            <p:cNvSpPr/>
            <p:nvPr>
              <p:custDataLst>
                <p:tags r:id="rId271"/>
              </p:custDataLst>
            </p:nvPr>
          </p:nvSpPr>
          <p:spPr>
            <a:xfrm>
              <a:off x="5143500" y="463994"/>
              <a:ext cx="1" cy="50357"/>
            </a:xfrm>
            <a:custGeom>
              <a:avLst/>
              <a:gdLst/>
              <a:ahLst/>
              <a:cxnLst/>
              <a:rect l="0" t="0" r="0" b="0"/>
              <a:pathLst>
                <a:path w="1" h="50357">
                  <a:moveTo>
                    <a:pt x="0" y="12256"/>
                  </a:moveTo>
                  <a:lnTo>
                    <a:pt x="0" y="12256"/>
                  </a:lnTo>
                  <a:lnTo>
                    <a:pt x="0" y="0"/>
                  </a:lnTo>
                  <a:lnTo>
                    <a:pt x="0" y="50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7930"/>
            <p:cNvSpPr/>
            <p:nvPr>
              <p:custDataLst>
                <p:tags r:id="rId272"/>
              </p:custDataLst>
            </p:nvPr>
          </p:nvSpPr>
          <p:spPr>
            <a:xfrm>
              <a:off x="5917424" y="358228"/>
              <a:ext cx="121427" cy="181728"/>
            </a:xfrm>
            <a:custGeom>
              <a:avLst/>
              <a:gdLst/>
              <a:ahLst/>
              <a:cxnLst/>
              <a:rect l="0" t="0" r="0" b="0"/>
              <a:pathLst>
                <a:path w="121427" h="181728">
                  <a:moveTo>
                    <a:pt x="45226" y="51347"/>
                  </a:moveTo>
                  <a:lnTo>
                    <a:pt x="45226" y="51347"/>
                  </a:lnTo>
                  <a:lnTo>
                    <a:pt x="40170" y="51347"/>
                  </a:lnTo>
                  <a:lnTo>
                    <a:pt x="38681" y="52405"/>
                  </a:lnTo>
                  <a:lnTo>
                    <a:pt x="37687" y="54169"/>
                  </a:lnTo>
                  <a:lnTo>
                    <a:pt x="36094" y="59548"/>
                  </a:lnTo>
                  <a:lnTo>
                    <a:pt x="45930" y="55423"/>
                  </a:lnTo>
                  <a:lnTo>
                    <a:pt x="57194" y="47498"/>
                  </a:lnTo>
                  <a:lnTo>
                    <a:pt x="75969" y="22247"/>
                  </a:lnTo>
                  <a:lnTo>
                    <a:pt x="81146" y="8623"/>
                  </a:lnTo>
                  <a:lnTo>
                    <a:pt x="82357" y="1314"/>
                  </a:lnTo>
                  <a:lnTo>
                    <a:pt x="81622" y="0"/>
                  </a:lnTo>
                  <a:lnTo>
                    <a:pt x="80072" y="182"/>
                  </a:lnTo>
                  <a:lnTo>
                    <a:pt x="70015" y="8318"/>
                  </a:lnTo>
                  <a:lnTo>
                    <a:pt x="37330" y="45296"/>
                  </a:lnTo>
                  <a:lnTo>
                    <a:pt x="14229" y="86096"/>
                  </a:lnTo>
                  <a:lnTo>
                    <a:pt x="2998" y="110797"/>
                  </a:lnTo>
                  <a:lnTo>
                    <a:pt x="0" y="128569"/>
                  </a:lnTo>
                  <a:lnTo>
                    <a:pt x="4312" y="147051"/>
                  </a:lnTo>
                  <a:lnTo>
                    <a:pt x="8425" y="156425"/>
                  </a:lnTo>
                  <a:lnTo>
                    <a:pt x="21461" y="169662"/>
                  </a:lnTo>
                  <a:lnTo>
                    <a:pt x="41006" y="180242"/>
                  </a:lnTo>
                  <a:lnTo>
                    <a:pt x="45588" y="181727"/>
                  </a:lnTo>
                  <a:lnTo>
                    <a:pt x="59146" y="177733"/>
                  </a:lnTo>
                  <a:lnTo>
                    <a:pt x="106325" y="154147"/>
                  </a:lnTo>
                  <a:lnTo>
                    <a:pt x="121426" y="146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7931"/>
            <p:cNvSpPr/>
            <p:nvPr>
              <p:custDataLst>
                <p:tags r:id="rId273"/>
              </p:custDataLst>
            </p:nvPr>
          </p:nvSpPr>
          <p:spPr>
            <a:xfrm>
              <a:off x="5784948" y="381000"/>
              <a:ext cx="82453" cy="19051"/>
            </a:xfrm>
            <a:custGeom>
              <a:avLst/>
              <a:gdLst/>
              <a:ahLst/>
              <a:cxnLst/>
              <a:rect l="0" t="0" r="0" b="0"/>
              <a:pathLst>
                <a:path w="82453" h="19051">
                  <a:moveTo>
                    <a:pt x="44352" y="19050"/>
                  </a:moveTo>
                  <a:lnTo>
                    <a:pt x="44352" y="19050"/>
                  </a:lnTo>
                  <a:lnTo>
                    <a:pt x="26452" y="11511"/>
                  </a:lnTo>
                  <a:lnTo>
                    <a:pt x="0" y="9641"/>
                  </a:lnTo>
                  <a:lnTo>
                    <a:pt x="20702" y="6718"/>
                  </a:lnTo>
                  <a:lnTo>
                    <a:pt x="61934" y="885"/>
                  </a:lnTo>
                  <a:lnTo>
                    <a:pt x="824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7932"/>
            <p:cNvSpPr/>
            <p:nvPr>
              <p:custDataLst>
                <p:tags r:id="rId274"/>
              </p:custDataLst>
            </p:nvPr>
          </p:nvSpPr>
          <p:spPr>
            <a:xfrm>
              <a:off x="5829300" y="204062"/>
              <a:ext cx="28576" cy="306421"/>
            </a:xfrm>
            <a:custGeom>
              <a:avLst/>
              <a:gdLst/>
              <a:ahLst/>
              <a:cxnLst/>
              <a:rect l="0" t="0" r="0" b="0"/>
              <a:pathLst>
                <a:path w="28576" h="306421">
                  <a:moveTo>
                    <a:pt x="19050" y="5488"/>
                  </a:moveTo>
                  <a:lnTo>
                    <a:pt x="19050" y="5488"/>
                  </a:lnTo>
                  <a:lnTo>
                    <a:pt x="19050" y="0"/>
                  </a:lnTo>
                  <a:lnTo>
                    <a:pt x="19050" y="2343"/>
                  </a:lnTo>
                  <a:lnTo>
                    <a:pt x="11511" y="38980"/>
                  </a:lnTo>
                  <a:lnTo>
                    <a:pt x="7291" y="67975"/>
                  </a:lnTo>
                  <a:lnTo>
                    <a:pt x="2160" y="98439"/>
                  </a:lnTo>
                  <a:lnTo>
                    <a:pt x="427" y="146027"/>
                  </a:lnTo>
                  <a:lnTo>
                    <a:pt x="127" y="186359"/>
                  </a:lnTo>
                  <a:lnTo>
                    <a:pt x="37" y="226766"/>
                  </a:lnTo>
                  <a:lnTo>
                    <a:pt x="5" y="270388"/>
                  </a:lnTo>
                  <a:lnTo>
                    <a:pt x="0" y="297232"/>
                  </a:lnTo>
                  <a:lnTo>
                    <a:pt x="2117" y="301584"/>
                  </a:lnTo>
                  <a:lnTo>
                    <a:pt x="5645" y="304485"/>
                  </a:lnTo>
                  <a:lnTo>
                    <a:pt x="10113" y="306420"/>
                  </a:lnTo>
                  <a:lnTo>
                    <a:pt x="14151" y="304534"/>
                  </a:lnTo>
                  <a:lnTo>
                    <a:pt x="28575" y="281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7933"/>
            <p:cNvSpPr/>
            <p:nvPr>
              <p:custDataLst>
                <p:tags r:id="rId275"/>
              </p:custDataLst>
            </p:nvPr>
          </p:nvSpPr>
          <p:spPr>
            <a:xfrm>
              <a:off x="5648325" y="375285"/>
              <a:ext cx="114301" cy="147110"/>
            </a:xfrm>
            <a:custGeom>
              <a:avLst/>
              <a:gdLst/>
              <a:ahLst/>
              <a:cxnLst/>
              <a:rect l="0" t="0" r="0" b="0"/>
              <a:pathLst>
                <a:path w="114301" h="147110">
                  <a:moveTo>
                    <a:pt x="0" y="62865"/>
                  </a:moveTo>
                  <a:lnTo>
                    <a:pt x="0" y="62865"/>
                  </a:lnTo>
                  <a:lnTo>
                    <a:pt x="0" y="86258"/>
                  </a:lnTo>
                  <a:lnTo>
                    <a:pt x="0" y="84551"/>
                  </a:lnTo>
                  <a:lnTo>
                    <a:pt x="1058" y="83672"/>
                  </a:lnTo>
                  <a:lnTo>
                    <a:pt x="5056" y="82696"/>
                  </a:lnTo>
                  <a:lnTo>
                    <a:pt x="35648" y="55469"/>
                  </a:lnTo>
                  <a:lnTo>
                    <a:pt x="49132" y="32098"/>
                  </a:lnTo>
                  <a:lnTo>
                    <a:pt x="54775" y="10122"/>
                  </a:lnTo>
                  <a:lnTo>
                    <a:pt x="54508" y="5478"/>
                  </a:lnTo>
                  <a:lnTo>
                    <a:pt x="53272" y="2382"/>
                  </a:lnTo>
                  <a:lnTo>
                    <a:pt x="51389" y="318"/>
                  </a:lnTo>
                  <a:lnTo>
                    <a:pt x="48018" y="0"/>
                  </a:lnTo>
                  <a:lnTo>
                    <a:pt x="38627" y="2470"/>
                  </a:lnTo>
                  <a:lnTo>
                    <a:pt x="21441" y="19923"/>
                  </a:lnTo>
                  <a:lnTo>
                    <a:pt x="7999" y="50259"/>
                  </a:lnTo>
                  <a:lnTo>
                    <a:pt x="8125" y="95261"/>
                  </a:lnTo>
                  <a:lnTo>
                    <a:pt x="8903" y="108308"/>
                  </a:lnTo>
                  <a:lnTo>
                    <a:pt x="19454" y="131716"/>
                  </a:lnTo>
                  <a:lnTo>
                    <a:pt x="25669" y="137340"/>
                  </a:lnTo>
                  <a:lnTo>
                    <a:pt x="41041" y="143590"/>
                  </a:lnTo>
                  <a:lnTo>
                    <a:pt x="67546" y="147109"/>
                  </a:lnTo>
                  <a:lnTo>
                    <a:pt x="75723" y="144427"/>
                  </a:lnTo>
                  <a:lnTo>
                    <a:pt x="90451" y="132982"/>
                  </a:lnTo>
                  <a:lnTo>
                    <a:pt x="114300" y="100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7934"/>
            <p:cNvSpPr/>
            <p:nvPr>
              <p:custDataLst>
                <p:tags r:id="rId276"/>
              </p:custDataLst>
            </p:nvPr>
          </p:nvSpPr>
          <p:spPr>
            <a:xfrm>
              <a:off x="5478983" y="381000"/>
              <a:ext cx="150293" cy="167394"/>
            </a:xfrm>
            <a:custGeom>
              <a:avLst/>
              <a:gdLst/>
              <a:ahLst/>
              <a:cxnLst/>
              <a:rect l="0" t="0" r="0" b="0"/>
              <a:pathLst>
                <a:path w="150293" h="167394">
                  <a:moveTo>
                    <a:pt x="26467" y="47625"/>
                  </a:moveTo>
                  <a:lnTo>
                    <a:pt x="26467" y="47625"/>
                  </a:lnTo>
                  <a:lnTo>
                    <a:pt x="0" y="30291"/>
                  </a:lnTo>
                  <a:lnTo>
                    <a:pt x="356" y="29719"/>
                  </a:lnTo>
                  <a:lnTo>
                    <a:pt x="3573" y="29083"/>
                  </a:lnTo>
                  <a:lnTo>
                    <a:pt x="16391" y="28726"/>
                  </a:lnTo>
                  <a:lnTo>
                    <a:pt x="38651" y="38733"/>
                  </a:lnTo>
                  <a:lnTo>
                    <a:pt x="60299" y="55103"/>
                  </a:lnTo>
                  <a:lnTo>
                    <a:pt x="90176" y="98129"/>
                  </a:lnTo>
                  <a:lnTo>
                    <a:pt x="94340" y="103520"/>
                  </a:lnTo>
                  <a:lnTo>
                    <a:pt x="98966" y="120798"/>
                  </a:lnTo>
                  <a:lnTo>
                    <a:pt x="101936" y="156271"/>
                  </a:lnTo>
                  <a:lnTo>
                    <a:pt x="101122" y="161330"/>
                  </a:lnTo>
                  <a:lnTo>
                    <a:pt x="99521" y="164704"/>
                  </a:lnTo>
                  <a:lnTo>
                    <a:pt x="97394" y="166952"/>
                  </a:lnTo>
                  <a:lnTo>
                    <a:pt x="94919" y="167393"/>
                  </a:lnTo>
                  <a:lnTo>
                    <a:pt x="92210" y="166629"/>
                  </a:lnTo>
                  <a:lnTo>
                    <a:pt x="89346" y="165061"/>
                  </a:lnTo>
                  <a:lnTo>
                    <a:pt x="70862" y="132541"/>
                  </a:lnTo>
                  <a:lnTo>
                    <a:pt x="66432" y="111238"/>
                  </a:lnTo>
                  <a:lnTo>
                    <a:pt x="70176" y="79761"/>
                  </a:lnTo>
                  <a:lnTo>
                    <a:pt x="83045" y="48680"/>
                  </a:lnTo>
                  <a:lnTo>
                    <a:pt x="91476" y="37511"/>
                  </a:lnTo>
                  <a:lnTo>
                    <a:pt x="121889" y="16660"/>
                  </a:lnTo>
                  <a:lnTo>
                    <a:pt x="1502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7935"/>
            <p:cNvSpPr/>
            <p:nvPr>
              <p:custDataLst>
                <p:tags r:id="rId277"/>
              </p:custDataLst>
            </p:nvPr>
          </p:nvSpPr>
          <p:spPr>
            <a:xfrm>
              <a:off x="5317293" y="376657"/>
              <a:ext cx="150058" cy="172667"/>
            </a:xfrm>
            <a:custGeom>
              <a:avLst/>
              <a:gdLst/>
              <a:ahLst/>
              <a:cxnLst/>
              <a:rect l="0" t="0" r="0" b="0"/>
              <a:pathLst>
                <a:path w="150058" h="172667">
                  <a:moveTo>
                    <a:pt x="111957" y="23393"/>
                  </a:moveTo>
                  <a:lnTo>
                    <a:pt x="111957" y="23393"/>
                  </a:lnTo>
                  <a:lnTo>
                    <a:pt x="111957" y="18336"/>
                  </a:lnTo>
                  <a:lnTo>
                    <a:pt x="106312" y="13032"/>
                  </a:lnTo>
                  <a:lnTo>
                    <a:pt x="90498" y="1003"/>
                  </a:lnTo>
                  <a:lnTo>
                    <a:pt x="87067" y="0"/>
                  </a:lnTo>
                  <a:lnTo>
                    <a:pt x="83723" y="389"/>
                  </a:lnTo>
                  <a:lnTo>
                    <a:pt x="77184" y="3644"/>
                  </a:lnTo>
                  <a:lnTo>
                    <a:pt x="58717" y="14357"/>
                  </a:lnTo>
                  <a:lnTo>
                    <a:pt x="39738" y="23538"/>
                  </a:lnTo>
                  <a:lnTo>
                    <a:pt x="30118" y="31924"/>
                  </a:lnTo>
                  <a:lnTo>
                    <a:pt x="13860" y="54496"/>
                  </a:lnTo>
                  <a:lnTo>
                    <a:pt x="2928" y="80234"/>
                  </a:lnTo>
                  <a:lnTo>
                    <a:pt x="0" y="94869"/>
                  </a:lnTo>
                  <a:lnTo>
                    <a:pt x="4343" y="111252"/>
                  </a:lnTo>
                  <a:lnTo>
                    <a:pt x="18688" y="135503"/>
                  </a:lnTo>
                  <a:lnTo>
                    <a:pt x="36343" y="153272"/>
                  </a:lnTo>
                  <a:lnTo>
                    <a:pt x="50835" y="161550"/>
                  </a:lnTo>
                  <a:lnTo>
                    <a:pt x="88987" y="172666"/>
                  </a:lnTo>
                  <a:lnTo>
                    <a:pt x="150057" y="166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7936"/>
            <p:cNvSpPr/>
            <p:nvPr>
              <p:custDataLst>
                <p:tags r:id="rId278"/>
              </p:custDataLst>
            </p:nvPr>
          </p:nvSpPr>
          <p:spPr>
            <a:xfrm>
              <a:off x="4914900" y="189040"/>
              <a:ext cx="159853" cy="357806"/>
            </a:xfrm>
            <a:custGeom>
              <a:avLst/>
              <a:gdLst/>
              <a:ahLst/>
              <a:cxnLst/>
              <a:rect l="0" t="0" r="0" b="0"/>
              <a:pathLst>
                <a:path w="159853" h="357806">
                  <a:moveTo>
                    <a:pt x="38100" y="115760"/>
                  </a:moveTo>
                  <a:lnTo>
                    <a:pt x="38100" y="115760"/>
                  </a:lnTo>
                  <a:lnTo>
                    <a:pt x="38100" y="107559"/>
                  </a:lnTo>
                  <a:lnTo>
                    <a:pt x="39158" y="107118"/>
                  </a:lnTo>
                  <a:lnTo>
                    <a:pt x="43156" y="106627"/>
                  </a:lnTo>
                  <a:lnTo>
                    <a:pt x="44645" y="108613"/>
                  </a:lnTo>
                  <a:lnTo>
                    <a:pt x="46742" y="121521"/>
                  </a:lnTo>
                  <a:lnTo>
                    <a:pt x="47509" y="161139"/>
                  </a:lnTo>
                  <a:lnTo>
                    <a:pt x="47609" y="205997"/>
                  </a:lnTo>
                  <a:lnTo>
                    <a:pt x="47620" y="243744"/>
                  </a:lnTo>
                  <a:lnTo>
                    <a:pt x="47625" y="288737"/>
                  </a:lnTo>
                  <a:lnTo>
                    <a:pt x="44803" y="335036"/>
                  </a:lnTo>
                  <a:lnTo>
                    <a:pt x="39424" y="357805"/>
                  </a:lnTo>
                  <a:lnTo>
                    <a:pt x="37924" y="356499"/>
                  </a:lnTo>
                  <a:lnTo>
                    <a:pt x="30757" y="337373"/>
                  </a:lnTo>
                  <a:lnTo>
                    <a:pt x="22989" y="297017"/>
                  </a:lnTo>
                  <a:lnTo>
                    <a:pt x="20801" y="259466"/>
                  </a:lnTo>
                  <a:lnTo>
                    <a:pt x="19569" y="216901"/>
                  </a:lnTo>
                  <a:lnTo>
                    <a:pt x="19203" y="179124"/>
                  </a:lnTo>
                  <a:lnTo>
                    <a:pt x="19095" y="141120"/>
                  </a:lnTo>
                  <a:lnTo>
                    <a:pt x="19070" y="110098"/>
                  </a:lnTo>
                  <a:lnTo>
                    <a:pt x="21878" y="65399"/>
                  </a:lnTo>
                  <a:lnTo>
                    <a:pt x="32308" y="21851"/>
                  </a:lnTo>
                  <a:lnTo>
                    <a:pt x="41170" y="7700"/>
                  </a:lnTo>
                  <a:lnTo>
                    <a:pt x="46496" y="2445"/>
                  </a:lnTo>
                  <a:lnTo>
                    <a:pt x="53223" y="0"/>
                  </a:lnTo>
                  <a:lnTo>
                    <a:pt x="69163" y="106"/>
                  </a:lnTo>
                  <a:lnTo>
                    <a:pt x="75741" y="2674"/>
                  </a:lnTo>
                  <a:lnTo>
                    <a:pt x="85874" y="11172"/>
                  </a:lnTo>
                  <a:lnTo>
                    <a:pt x="115152" y="50141"/>
                  </a:lnTo>
                  <a:lnTo>
                    <a:pt x="134778" y="90438"/>
                  </a:lnTo>
                  <a:lnTo>
                    <a:pt x="147767" y="125543"/>
                  </a:lnTo>
                  <a:lnTo>
                    <a:pt x="157260" y="169576"/>
                  </a:lnTo>
                  <a:lnTo>
                    <a:pt x="159852" y="204237"/>
                  </a:lnTo>
                  <a:lnTo>
                    <a:pt x="155359" y="237986"/>
                  </a:lnTo>
                  <a:lnTo>
                    <a:pt x="140929" y="278270"/>
                  </a:lnTo>
                  <a:lnTo>
                    <a:pt x="117091" y="310844"/>
                  </a:lnTo>
                  <a:lnTo>
                    <a:pt x="89882" y="331115"/>
                  </a:lnTo>
                  <a:lnTo>
                    <a:pt x="48969" y="350468"/>
                  </a:lnTo>
                  <a:lnTo>
                    <a:pt x="9395" y="345384"/>
                  </a:lnTo>
                  <a:lnTo>
                    <a:pt x="6263" y="342926"/>
                  </a:lnTo>
                  <a:lnTo>
                    <a:pt x="0" y="325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1624"/>
          <p:cNvGrpSpPr/>
          <p:nvPr/>
        </p:nvGrpSpPr>
        <p:grpSpPr>
          <a:xfrm>
            <a:off x="6302089" y="219075"/>
            <a:ext cx="584487" cy="295276"/>
            <a:chOff x="6302089" y="219075"/>
            <a:chExt cx="584487" cy="295276"/>
          </a:xfrm>
        </p:grpSpPr>
        <p:sp>
          <p:nvSpPr>
            <p:cNvPr id="36" name="SMARTInkShape-7937"/>
            <p:cNvSpPr/>
            <p:nvPr>
              <p:custDataLst>
                <p:tags r:id="rId264"/>
              </p:custDataLst>
            </p:nvPr>
          </p:nvSpPr>
          <p:spPr>
            <a:xfrm>
              <a:off x="6620463" y="371475"/>
              <a:ext cx="266113" cy="138573"/>
            </a:xfrm>
            <a:custGeom>
              <a:avLst/>
              <a:gdLst/>
              <a:ahLst/>
              <a:cxnLst/>
              <a:rect l="0" t="0" r="0" b="0"/>
              <a:pathLst>
                <a:path w="266113" h="138573">
                  <a:moveTo>
                    <a:pt x="8937" y="0"/>
                  </a:moveTo>
                  <a:lnTo>
                    <a:pt x="8937" y="0"/>
                  </a:lnTo>
                  <a:lnTo>
                    <a:pt x="2392" y="15209"/>
                  </a:lnTo>
                  <a:lnTo>
                    <a:pt x="737" y="26515"/>
                  </a:lnTo>
                  <a:lnTo>
                    <a:pt x="7125" y="67658"/>
                  </a:lnTo>
                  <a:lnTo>
                    <a:pt x="8699" y="113371"/>
                  </a:lnTo>
                  <a:lnTo>
                    <a:pt x="8905" y="138572"/>
                  </a:lnTo>
                  <a:lnTo>
                    <a:pt x="3871" y="126431"/>
                  </a:lnTo>
                  <a:lnTo>
                    <a:pt x="0" y="82919"/>
                  </a:lnTo>
                  <a:lnTo>
                    <a:pt x="2408" y="60199"/>
                  </a:lnTo>
                  <a:lnTo>
                    <a:pt x="15682" y="13102"/>
                  </a:lnTo>
                  <a:lnTo>
                    <a:pt x="21813" y="5823"/>
                  </a:lnTo>
                  <a:lnTo>
                    <a:pt x="28065" y="2588"/>
                  </a:lnTo>
                  <a:lnTo>
                    <a:pt x="31214" y="1725"/>
                  </a:lnTo>
                  <a:lnTo>
                    <a:pt x="34372" y="3267"/>
                  </a:lnTo>
                  <a:lnTo>
                    <a:pt x="40702" y="10624"/>
                  </a:lnTo>
                  <a:lnTo>
                    <a:pt x="45160" y="31723"/>
                  </a:lnTo>
                  <a:lnTo>
                    <a:pt x="46872" y="77800"/>
                  </a:lnTo>
                  <a:lnTo>
                    <a:pt x="46988" y="90080"/>
                  </a:lnTo>
                  <a:lnTo>
                    <a:pt x="48063" y="90745"/>
                  </a:lnTo>
                  <a:lnTo>
                    <a:pt x="49838" y="90130"/>
                  </a:lnTo>
                  <a:lnTo>
                    <a:pt x="52079" y="88662"/>
                  </a:lnTo>
                  <a:lnTo>
                    <a:pt x="54570" y="81386"/>
                  </a:lnTo>
                  <a:lnTo>
                    <a:pt x="55233" y="76482"/>
                  </a:lnTo>
                  <a:lnTo>
                    <a:pt x="72848" y="32820"/>
                  </a:lnTo>
                  <a:lnTo>
                    <a:pt x="80028" y="22348"/>
                  </a:lnTo>
                  <a:lnTo>
                    <a:pt x="91771" y="12058"/>
                  </a:lnTo>
                  <a:lnTo>
                    <a:pt x="92735" y="12272"/>
                  </a:lnTo>
                  <a:lnTo>
                    <a:pt x="93377" y="13473"/>
                  </a:lnTo>
                  <a:lnTo>
                    <a:pt x="103565" y="57501"/>
                  </a:lnTo>
                  <a:lnTo>
                    <a:pt x="104969" y="68947"/>
                  </a:lnTo>
                  <a:lnTo>
                    <a:pt x="109121" y="77563"/>
                  </a:lnTo>
                  <a:lnTo>
                    <a:pt x="111709" y="80283"/>
                  </a:lnTo>
                  <a:lnTo>
                    <a:pt x="117408" y="83307"/>
                  </a:lnTo>
                  <a:lnTo>
                    <a:pt x="120409" y="83054"/>
                  </a:lnTo>
                  <a:lnTo>
                    <a:pt x="126566" y="79952"/>
                  </a:lnTo>
                  <a:lnTo>
                    <a:pt x="163834" y="43926"/>
                  </a:lnTo>
                  <a:lnTo>
                    <a:pt x="183055" y="12631"/>
                  </a:lnTo>
                  <a:lnTo>
                    <a:pt x="184282" y="8421"/>
                  </a:lnTo>
                  <a:lnTo>
                    <a:pt x="184042" y="5614"/>
                  </a:lnTo>
                  <a:lnTo>
                    <a:pt x="182823" y="3743"/>
                  </a:lnTo>
                  <a:lnTo>
                    <a:pt x="179895" y="3553"/>
                  </a:lnTo>
                  <a:lnTo>
                    <a:pt x="170996" y="6165"/>
                  </a:lnTo>
                  <a:lnTo>
                    <a:pt x="159143" y="13586"/>
                  </a:lnTo>
                  <a:lnTo>
                    <a:pt x="143872" y="37657"/>
                  </a:lnTo>
                  <a:lnTo>
                    <a:pt x="136054" y="71600"/>
                  </a:lnTo>
                  <a:lnTo>
                    <a:pt x="137048" y="87561"/>
                  </a:lnTo>
                  <a:lnTo>
                    <a:pt x="138793" y="93299"/>
                  </a:lnTo>
                  <a:lnTo>
                    <a:pt x="143133" y="98183"/>
                  </a:lnTo>
                  <a:lnTo>
                    <a:pt x="156422" y="106431"/>
                  </a:lnTo>
                  <a:lnTo>
                    <a:pt x="181753" y="111969"/>
                  </a:lnTo>
                  <a:lnTo>
                    <a:pt x="224244" y="106235"/>
                  </a:lnTo>
                  <a:lnTo>
                    <a:pt x="266112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938"/>
            <p:cNvSpPr/>
            <p:nvPr>
              <p:custDataLst>
                <p:tags r:id="rId265"/>
              </p:custDataLst>
            </p:nvPr>
          </p:nvSpPr>
          <p:spPr>
            <a:xfrm>
              <a:off x="6528663" y="309982"/>
              <a:ext cx="5488" cy="23394"/>
            </a:xfrm>
            <a:custGeom>
              <a:avLst/>
              <a:gdLst/>
              <a:ahLst/>
              <a:cxnLst/>
              <a:rect l="0" t="0" r="0" b="0"/>
              <a:pathLst>
                <a:path w="5488" h="23394">
                  <a:moveTo>
                    <a:pt x="5487" y="23393"/>
                  </a:moveTo>
                  <a:lnTo>
                    <a:pt x="5487" y="23393"/>
                  </a:lnTo>
                  <a:lnTo>
                    <a:pt x="5487" y="10136"/>
                  </a:lnTo>
                  <a:lnTo>
                    <a:pt x="2665" y="4095"/>
                  </a:lnTo>
                  <a:lnTo>
                    <a:pt x="0" y="0"/>
                  </a:lnTo>
                  <a:lnTo>
                    <a:pt x="770" y="389"/>
                  </a:lnTo>
                  <a:lnTo>
                    <a:pt x="5487" y="4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939"/>
            <p:cNvSpPr/>
            <p:nvPr>
              <p:custDataLst>
                <p:tags r:id="rId266"/>
              </p:custDataLst>
            </p:nvPr>
          </p:nvSpPr>
          <p:spPr>
            <a:xfrm>
              <a:off x="6543675" y="361950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0" y="0"/>
                  </a:moveTo>
                  <a:lnTo>
                    <a:pt x="0" y="0"/>
                  </a:lnTo>
                  <a:lnTo>
                    <a:pt x="0" y="42917"/>
                  </a:lnTo>
                  <a:lnTo>
                    <a:pt x="7538" y="83537"/>
                  </a:lnTo>
                  <a:lnTo>
                    <a:pt x="190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7940"/>
            <p:cNvSpPr/>
            <p:nvPr>
              <p:custDataLst>
                <p:tags r:id="rId267"/>
              </p:custDataLst>
            </p:nvPr>
          </p:nvSpPr>
          <p:spPr>
            <a:xfrm>
              <a:off x="6302089" y="219075"/>
              <a:ext cx="213012" cy="95251"/>
            </a:xfrm>
            <a:custGeom>
              <a:avLst/>
              <a:gdLst/>
              <a:ahLst/>
              <a:cxnLst/>
              <a:rect l="0" t="0" r="0" b="0"/>
              <a:pathLst>
                <a:path w="213012" h="95251">
                  <a:moveTo>
                    <a:pt x="32036" y="95250"/>
                  </a:moveTo>
                  <a:lnTo>
                    <a:pt x="32036" y="95250"/>
                  </a:lnTo>
                  <a:lnTo>
                    <a:pt x="13722" y="95250"/>
                  </a:lnTo>
                  <a:lnTo>
                    <a:pt x="5199" y="92428"/>
                  </a:lnTo>
                  <a:lnTo>
                    <a:pt x="1444" y="90193"/>
                  </a:lnTo>
                  <a:lnTo>
                    <a:pt x="0" y="86587"/>
                  </a:lnTo>
                  <a:lnTo>
                    <a:pt x="1218" y="76936"/>
                  </a:lnTo>
                  <a:lnTo>
                    <a:pt x="5140" y="72457"/>
                  </a:lnTo>
                  <a:lnTo>
                    <a:pt x="48093" y="44205"/>
                  </a:lnTo>
                  <a:lnTo>
                    <a:pt x="90778" y="27811"/>
                  </a:lnTo>
                  <a:lnTo>
                    <a:pt x="130475" y="12599"/>
                  </a:lnTo>
                  <a:lnTo>
                    <a:pt x="158922" y="4204"/>
                  </a:lnTo>
                  <a:lnTo>
                    <a:pt x="2130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7941"/>
            <p:cNvSpPr/>
            <p:nvPr>
              <p:custDataLst>
                <p:tags r:id="rId268"/>
              </p:custDataLst>
            </p:nvPr>
          </p:nvSpPr>
          <p:spPr>
            <a:xfrm>
              <a:off x="6448425" y="248974"/>
              <a:ext cx="28576" cy="265377"/>
            </a:xfrm>
            <a:custGeom>
              <a:avLst/>
              <a:gdLst/>
              <a:ahLst/>
              <a:cxnLst/>
              <a:rect l="0" t="0" r="0" b="0"/>
              <a:pathLst>
                <a:path w="28576" h="26537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9132" y="9181"/>
                  </a:lnTo>
                  <a:lnTo>
                    <a:pt x="9473" y="50507"/>
                  </a:lnTo>
                  <a:lnTo>
                    <a:pt x="9515" y="92875"/>
                  </a:lnTo>
                  <a:lnTo>
                    <a:pt x="14578" y="132303"/>
                  </a:lnTo>
                  <a:lnTo>
                    <a:pt x="17725" y="177499"/>
                  </a:lnTo>
                  <a:lnTo>
                    <a:pt x="18788" y="224969"/>
                  </a:lnTo>
                  <a:lnTo>
                    <a:pt x="28575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625"/>
          <p:cNvGrpSpPr/>
          <p:nvPr/>
        </p:nvGrpSpPr>
        <p:grpSpPr>
          <a:xfrm>
            <a:off x="7391400" y="209200"/>
            <a:ext cx="552451" cy="310326"/>
            <a:chOff x="7391400" y="209200"/>
            <a:chExt cx="552451" cy="310326"/>
          </a:xfrm>
        </p:grpSpPr>
        <p:sp>
          <p:nvSpPr>
            <p:cNvPr id="42" name="SMARTInkShape-7942"/>
            <p:cNvSpPr/>
            <p:nvPr>
              <p:custDataLst>
                <p:tags r:id="rId262"/>
              </p:custDataLst>
            </p:nvPr>
          </p:nvSpPr>
          <p:spPr>
            <a:xfrm>
              <a:off x="7744979" y="238668"/>
              <a:ext cx="198872" cy="239672"/>
            </a:xfrm>
            <a:custGeom>
              <a:avLst/>
              <a:gdLst/>
              <a:ahLst/>
              <a:cxnLst/>
              <a:rect l="0" t="0" r="0" b="0"/>
              <a:pathLst>
                <a:path w="198872" h="239672">
                  <a:moveTo>
                    <a:pt x="113146" y="28032"/>
                  </a:moveTo>
                  <a:lnTo>
                    <a:pt x="113146" y="28032"/>
                  </a:lnTo>
                  <a:lnTo>
                    <a:pt x="113146" y="5642"/>
                  </a:lnTo>
                  <a:lnTo>
                    <a:pt x="112088" y="3580"/>
                  </a:lnTo>
                  <a:lnTo>
                    <a:pt x="110324" y="2206"/>
                  </a:lnTo>
                  <a:lnTo>
                    <a:pt x="105542" y="679"/>
                  </a:lnTo>
                  <a:lnTo>
                    <a:pt x="99889" y="0"/>
                  </a:lnTo>
                  <a:lnTo>
                    <a:pt x="80643" y="4674"/>
                  </a:lnTo>
                  <a:lnTo>
                    <a:pt x="54833" y="27932"/>
                  </a:lnTo>
                  <a:lnTo>
                    <a:pt x="25271" y="73716"/>
                  </a:lnTo>
                  <a:lnTo>
                    <a:pt x="4693" y="117881"/>
                  </a:lnTo>
                  <a:lnTo>
                    <a:pt x="0" y="157728"/>
                  </a:lnTo>
                  <a:lnTo>
                    <a:pt x="4245" y="188874"/>
                  </a:lnTo>
                  <a:lnTo>
                    <a:pt x="12204" y="208098"/>
                  </a:lnTo>
                  <a:lnTo>
                    <a:pt x="26323" y="225553"/>
                  </a:lnTo>
                  <a:lnTo>
                    <a:pt x="59080" y="239074"/>
                  </a:lnTo>
                  <a:lnTo>
                    <a:pt x="97244" y="239671"/>
                  </a:lnTo>
                  <a:lnTo>
                    <a:pt x="120193" y="238201"/>
                  </a:lnTo>
                  <a:lnTo>
                    <a:pt x="198871" y="199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7943"/>
            <p:cNvSpPr/>
            <p:nvPr>
              <p:custDataLst>
                <p:tags r:id="rId263"/>
              </p:custDataLst>
            </p:nvPr>
          </p:nvSpPr>
          <p:spPr>
            <a:xfrm>
              <a:off x="7391400" y="209200"/>
              <a:ext cx="247651" cy="310326"/>
            </a:xfrm>
            <a:custGeom>
              <a:avLst/>
              <a:gdLst/>
              <a:ahLst/>
              <a:cxnLst/>
              <a:rect l="0" t="0" r="0" b="0"/>
              <a:pathLst>
                <a:path w="247651" h="310326">
                  <a:moveTo>
                    <a:pt x="0" y="133700"/>
                  </a:moveTo>
                  <a:lnTo>
                    <a:pt x="0" y="133700"/>
                  </a:lnTo>
                  <a:lnTo>
                    <a:pt x="9409" y="133700"/>
                  </a:lnTo>
                  <a:lnTo>
                    <a:pt x="24706" y="167252"/>
                  </a:lnTo>
                  <a:lnTo>
                    <a:pt x="27811" y="204180"/>
                  </a:lnTo>
                  <a:lnTo>
                    <a:pt x="33481" y="246870"/>
                  </a:lnTo>
                  <a:lnTo>
                    <a:pt x="37492" y="292654"/>
                  </a:lnTo>
                  <a:lnTo>
                    <a:pt x="37980" y="310325"/>
                  </a:lnTo>
                  <a:lnTo>
                    <a:pt x="38084" y="269835"/>
                  </a:lnTo>
                  <a:lnTo>
                    <a:pt x="38095" y="226953"/>
                  </a:lnTo>
                  <a:lnTo>
                    <a:pt x="38099" y="186378"/>
                  </a:lnTo>
                  <a:lnTo>
                    <a:pt x="38100" y="148603"/>
                  </a:lnTo>
                  <a:lnTo>
                    <a:pt x="38100" y="103896"/>
                  </a:lnTo>
                  <a:lnTo>
                    <a:pt x="35278" y="65603"/>
                  </a:lnTo>
                  <a:lnTo>
                    <a:pt x="28968" y="18581"/>
                  </a:lnTo>
                  <a:lnTo>
                    <a:pt x="29895" y="15679"/>
                  </a:lnTo>
                  <a:lnTo>
                    <a:pt x="31572" y="13744"/>
                  </a:lnTo>
                  <a:lnTo>
                    <a:pt x="33748" y="12454"/>
                  </a:lnTo>
                  <a:lnTo>
                    <a:pt x="37315" y="14770"/>
                  </a:lnTo>
                  <a:lnTo>
                    <a:pt x="52449" y="34256"/>
                  </a:lnTo>
                  <a:lnTo>
                    <a:pt x="76526" y="75408"/>
                  </a:lnTo>
                  <a:lnTo>
                    <a:pt x="101447" y="116420"/>
                  </a:lnTo>
                  <a:lnTo>
                    <a:pt x="139229" y="158457"/>
                  </a:lnTo>
                  <a:lnTo>
                    <a:pt x="149722" y="157756"/>
                  </a:lnTo>
                  <a:lnTo>
                    <a:pt x="156964" y="156087"/>
                  </a:lnTo>
                  <a:lnTo>
                    <a:pt x="162851" y="151800"/>
                  </a:lnTo>
                  <a:lnTo>
                    <a:pt x="172215" y="138569"/>
                  </a:lnTo>
                  <a:lnTo>
                    <a:pt x="193004" y="92165"/>
                  </a:lnTo>
                  <a:lnTo>
                    <a:pt x="204648" y="62127"/>
                  </a:lnTo>
                  <a:lnTo>
                    <a:pt x="215450" y="19813"/>
                  </a:lnTo>
                  <a:lnTo>
                    <a:pt x="218360" y="0"/>
                  </a:lnTo>
                  <a:lnTo>
                    <a:pt x="218598" y="117"/>
                  </a:lnTo>
                  <a:lnTo>
                    <a:pt x="225527" y="24175"/>
                  </a:lnTo>
                  <a:lnTo>
                    <a:pt x="230815" y="68595"/>
                  </a:lnTo>
                  <a:lnTo>
                    <a:pt x="235959" y="105590"/>
                  </a:lnTo>
                  <a:lnTo>
                    <a:pt x="237697" y="145904"/>
                  </a:lnTo>
                  <a:lnTo>
                    <a:pt x="238041" y="190517"/>
                  </a:lnTo>
                  <a:lnTo>
                    <a:pt x="238100" y="230733"/>
                  </a:lnTo>
                  <a:lnTo>
                    <a:pt x="238122" y="266906"/>
                  </a:lnTo>
                  <a:lnTo>
                    <a:pt x="247650" y="286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1626"/>
          <p:cNvGrpSpPr/>
          <p:nvPr/>
        </p:nvGrpSpPr>
        <p:grpSpPr>
          <a:xfrm>
            <a:off x="8496858" y="180975"/>
            <a:ext cx="1331945" cy="542926"/>
            <a:chOff x="8496858" y="180975"/>
            <a:chExt cx="1331945" cy="542926"/>
          </a:xfrm>
        </p:grpSpPr>
        <p:sp>
          <p:nvSpPr>
            <p:cNvPr id="45" name="SMARTInkShape-7944"/>
            <p:cNvSpPr/>
            <p:nvPr>
              <p:custDataLst>
                <p:tags r:id="rId253"/>
              </p:custDataLst>
            </p:nvPr>
          </p:nvSpPr>
          <p:spPr>
            <a:xfrm>
              <a:off x="8762984" y="609600"/>
              <a:ext cx="714392" cy="66676"/>
            </a:xfrm>
            <a:custGeom>
              <a:avLst/>
              <a:gdLst/>
              <a:ahLst/>
              <a:cxnLst/>
              <a:rect l="0" t="0" r="0" b="0"/>
              <a:pathLst>
                <a:path w="714392" h="66676">
                  <a:moveTo>
                    <a:pt x="47641" y="0"/>
                  </a:moveTo>
                  <a:lnTo>
                    <a:pt x="47641" y="0"/>
                  </a:lnTo>
                  <a:lnTo>
                    <a:pt x="1579" y="0"/>
                  </a:lnTo>
                  <a:lnTo>
                    <a:pt x="0" y="1058"/>
                  </a:lnTo>
                  <a:lnTo>
                    <a:pt x="1064" y="2822"/>
                  </a:lnTo>
                  <a:lnTo>
                    <a:pt x="3889" y="5057"/>
                  </a:lnTo>
                  <a:lnTo>
                    <a:pt x="45388" y="15188"/>
                  </a:lnTo>
                  <a:lnTo>
                    <a:pt x="83898" y="17906"/>
                  </a:lnTo>
                  <a:lnTo>
                    <a:pt x="128352" y="19769"/>
                  </a:lnTo>
                  <a:lnTo>
                    <a:pt x="159359" y="23956"/>
                  </a:lnTo>
                  <a:lnTo>
                    <a:pt x="193602" y="26522"/>
                  </a:lnTo>
                  <a:lnTo>
                    <a:pt x="229987" y="27662"/>
                  </a:lnTo>
                  <a:lnTo>
                    <a:pt x="267326" y="28169"/>
                  </a:lnTo>
                  <a:lnTo>
                    <a:pt x="307910" y="31217"/>
                  </a:lnTo>
                  <a:lnTo>
                    <a:pt x="350640" y="35041"/>
                  </a:lnTo>
                  <a:lnTo>
                    <a:pt x="394328" y="36740"/>
                  </a:lnTo>
                  <a:lnTo>
                    <a:pt x="438438" y="40318"/>
                  </a:lnTo>
                  <a:lnTo>
                    <a:pt x="481679" y="44377"/>
                  </a:lnTo>
                  <a:lnTo>
                    <a:pt x="522064" y="46182"/>
                  </a:lnTo>
                  <a:lnTo>
                    <a:pt x="561179" y="49806"/>
                  </a:lnTo>
                  <a:lnTo>
                    <a:pt x="597614" y="54944"/>
                  </a:lnTo>
                  <a:lnTo>
                    <a:pt x="642984" y="62729"/>
                  </a:lnTo>
                  <a:lnTo>
                    <a:pt x="685237" y="65506"/>
                  </a:lnTo>
                  <a:lnTo>
                    <a:pt x="714391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7945"/>
            <p:cNvSpPr/>
            <p:nvPr>
              <p:custDataLst>
                <p:tags r:id="rId254"/>
              </p:custDataLst>
            </p:nvPr>
          </p:nvSpPr>
          <p:spPr>
            <a:xfrm>
              <a:off x="8922621" y="676275"/>
              <a:ext cx="602380" cy="47626"/>
            </a:xfrm>
            <a:custGeom>
              <a:avLst/>
              <a:gdLst/>
              <a:ahLst/>
              <a:cxnLst/>
              <a:rect l="0" t="0" r="0" b="0"/>
              <a:pathLst>
                <a:path w="602380" h="47626">
                  <a:moveTo>
                    <a:pt x="173754" y="0"/>
                  </a:moveTo>
                  <a:lnTo>
                    <a:pt x="173754" y="0"/>
                  </a:lnTo>
                  <a:lnTo>
                    <a:pt x="135732" y="1058"/>
                  </a:lnTo>
                  <a:lnTo>
                    <a:pt x="92521" y="6546"/>
                  </a:lnTo>
                  <a:lnTo>
                    <a:pt x="49378" y="8642"/>
                  </a:lnTo>
                  <a:lnTo>
                    <a:pt x="2022" y="9409"/>
                  </a:lnTo>
                  <a:lnTo>
                    <a:pt x="0" y="9447"/>
                  </a:lnTo>
                  <a:lnTo>
                    <a:pt x="43851" y="9518"/>
                  </a:lnTo>
                  <a:lnTo>
                    <a:pt x="85641" y="10581"/>
                  </a:lnTo>
                  <a:lnTo>
                    <a:pt x="119775" y="14581"/>
                  </a:lnTo>
                  <a:lnTo>
                    <a:pt x="158936" y="17064"/>
                  </a:lnTo>
                  <a:lnTo>
                    <a:pt x="202093" y="19226"/>
                  </a:lnTo>
                  <a:lnTo>
                    <a:pt x="249496" y="23714"/>
                  </a:lnTo>
                  <a:lnTo>
                    <a:pt x="273991" y="25334"/>
                  </a:lnTo>
                  <a:lnTo>
                    <a:pt x="298787" y="26415"/>
                  </a:lnTo>
                  <a:lnTo>
                    <a:pt x="323784" y="27135"/>
                  </a:lnTo>
                  <a:lnTo>
                    <a:pt x="348915" y="28673"/>
                  </a:lnTo>
                  <a:lnTo>
                    <a:pt x="374136" y="30757"/>
                  </a:lnTo>
                  <a:lnTo>
                    <a:pt x="399418" y="33205"/>
                  </a:lnTo>
                  <a:lnTo>
                    <a:pt x="424738" y="35895"/>
                  </a:lnTo>
                  <a:lnTo>
                    <a:pt x="450085" y="38747"/>
                  </a:lnTo>
                  <a:lnTo>
                    <a:pt x="475450" y="41706"/>
                  </a:lnTo>
                  <a:lnTo>
                    <a:pt x="500826" y="43679"/>
                  </a:lnTo>
                  <a:lnTo>
                    <a:pt x="602379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7946"/>
            <p:cNvSpPr/>
            <p:nvPr>
              <p:custDataLst>
                <p:tags r:id="rId255"/>
              </p:custDataLst>
            </p:nvPr>
          </p:nvSpPr>
          <p:spPr>
            <a:xfrm>
              <a:off x="9772650" y="204062"/>
              <a:ext cx="56153" cy="313024"/>
            </a:xfrm>
            <a:custGeom>
              <a:avLst/>
              <a:gdLst/>
              <a:ahLst/>
              <a:cxnLst/>
              <a:rect l="0" t="0" r="0" b="0"/>
              <a:pathLst>
                <a:path w="56153" h="313024">
                  <a:moveTo>
                    <a:pt x="9525" y="5488"/>
                  </a:moveTo>
                  <a:lnTo>
                    <a:pt x="9525" y="5488"/>
                  </a:lnTo>
                  <a:lnTo>
                    <a:pt x="4468" y="5488"/>
                  </a:lnTo>
                  <a:lnTo>
                    <a:pt x="2979" y="4430"/>
                  </a:lnTo>
                  <a:lnTo>
                    <a:pt x="1987" y="2666"/>
                  </a:lnTo>
                  <a:lnTo>
                    <a:pt x="1323" y="432"/>
                  </a:lnTo>
                  <a:lnTo>
                    <a:pt x="1941" y="0"/>
                  </a:lnTo>
                  <a:lnTo>
                    <a:pt x="5449" y="2343"/>
                  </a:lnTo>
                  <a:lnTo>
                    <a:pt x="26888" y="43697"/>
                  </a:lnTo>
                  <a:lnTo>
                    <a:pt x="40942" y="86766"/>
                  </a:lnTo>
                  <a:lnTo>
                    <a:pt x="49567" y="130713"/>
                  </a:lnTo>
                  <a:lnTo>
                    <a:pt x="56152" y="171635"/>
                  </a:lnTo>
                  <a:lnTo>
                    <a:pt x="54132" y="216499"/>
                  </a:lnTo>
                  <a:lnTo>
                    <a:pt x="47423" y="258034"/>
                  </a:lnTo>
                  <a:lnTo>
                    <a:pt x="39216" y="282105"/>
                  </a:lnTo>
                  <a:lnTo>
                    <a:pt x="17068" y="311215"/>
                  </a:lnTo>
                  <a:lnTo>
                    <a:pt x="13495" y="313023"/>
                  </a:lnTo>
                  <a:lnTo>
                    <a:pt x="0" y="310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7947"/>
            <p:cNvSpPr/>
            <p:nvPr>
              <p:custDataLst>
                <p:tags r:id="rId256"/>
              </p:custDataLst>
            </p:nvPr>
          </p:nvSpPr>
          <p:spPr>
            <a:xfrm>
              <a:off x="9546015" y="257567"/>
              <a:ext cx="131386" cy="214401"/>
            </a:xfrm>
            <a:custGeom>
              <a:avLst/>
              <a:gdLst/>
              <a:ahLst/>
              <a:cxnLst/>
              <a:rect l="0" t="0" r="0" b="0"/>
              <a:pathLst>
                <a:path w="131386" h="214401">
                  <a:moveTo>
                    <a:pt x="131385" y="9133"/>
                  </a:moveTo>
                  <a:lnTo>
                    <a:pt x="131385" y="9133"/>
                  </a:lnTo>
                  <a:lnTo>
                    <a:pt x="131385" y="4076"/>
                  </a:lnTo>
                  <a:lnTo>
                    <a:pt x="130327" y="2587"/>
                  </a:lnTo>
                  <a:lnTo>
                    <a:pt x="128563" y="1594"/>
                  </a:lnTo>
                  <a:lnTo>
                    <a:pt x="118128" y="0"/>
                  </a:lnTo>
                  <a:lnTo>
                    <a:pt x="86328" y="12900"/>
                  </a:lnTo>
                  <a:lnTo>
                    <a:pt x="43725" y="57925"/>
                  </a:lnTo>
                  <a:lnTo>
                    <a:pt x="22386" y="88543"/>
                  </a:lnTo>
                  <a:lnTo>
                    <a:pt x="4665" y="128324"/>
                  </a:lnTo>
                  <a:lnTo>
                    <a:pt x="0" y="153457"/>
                  </a:lnTo>
                  <a:lnTo>
                    <a:pt x="3674" y="181012"/>
                  </a:lnTo>
                  <a:lnTo>
                    <a:pt x="16521" y="204229"/>
                  </a:lnTo>
                  <a:lnTo>
                    <a:pt x="24118" y="209047"/>
                  </a:lnTo>
                  <a:lnTo>
                    <a:pt x="43847" y="214400"/>
                  </a:lnTo>
                  <a:lnTo>
                    <a:pt x="63904" y="211135"/>
                  </a:lnTo>
                  <a:lnTo>
                    <a:pt x="109054" y="188056"/>
                  </a:lnTo>
                  <a:lnTo>
                    <a:pt x="121860" y="18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7948"/>
            <p:cNvSpPr/>
            <p:nvPr>
              <p:custDataLst>
                <p:tags r:id="rId257"/>
              </p:custDataLst>
            </p:nvPr>
          </p:nvSpPr>
          <p:spPr>
            <a:xfrm>
              <a:off x="9215144" y="216064"/>
              <a:ext cx="224132" cy="252788"/>
            </a:xfrm>
            <a:custGeom>
              <a:avLst/>
              <a:gdLst/>
              <a:ahLst/>
              <a:cxnLst/>
              <a:rect l="0" t="0" r="0" b="0"/>
              <a:pathLst>
                <a:path w="224132" h="252788">
                  <a:moveTo>
                    <a:pt x="14581" y="98261"/>
                  </a:moveTo>
                  <a:lnTo>
                    <a:pt x="14581" y="98261"/>
                  </a:lnTo>
                  <a:lnTo>
                    <a:pt x="13523" y="120016"/>
                  </a:lnTo>
                  <a:lnTo>
                    <a:pt x="6380" y="167343"/>
                  </a:lnTo>
                  <a:lnTo>
                    <a:pt x="5317" y="211155"/>
                  </a:lnTo>
                  <a:lnTo>
                    <a:pt x="5072" y="252787"/>
                  </a:lnTo>
                  <a:lnTo>
                    <a:pt x="0" y="217302"/>
                  </a:lnTo>
                  <a:lnTo>
                    <a:pt x="1912" y="175278"/>
                  </a:lnTo>
                  <a:lnTo>
                    <a:pt x="4125" y="134369"/>
                  </a:lnTo>
                  <a:lnTo>
                    <a:pt x="11418" y="88107"/>
                  </a:lnTo>
                  <a:lnTo>
                    <a:pt x="13957" y="41496"/>
                  </a:lnTo>
                  <a:lnTo>
                    <a:pt x="14165" y="35018"/>
                  </a:lnTo>
                  <a:lnTo>
                    <a:pt x="15362" y="30699"/>
                  </a:lnTo>
                  <a:lnTo>
                    <a:pt x="17219" y="27820"/>
                  </a:lnTo>
                  <a:lnTo>
                    <a:pt x="19514" y="25900"/>
                  </a:lnTo>
                  <a:lnTo>
                    <a:pt x="21045" y="26737"/>
                  </a:lnTo>
                  <a:lnTo>
                    <a:pt x="37243" y="71998"/>
                  </a:lnTo>
                  <a:lnTo>
                    <a:pt x="46460" y="88833"/>
                  </a:lnTo>
                  <a:lnTo>
                    <a:pt x="60951" y="100524"/>
                  </a:lnTo>
                  <a:lnTo>
                    <a:pt x="75406" y="101736"/>
                  </a:lnTo>
                  <a:lnTo>
                    <a:pt x="91355" y="97689"/>
                  </a:lnTo>
                  <a:lnTo>
                    <a:pt x="132887" y="71391"/>
                  </a:lnTo>
                  <a:lnTo>
                    <a:pt x="177721" y="28979"/>
                  </a:lnTo>
                  <a:lnTo>
                    <a:pt x="198055" y="1792"/>
                  </a:lnTo>
                  <a:lnTo>
                    <a:pt x="200397" y="82"/>
                  </a:lnTo>
                  <a:lnTo>
                    <a:pt x="201959" y="0"/>
                  </a:lnTo>
                  <a:lnTo>
                    <a:pt x="203000" y="1004"/>
                  </a:lnTo>
                  <a:lnTo>
                    <a:pt x="209521" y="12529"/>
                  </a:lnTo>
                  <a:lnTo>
                    <a:pt x="213099" y="29350"/>
                  </a:lnTo>
                  <a:lnTo>
                    <a:pt x="214408" y="75363"/>
                  </a:lnTo>
                  <a:lnTo>
                    <a:pt x="214566" y="119020"/>
                  </a:lnTo>
                  <a:lnTo>
                    <a:pt x="214599" y="164450"/>
                  </a:lnTo>
                  <a:lnTo>
                    <a:pt x="215663" y="197483"/>
                  </a:lnTo>
                  <a:lnTo>
                    <a:pt x="224131" y="222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7949"/>
            <p:cNvSpPr/>
            <p:nvPr>
              <p:custDataLst>
                <p:tags r:id="rId258"/>
              </p:custDataLst>
            </p:nvPr>
          </p:nvSpPr>
          <p:spPr>
            <a:xfrm>
              <a:off x="8881006" y="257175"/>
              <a:ext cx="215370" cy="28576"/>
            </a:xfrm>
            <a:custGeom>
              <a:avLst/>
              <a:gdLst/>
              <a:ahLst/>
              <a:cxnLst/>
              <a:rect l="0" t="0" r="0" b="0"/>
              <a:pathLst>
                <a:path w="215370" h="28576">
                  <a:moveTo>
                    <a:pt x="24869" y="28575"/>
                  </a:moveTo>
                  <a:lnTo>
                    <a:pt x="24869" y="28575"/>
                  </a:lnTo>
                  <a:lnTo>
                    <a:pt x="9700" y="28575"/>
                  </a:lnTo>
                  <a:lnTo>
                    <a:pt x="5231" y="27517"/>
                  </a:lnTo>
                  <a:lnTo>
                    <a:pt x="2253" y="25753"/>
                  </a:lnTo>
                  <a:lnTo>
                    <a:pt x="267" y="23518"/>
                  </a:lnTo>
                  <a:lnTo>
                    <a:pt x="0" y="22029"/>
                  </a:lnTo>
                  <a:lnTo>
                    <a:pt x="882" y="21036"/>
                  </a:lnTo>
                  <a:lnTo>
                    <a:pt x="33470" y="12766"/>
                  </a:lnTo>
                  <a:lnTo>
                    <a:pt x="70627" y="7343"/>
                  </a:lnTo>
                  <a:lnTo>
                    <a:pt x="96006" y="4322"/>
                  </a:lnTo>
                  <a:lnTo>
                    <a:pt x="138168" y="8184"/>
                  </a:lnTo>
                  <a:lnTo>
                    <a:pt x="173093" y="6305"/>
                  </a:lnTo>
                  <a:lnTo>
                    <a:pt x="2153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7950"/>
            <p:cNvSpPr/>
            <p:nvPr>
              <p:custDataLst>
                <p:tags r:id="rId259"/>
              </p:custDataLst>
            </p:nvPr>
          </p:nvSpPr>
          <p:spPr>
            <a:xfrm>
              <a:off x="8991600" y="285750"/>
              <a:ext cx="14583" cy="190501"/>
            </a:xfrm>
            <a:custGeom>
              <a:avLst/>
              <a:gdLst/>
              <a:ahLst/>
              <a:cxnLst/>
              <a:rect l="0" t="0" r="0" b="0"/>
              <a:pathLst>
                <a:path w="14583" h="190501">
                  <a:moveTo>
                    <a:pt x="9525" y="0"/>
                  </a:moveTo>
                  <a:lnTo>
                    <a:pt x="9525" y="0"/>
                  </a:lnTo>
                  <a:lnTo>
                    <a:pt x="14582" y="10113"/>
                  </a:lnTo>
                  <a:lnTo>
                    <a:pt x="14242" y="20722"/>
                  </a:lnTo>
                  <a:lnTo>
                    <a:pt x="10923" y="47062"/>
                  </a:lnTo>
                  <a:lnTo>
                    <a:pt x="9801" y="93257"/>
                  </a:lnTo>
                  <a:lnTo>
                    <a:pt x="8521" y="137386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7951"/>
            <p:cNvSpPr/>
            <p:nvPr>
              <p:custDataLst>
                <p:tags r:id="rId260"/>
              </p:custDataLst>
            </p:nvPr>
          </p:nvSpPr>
          <p:spPr>
            <a:xfrm>
              <a:off x="8753475" y="215660"/>
              <a:ext cx="112869" cy="286754"/>
            </a:xfrm>
            <a:custGeom>
              <a:avLst/>
              <a:gdLst/>
              <a:ahLst/>
              <a:cxnLst/>
              <a:rect l="0" t="0" r="0" b="0"/>
              <a:pathLst>
                <a:path w="112869" h="286754">
                  <a:moveTo>
                    <a:pt x="28575" y="98665"/>
                  </a:moveTo>
                  <a:lnTo>
                    <a:pt x="28575" y="98665"/>
                  </a:lnTo>
                  <a:lnTo>
                    <a:pt x="28575" y="81331"/>
                  </a:lnTo>
                  <a:lnTo>
                    <a:pt x="27517" y="96221"/>
                  </a:lnTo>
                  <a:lnTo>
                    <a:pt x="21035" y="134283"/>
                  </a:lnTo>
                  <a:lnTo>
                    <a:pt x="16815" y="171307"/>
                  </a:lnTo>
                  <a:lnTo>
                    <a:pt x="10964" y="217319"/>
                  </a:lnTo>
                  <a:lnTo>
                    <a:pt x="9652" y="239414"/>
                  </a:lnTo>
                  <a:lnTo>
                    <a:pt x="9543" y="204532"/>
                  </a:lnTo>
                  <a:lnTo>
                    <a:pt x="14584" y="157912"/>
                  </a:lnTo>
                  <a:lnTo>
                    <a:pt x="17727" y="117748"/>
                  </a:lnTo>
                  <a:lnTo>
                    <a:pt x="26393" y="70920"/>
                  </a:lnTo>
                  <a:lnTo>
                    <a:pt x="38296" y="24824"/>
                  </a:lnTo>
                  <a:lnTo>
                    <a:pt x="41406" y="14513"/>
                  </a:lnTo>
                  <a:lnTo>
                    <a:pt x="45595" y="7638"/>
                  </a:lnTo>
                  <a:lnTo>
                    <a:pt x="50505" y="3056"/>
                  </a:lnTo>
                  <a:lnTo>
                    <a:pt x="55895" y="0"/>
                  </a:lnTo>
                  <a:lnTo>
                    <a:pt x="62664" y="80"/>
                  </a:lnTo>
                  <a:lnTo>
                    <a:pt x="78652" y="5813"/>
                  </a:lnTo>
                  <a:lnTo>
                    <a:pt x="90694" y="15417"/>
                  </a:lnTo>
                  <a:lnTo>
                    <a:pt x="99575" y="28858"/>
                  </a:lnTo>
                  <a:lnTo>
                    <a:pt x="109466" y="61283"/>
                  </a:lnTo>
                  <a:lnTo>
                    <a:pt x="112868" y="100759"/>
                  </a:lnTo>
                  <a:lnTo>
                    <a:pt x="111196" y="143137"/>
                  </a:lnTo>
                  <a:lnTo>
                    <a:pt x="103855" y="180633"/>
                  </a:lnTo>
                  <a:lnTo>
                    <a:pt x="86837" y="226805"/>
                  </a:lnTo>
                  <a:lnTo>
                    <a:pt x="69639" y="254935"/>
                  </a:lnTo>
                  <a:lnTo>
                    <a:pt x="51914" y="272438"/>
                  </a:lnTo>
                  <a:lnTo>
                    <a:pt x="24005" y="286753"/>
                  </a:lnTo>
                  <a:lnTo>
                    <a:pt x="20238" y="285440"/>
                  </a:lnTo>
                  <a:lnTo>
                    <a:pt x="10406" y="278337"/>
                  </a:lnTo>
                  <a:lnTo>
                    <a:pt x="4625" y="270947"/>
                  </a:lnTo>
                  <a:lnTo>
                    <a:pt x="0" y="251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7952"/>
            <p:cNvSpPr/>
            <p:nvPr>
              <p:custDataLst>
                <p:tags r:id="rId261"/>
              </p:custDataLst>
            </p:nvPr>
          </p:nvSpPr>
          <p:spPr>
            <a:xfrm>
              <a:off x="8496858" y="180975"/>
              <a:ext cx="142318" cy="358465"/>
            </a:xfrm>
            <a:custGeom>
              <a:avLst/>
              <a:gdLst/>
              <a:ahLst/>
              <a:cxnLst/>
              <a:rect l="0" t="0" r="0" b="0"/>
              <a:pathLst>
                <a:path w="142318" h="358465">
                  <a:moveTo>
                    <a:pt x="104217" y="0"/>
                  </a:moveTo>
                  <a:lnTo>
                    <a:pt x="104217" y="0"/>
                  </a:lnTo>
                  <a:lnTo>
                    <a:pt x="77702" y="31571"/>
                  </a:lnTo>
                  <a:lnTo>
                    <a:pt x="54255" y="72755"/>
                  </a:lnTo>
                  <a:lnTo>
                    <a:pt x="34896" y="115310"/>
                  </a:lnTo>
                  <a:lnTo>
                    <a:pt x="18562" y="162058"/>
                  </a:lnTo>
                  <a:lnTo>
                    <a:pt x="5805" y="205108"/>
                  </a:lnTo>
                  <a:lnTo>
                    <a:pt x="1327" y="246922"/>
                  </a:lnTo>
                  <a:lnTo>
                    <a:pt x="0" y="277655"/>
                  </a:lnTo>
                  <a:lnTo>
                    <a:pt x="9721" y="310280"/>
                  </a:lnTo>
                  <a:lnTo>
                    <a:pt x="20238" y="325933"/>
                  </a:lnTo>
                  <a:lnTo>
                    <a:pt x="43704" y="343517"/>
                  </a:lnTo>
                  <a:lnTo>
                    <a:pt x="66739" y="353758"/>
                  </a:lnTo>
                  <a:lnTo>
                    <a:pt x="106282" y="358464"/>
                  </a:lnTo>
                  <a:lnTo>
                    <a:pt x="142317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1627"/>
          <p:cNvGrpSpPr/>
          <p:nvPr/>
        </p:nvGrpSpPr>
        <p:grpSpPr>
          <a:xfrm>
            <a:off x="4868583" y="1066800"/>
            <a:ext cx="608293" cy="339326"/>
            <a:chOff x="4868583" y="1066800"/>
            <a:chExt cx="608293" cy="339326"/>
          </a:xfrm>
        </p:grpSpPr>
        <p:sp>
          <p:nvSpPr>
            <p:cNvPr id="55" name="SMARTInkShape-7953"/>
            <p:cNvSpPr/>
            <p:nvPr>
              <p:custDataLst>
                <p:tags r:id="rId248"/>
              </p:custDataLst>
            </p:nvPr>
          </p:nvSpPr>
          <p:spPr>
            <a:xfrm>
              <a:off x="4868583" y="1066800"/>
              <a:ext cx="208243" cy="339326"/>
            </a:xfrm>
            <a:custGeom>
              <a:avLst/>
              <a:gdLst/>
              <a:ahLst/>
              <a:cxnLst/>
              <a:rect l="0" t="0" r="0" b="0"/>
              <a:pathLst>
                <a:path w="208243" h="339326">
                  <a:moveTo>
                    <a:pt x="103467" y="0"/>
                  </a:moveTo>
                  <a:lnTo>
                    <a:pt x="103467" y="0"/>
                  </a:lnTo>
                  <a:lnTo>
                    <a:pt x="103467" y="5056"/>
                  </a:lnTo>
                  <a:lnTo>
                    <a:pt x="100645" y="10361"/>
                  </a:lnTo>
                  <a:lnTo>
                    <a:pt x="60651" y="54379"/>
                  </a:lnTo>
                  <a:lnTo>
                    <a:pt x="31980" y="98897"/>
                  </a:lnTo>
                  <a:lnTo>
                    <a:pt x="12013" y="142297"/>
                  </a:lnTo>
                  <a:lnTo>
                    <a:pt x="3109" y="167163"/>
                  </a:lnTo>
                  <a:lnTo>
                    <a:pt x="0" y="204517"/>
                  </a:lnTo>
                  <a:lnTo>
                    <a:pt x="1196" y="237692"/>
                  </a:lnTo>
                  <a:lnTo>
                    <a:pt x="19491" y="283470"/>
                  </a:lnTo>
                  <a:lnTo>
                    <a:pt x="38431" y="313287"/>
                  </a:lnTo>
                  <a:lnTo>
                    <a:pt x="64206" y="330833"/>
                  </a:lnTo>
                  <a:lnTo>
                    <a:pt x="98655" y="339325"/>
                  </a:lnTo>
                  <a:lnTo>
                    <a:pt x="140729" y="336784"/>
                  </a:lnTo>
                  <a:lnTo>
                    <a:pt x="208242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7954"/>
            <p:cNvSpPr/>
            <p:nvPr>
              <p:custDataLst>
                <p:tags r:id="rId249"/>
              </p:custDataLst>
            </p:nvPr>
          </p:nvSpPr>
          <p:spPr>
            <a:xfrm>
              <a:off x="5058595" y="1276974"/>
              <a:ext cx="94431" cy="101603"/>
            </a:xfrm>
            <a:custGeom>
              <a:avLst/>
              <a:gdLst/>
              <a:ahLst/>
              <a:cxnLst/>
              <a:rect l="0" t="0" r="0" b="0"/>
              <a:pathLst>
                <a:path w="94431" h="101603">
                  <a:moveTo>
                    <a:pt x="94430" y="27951"/>
                  </a:moveTo>
                  <a:lnTo>
                    <a:pt x="94430" y="27951"/>
                  </a:lnTo>
                  <a:lnTo>
                    <a:pt x="89374" y="17838"/>
                  </a:lnTo>
                  <a:lnTo>
                    <a:pt x="78425" y="10051"/>
                  </a:lnTo>
                  <a:lnTo>
                    <a:pt x="60694" y="1485"/>
                  </a:lnTo>
                  <a:lnTo>
                    <a:pt x="47510" y="0"/>
                  </a:lnTo>
                  <a:lnTo>
                    <a:pt x="25142" y="4618"/>
                  </a:lnTo>
                  <a:lnTo>
                    <a:pt x="13188" y="12642"/>
                  </a:lnTo>
                  <a:lnTo>
                    <a:pt x="8519" y="17745"/>
                  </a:lnTo>
                  <a:lnTo>
                    <a:pt x="3331" y="29059"/>
                  </a:lnTo>
                  <a:lnTo>
                    <a:pt x="0" y="58626"/>
                  </a:lnTo>
                  <a:lnTo>
                    <a:pt x="5189" y="73687"/>
                  </a:lnTo>
                  <a:lnTo>
                    <a:pt x="14551" y="86378"/>
                  </a:lnTo>
                  <a:lnTo>
                    <a:pt x="25766" y="95547"/>
                  </a:lnTo>
                  <a:lnTo>
                    <a:pt x="40630" y="100327"/>
                  </a:lnTo>
                  <a:lnTo>
                    <a:pt x="49038" y="101602"/>
                  </a:lnTo>
                  <a:lnTo>
                    <a:pt x="55702" y="100335"/>
                  </a:lnTo>
                  <a:lnTo>
                    <a:pt x="65929" y="93283"/>
                  </a:lnTo>
                  <a:lnTo>
                    <a:pt x="77636" y="72356"/>
                  </a:lnTo>
                  <a:lnTo>
                    <a:pt x="82751" y="56160"/>
                  </a:lnTo>
                  <a:lnTo>
                    <a:pt x="78303" y="42605"/>
                  </a:lnTo>
                  <a:lnTo>
                    <a:pt x="69270" y="28114"/>
                  </a:lnTo>
                  <a:lnTo>
                    <a:pt x="50182" y="11640"/>
                  </a:lnTo>
                  <a:lnTo>
                    <a:pt x="49056" y="11785"/>
                  </a:lnTo>
                  <a:lnTo>
                    <a:pt x="46805" y="18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7955"/>
            <p:cNvSpPr/>
            <p:nvPr>
              <p:custDataLst>
                <p:tags r:id="rId250"/>
              </p:custDataLst>
            </p:nvPr>
          </p:nvSpPr>
          <p:spPr>
            <a:xfrm>
              <a:off x="5200650" y="1244653"/>
              <a:ext cx="76201" cy="121288"/>
            </a:xfrm>
            <a:custGeom>
              <a:avLst/>
              <a:gdLst/>
              <a:ahLst/>
              <a:cxnLst/>
              <a:rect l="0" t="0" r="0" b="0"/>
              <a:pathLst>
                <a:path w="76201" h="121288">
                  <a:moveTo>
                    <a:pt x="0" y="50747"/>
                  </a:moveTo>
                  <a:lnTo>
                    <a:pt x="0" y="50747"/>
                  </a:lnTo>
                  <a:lnTo>
                    <a:pt x="0" y="45691"/>
                  </a:lnTo>
                  <a:lnTo>
                    <a:pt x="0" y="88928"/>
                  </a:lnTo>
                  <a:lnTo>
                    <a:pt x="0" y="121287"/>
                  </a:lnTo>
                  <a:lnTo>
                    <a:pt x="0" y="81007"/>
                  </a:lnTo>
                  <a:lnTo>
                    <a:pt x="7539" y="37563"/>
                  </a:lnTo>
                  <a:lnTo>
                    <a:pt x="8201" y="32433"/>
                  </a:lnTo>
                  <a:lnTo>
                    <a:pt x="14581" y="21088"/>
                  </a:lnTo>
                  <a:lnTo>
                    <a:pt x="30867" y="1614"/>
                  </a:lnTo>
                  <a:lnTo>
                    <a:pt x="35395" y="0"/>
                  </a:lnTo>
                  <a:lnTo>
                    <a:pt x="46070" y="1029"/>
                  </a:lnTo>
                  <a:lnTo>
                    <a:pt x="55048" y="7836"/>
                  </a:lnTo>
                  <a:lnTo>
                    <a:pt x="69435" y="29453"/>
                  </a:lnTo>
                  <a:lnTo>
                    <a:pt x="74195" y="52904"/>
                  </a:lnTo>
                  <a:lnTo>
                    <a:pt x="76024" y="97973"/>
                  </a:lnTo>
                  <a:lnTo>
                    <a:pt x="76200" y="107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7956"/>
            <p:cNvSpPr/>
            <p:nvPr>
              <p:custDataLst>
                <p:tags r:id="rId251"/>
              </p:custDataLst>
            </p:nvPr>
          </p:nvSpPr>
          <p:spPr>
            <a:xfrm>
              <a:off x="5467350" y="12954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0"/>
                  </a:moveTo>
                  <a:lnTo>
                    <a:pt x="0" y="0"/>
                  </a:lnTo>
                  <a:lnTo>
                    <a:pt x="0" y="25535"/>
                  </a:lnTo>
                  <a:lnTo>
                    <a:pt x="952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7957"/>
            <p:cNvSpPr/>
            <p:nvPr>
              <p:custDataLst>
                <p:tags r:id="rId252"/>
              </p:custDataLst>
            </p:nvPr>
          </p:nvSpPr>
          <p:spPr>
            <a:xfrm>
              <a:off x="5279642" y="1092424"/>
              <a:ext cx="130559" cy="281100"/>
            </a:xfrm>
            <a:custGeom>
              <a:avLst/>
              <a:gdLst/>
              <a:ahLst/>
              <a:cxnLst/>
              <a:rect l="0" t="0" r="0" b="0"/>
              <a:pathLst>
                <a:path w="130559" h="281100">
                  <a:moveTo>
                    <a:pt x="73408" y="31526"/>
                  </a:moveTo>
                  <a:lnTo>
                    <a:pt x="73408" y="31526"/>
                  </a:lnTo>
                  <a:lnTo>
                    <a:pt x="83769" y="6087"/>
                  </a:lnTo>
                  <a:lnTo>
                    <a:pt x="86665" y="1866"/>
                  </a:lnTo>
                  <a:lnTo>
                    <a:pt x="88596" y="111"/>
                  </a:lnTo>
                  <a:lnTo>
                    <a:pt x="89883" y="0"/>
                  </a:lnTo>
                  <a:lnTo>
                    <a:pt x="90741" y="983"/>
                  </a:lnTo>
                  <a:lnTo>
                    <a:pt x="91950" y="17537"/>
                  </a:lnTo>
                  <a:lnTo>
                    <a:pt x="84753" y="57063"/>
                  </a:lnTo>
                  <a:lnTo>
                    <a:pt x="75962" y="95915"/>
                  </a:lnTo>
                  <a:lnTo>
                    <a:pt x="68856" y="143493"/>
                  </a:lnTo>
                  <a:lnTo>
                    <a:pt x="65357" y="183823"/>
                  </a:lnTo>
                  <a:lnTo>
                    <a:pt x="64320" y="224230"/>
                  </a:lnTo>
                  <a:lnTo>
                    <a:pt x="64013" y="257957"/>
                  </a:lnTo>
                  <a:lnTo>
                    <a:pt x="66086" y="266088"/>
                  </a:lnTo>
                  <a:lnTo>
                    <a:pt x="74034" y="277945"/>
                  </a:lnTo>
                  <a:lnTo>
                    <a:pt x="78059" y="280472"/>
                  </a:lnTo>
                  <a:lnTo>
                    <a:pt x="81800" y="281099"/>
                  </a:lnTo>
                  <a:lnTo>
                    <a:pt x="85353" y="280458"/>
                  </a:lnTo>
                  <a:lnTo>
                    <a:pt x="92123" y="268457"/>
                  </a:lnTo>
                  <a:lnTo>
                    <a:pt x="96543" y="250070"/>
                  </a:lnTo>
                  <a:lnTo>
                    <a:pt x="90756" y="212396"/>
                  </a:lnTo>
                  <a:lnTo>
                    <a:pt x="84293" y="194463"/>
                  </a:lnTo>
                  <a:lnTo>
                    <a:pt x="69813" y="174583"/>
                  </a:lnTo>
                  <a:lnTo>
                    <a:pt x="46489" y="161098"/>
                  </a:lnTo>
                  <a:lnTo>
                    <a:pt x="0" y="155501"/>
                  </a:lnTo>
                  <a:lnTo>
                    <a:pt x="4093" y="152595"/>
                  </a:lnTo>
                  <a:lnTo>
                    <a:pt x="47117" y="132965"/>
                  </a:lnTo>
                  <a:lnTo>
                    <a:pt x="88042" y="124769"/>
                  </a:lnTo>
                  <a:lnTo>
                    <a:pt x="130558" y="117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1628"/>
          <p:cNvGrpSpPr/>
          <p:nvPr/>
        </p:nvGrpSpPr>
        <p:grpSpPr>
          <a:xfrm>
            <a:off x="5741434" y="1162050"/>
            <a:ext cx="668892" cy="323851"/>
            <a:chOff x="5741434" y="1162050"/>
            <a:chExt cx="668892" cy="323851"/>
          </a:xfrm>
        </p:grpSpPr>
        <p:sp>
          <p:nvSpPr>
            <p:cNvPr id="61" name="SMARTInkShape-7958"/>
            <p:cNvSpPr/>
            <p:nvPr>
              <p:custDataLst>
                <p:tags r:id="rId243"/>
              </p:custDataLst>
            </p:nvPr>
          </p:nvSpPr>
          <p:spPr>
            <a:xfrm>
              <a:off x="6048375" y="1314450"/>
              <a:ext cx="361951" cy="113540"/>
            </a:xfrm>
            <a:custGeom>
              <a:avLst/>
              <a:gdLst/>
              <a:ahLst/>
              <a:cxnLst/>
              <a:rect l="0" t="0" r="0" b="0"/>
              <a:pathLst>
                <a:path w="361951" h="113540">
                  <a:moveTo>
                    <a:pt x="0" y="0"/>
                  </a:moveTo>
                  <a:lnTo>
                    <a:pt x="0" y="0"/>
                  </a:lnTo>
                  <a:lnTo>
                    <a:pt x="1058" y="16267"/>
                  </a:lnTo>
                  <a:lnTo>
                    <a:pt x="8201" y="52982"/>
                  </a:lnTo>
                  <a:lnTo>
                    <a:pt x="1208" y="100189"/>
                  </a:lnTo>
                  <a:lnTo>
                    <a:pt x="107" y="113061"/>
                  </a:lnTo>
                  <a:lnTo>
                    <a:pt x="15194" y="67604"/>
                  </a:lnTo>
                  <a:lnTo>
                    <a:pt x="18966" y="52957"/>
                  </a:lnTo>
                  <a:lnTo>
                    <a:pt x="35197" y="26452"/>
                  </a:lnTo>
                  <a:lnTo>
                    <a:pt x="41396" y="22340"/>
                  </a:lnTo>
                  <a:lnTo>
                    <a:pt x="43472" y="22301"/>
                  </a:lnTo>
                  <a:lnTo>
                    <a:pt x="44857" y="23334"/>
                  </a:lnTo>
                  <a:lnTo>
                    <a:pt x="52135" y="42709"/>
                  </a:lnTo>
                  <a:lnTo>
                    <a:pt x="56857" y="87740"/>
                  </a:lnTo>
                  <a:lnTo>
                    <a:pt x="57063" y="98199"/>
                  </a:lnTo>
                  <a:lnTo>
                    <a:pt x="57092" y="98274"/>
                  </a:lnTo>
                  <a:lnTo>
                    <a:pt x="57112" y="97266"/>
                  </a:lnTo>
                  <a:lnTo>
                    <a:pt x="74452" y="57387"/>
                  </a:lnTo>
                  <a:lnTo>
                    <a:pt x="102515" y="30714"/>
                  </a:lnTo>
                  <a:lnTo>
                    <a:pt x="104327" y="31059"/>
                  </a:lnTo>
                  <a:lnTo>
                    <a:pt x="109162" y="34265"/>
                  </a:lnTo>
                  <a:lnTo>
                    <a:pt x="117835" y="52133"/>
                  </a:lnTo>
                  <a:lnTo>
                    <a:pt x="128356" y="96970"/>
                  </a:lnTo>
                  <a:lnTo>
                    <a:pt x="133953" y="106598"/>
                  </a:lnTo>
                  <a:lnTo>
                    <a:pt x="136927" y="109165"/>
                  </a:lnTo>
                  <a:lnTo>
                    <a:pt x="151521" y="109196"/>
                  </a:lnTo>
                  <a:lnTo>
                    <a:pt x="183536" y="100440"/>
                  </a:lnTo>
                  <a:lnTo>
                    <a:pt x="214190" y="84441"/>
                  </a:lnTo>
                  <a:lnTo>
                    <a:pt x="233855" y="66294"/>
                  </a:lnTo>
                  <a:lnTo>
                    <a:pt x="241519" y="53806"/>
                  </a:lnTo>
                  <a:lnTo>
                    <a:pt x="244925" y="41200"/>
                  </a:lnTo>
                  <a:lnTo>
                    <a:pt x="243616" y="31364"/>
                  </a:lnTo>
                  <a:lnTo>
                    <a:pt x="241786" y="27259"/>
                  </a:lnTo>
                  <a:lnTo>
                    <a:pt x="237391" y="25581"/>
                  </a:lnTo>
                  <a:lnTo>
                    <a:pt x="224040" y="26539"/>
                  </a:lnTo>
                  <a:lnTo>
                    <a:pt x="218152" y="29334"/>
                  </a:lnTo>
                  <a:lnTo>
                    <a:pt x="208787" y="38085"/>
                  </a:lnTo>
                  <a:lnTo>
                    <a:pt x="197565" y="59968"/>
                  </a:lnTo>
                  <a:lnTo>
                    <a:pt x="197326" y="67495"/>
                  </a:lnTo>
                  <a:lnTo>
                    <a:pt x="202706" y="81503"/>
                  </a:lnTo>
                  <a:lnTo>
                    <a:pt x="217635" y="101290"/>
                  </a:lnTo>
                  <a:lnTo>
                    <a:pt x="235016" y="108518"/>
                  </a:lnTo>
                  <a:lnTo>
                    <a:pt x="280912" y="113539"/>
                  </a:lnTo>
                  <a:lnTo>
                    <a:pt x="318653" y="113016"/>
                  </a:lnTo>
                  <a:lnTo>
                    <a:pt x="36195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7959"/>
            <p:cNvSpPr/>
            <p:nvPr>
              <p:custDataLst>
                <p:tags r:id="rId244"/>
              </p:custDataLst>
            </p:nvPr>
          </p:nvSpPr>
          <p:spPr>
            <a:xfrm>
              <a:off x="5981700" y="1276350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66675"/>
                  </a:moveTo>
                  <a:lnTo>
                    <a:pt x="0" y="66675"/>
                  </a:lnTo>
                  <a:lnTo>
                    <a:pt x="0" y="1914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7960"/>
            <p:cNvSpPr/>
            <p:nvPr>
              <p:custDataLst>
                <p:tags r:id="rId245"/>
              </p:custDataLst>
            </p:nvPr>
          </p:nvSpPr>
          <p:spPr>
            <a:xfrm>
              <a:off x="5972175" y="1362075"/>
              <a:ext cx="23598" cy="123826"/>
            </a:xfrm>
            <a:custGeom>
              <a:avLst/>
              <a:gdLst/>
              <a:ahLst/>
              <a:cxnLst/>
              <a:rect l="0" t="0" r="0" b="0"/>
              <a:pathLst>
                <a:path w="23598" h="1238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16475" y="18828"/>
                  </a:lnTo>
                  <a:lnTo>
                    <a:pt x="23597" y="57106"/>
                  </a:lnTo>
                  <a:lnTo>
                    <a:pt x="21046" y="99671"/>
                  </a:lnTo>
                  <a:lnTo>
                    <a:pt x="1905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7961"/>
            <p:cNvSpPr/>
            <p:nvPr>
              <p:custDataLst>
                <p:tags r:id="rId246"/>
              </p:custDataLst>
            </p:nvPr>
          </p:nvSpPr>
          <p:spPr>
            <a:xfrm>
              <a:off x="5741434" y="1162050"/>
              <a:ext cx="316467" cy="123826"/>
            </a:xfrm>
            <a:custGeom>
              <a:avLst/>
              <a:gdLst/>
              <a:ahLst/>
              <a:cxnLst/>
              <a:rect l="0" t="0" r="0" b="0"/>
              <a:pathLst>
                <a:path w="316467" h="123826">
                  <a:moveTo>
                    <a:pt x="40241" y="123825"/>
                  </a:moveTo>
                  <a:lnTo>
                    <a:pt x="40241" y="123825"/>
                  </a:lnTo>
                  <a:lnTo>
                    <a:pt x="30128" y="113712"/>
                  </a:lnTo>
                  <a:lnTo>
                    <a:pt x="19518" y="108747"/>
                  </a:lnTo>
                  <a:lnTo>
                    <a:pt x="8806" y="105482"/>
                  </a:lnTo>
                  <a:lnTo>
                    <a:pt x="517" y="100503"/>
                  </a:lnTo>
                  <a:lnTo>
                    <a:pt x="0" y="96635"/>
                  </a:lnTo>
                  <a:lnTo>
                    <a:pt x="5071" y="86693"/>
                  </a:lnTo>
                  <a:lnTo>
                    <a:pt x="29938" y="69196"/>
                  </a:lnTo>
                  <a:lnTo>
                    <a:pt x="68662" y="51925"/>
                  </a:lnTo>
                  <a:lnTo>
                    <a:pt x="106886" y="38322"/>
                  </a:lnTo>
                  <a:lnTo>
                    <a:pt x="150066" y="25444"/>
                  </a:lnTo>
                  <a:lnTo>
                    <a:pt x="186846" y="15888"/>
                  </a:lnTo>
                  <a:lnTo>
                    <a:pt x="231713" y="4236"/>
                  </a:lnTo>
                  <a:lnTo>
                    <a:pt x="272069" y="1255"/>
                  </a:lnTo>
                  <a:lnTo>
                    <a:pt x="3164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7962"/>
            <p:cNvSpPr/>
            <p:nvPr>
              <p:custDataLst>
                <p:tags r:id="rId247"/>
              </p:custDataLst>
            </p:nvPr>
          </p:nvSpPr>
          <p:spPr>
            <a:xfrm>
              <a:off x="5886450" y="1171575"/>
              <a:ext cx="28576" cy="285751"/>
            </a:xfrm>
            <a:custGeom>
              <a:avLst/>
              <a:gdLst/>
              <a:ahLst/>
              <a:cxnLst/>
              <a:rect l="0" t="0" r="0" b="0"/>
              <a:pathLst>
                <a:path w="28576" h="285751">
                  <a:moveTo>
                    <a:pt x="0" y="0"/>
                  </a:moveTo>
                  <a:lnTo>
                    <a:pt x="0" y="0"/>
                  </a:lnTo>
                  <a:lnTo>
                    <a:pt x="16402" y="0"/>
                  </a:lnTo>
                  <a:lnTo>
                    <a:pt x="23873" y="39772"/>
                  </a:lnTo>
                  <a:lnTo>
                    <a:pt x="27646" y="78647"/>
                  </a:lnTo>
                  <a:lnTo>
                    <a:pt x="28300" y="121140"/>
                  </a:lnTo>
                  <a:lnTo>
                    <a:pt x="28453" y="155440"/>
                  </a:lnTo>
                  <a:lnTo>
                    <a:pt x="28551" y="200900"/>
                  </a:lnTo>
                  <a:lnTo>
                    <a:pt x="28575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1629"/>
          <p:cNvGrpSpPr/>
          <p:nvPr/>
        </p:nvGrpSpPr>
        <p:grpSpPr>
          <a:xfrm>
            <a:off x="7105650" y="1201747"/>
            <a:ext cx="571501" cy="240959"/>
            <a:chOff x="7105650" y="1201747"/>
            <a:chExt cx="571501" cy="240959"/>
          </a:xfrm>
        </p:grpSpPr>
        <p:sp>
          <p:nvSpPr>
            <p:cNvPr id="67" name="SMARTInkShape-7963"/>
            <p:cNvSpPr/>
            <p:nvPr>
              <p:custDataLst>
                <p:tags r:id="rId241"/>
              </p:custDataLst>
            </p:nvPr>
          </p:nvSpPr>
          <p:spPr>
            <a:xfrm>
              <a:off x="7439755" y="1201982"/>
              <a:ext cx="237396" cy="235530"/>
            </a:xfrm>
            <a:custGeom>
              <a:avLst/>
              <a:gdLst/>
              <a:ahLst/>
              <a:cxnLst/>
              <a:rect l="0" t="0" r="0" b="0"/>
              <a:pathLst>
                <a:path w="237396" h="235530">
                  <a:moveTo>
                    <a:pt x="113570" y="26743"/>
                  </a:moveTo>
                  <a:lnTo>
                    <a:pt x="113570" y="26743"/>
                  </a:lnTo>
                  <a:lnTo>
                    <a:pt x="113570" y="13486"/>
                  </a:lnTo>
                  <a:lnTo>
                    <a:pt x="110395" y="10496"/>
                  </a:lnTo>
                  <a:lnTo>
                    <a:pt x="92874" y="2291"/>
                  </a:lnTo>
                  <a:lnTo>
                    <a:pt x="83911" y="0"/>
                  </a:lnTo>
                  <a:lnTo>
                    <a:pt x="70755" y="4627"/>
                  </a:lnTo>
                  <a:lnTo>
                    <a:pt x="41495" y="24844"/>
                  </a:lnTo>
                  <a:lnTo>
                    <a:pt x="16391" y="63370"/>
                  </a:lnTo>
                  <a:lnTo>
                    <a:pt x="2965" y="99830"/>
                  </a:lnTo>
                  <a:lnTo>
                    <a:pt x="0" y="137841"/>
                  </a:lnTo>
                  <a:lnTo>
                    <a:pt x="9728" y="180708"/>
                  </a:lnTo>
                  <a:lnTo>
                    <a:pt x="12591" y="189711"/>
                  </a:lnTo>
                  <a:lnTo>
                    <a:pt x="24241" y="205359"/>
                  </a:lnTo>
                  <a:lnTo>
                    <a:pt x="52533" y="227596"/>
                  </a:lnTo>
                  <a:lnTo>
                    <a:pt x="82197" y="233716"/>
                  </a:lnTo>
                  <a:lnTo>
                    <a:pt x="122854" y="235529"/>
                  </a:lnTo>
                  <a:lnTo>
                    <a:pt x="168791" y="228538"/>
                  </a:lnTo>
                  <a:lnTo>
                    <a:pt x="237395" y="207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7964"/>
            <p:cNvSpPr/>
            <p:nvPr>
              <p:custDataLst>
                <p:tags r:id="rId242"/>
              </p:custDataLst>
            </p:nvPr>
          </p:nvSpPr>
          <p:spPr>
            <a:xfrm>
              <a:off x="7105650" y="1201747"/>
              <a:ext cx="228601" cy="240959"/>
            </a:xfrm>
            <a:custGeom>
              <a:avLst/>
              <a:gdLst/>
              <a:ahLst/>
              <a:cxnLst/>
              <a:rect l="0" t="0" r="0" b="0"/>
              <a:pathLst>
                <a:path w="228601" h="240959">
                  <a:moveTo>
                    <a:pt x="0" y="65078"/>
                  </a:moveTo>
                  <a:lnTo>
                    <a:pt x="0" y="65078"/>
                  </a:lnTo>
                  <a:lnTo>
                    <a:pt x="0" y="108952"/>
                  </a:lnTo>
                  <a:lnTo>
                    <a:pt x="2822" y="149748"/>
                  </a:lnTo>
                  <a:lnTo>
                    <a:pt x="8200" y="193751"/>
                  </a:lnTo>
                  <a:lnTo>
                    <a:pt x="9447" y="240958"/>
                  </a:lnTo>
                  <a:lnTo>
                    <a:pt x="9518" y="205581"/>
                  </a:lnTo>
                  <a:lnTo>
                    <a:pt x="9523" y="164094"/>
                  </a:lnTo>
                  <a:lnTo>
                    <a:pt x="9524" y="121462"/>
                  </a:lnTo>
                  <a:lnTo>
                    <a:pt x="9525" y="80841"/>
                  </a:lnTo>
                  <a:lnTo>
                    <a:pt x="9525" y="35901"/>
                  </a:lnTo>
                  <a:lnTo>
                    <a:pt x="10583" y="24594"/>
                  </a:lnTo>
                  <a:lnTo>
                    <a:pt x="14581" y="16040"/>
                  </a:lnTo>
                  <a:lnTo>
                    <a:pt x="17129" y="14395"/>
                  </a:lnTo>
                  <a:lnTo>
                    <a:pt x="19886" y="14356"/>
                  </a:lnTo>
                  <a:lnTo>
                    <a:pt x="22782" y="15388"/>
                  </a:lnTo>
                  <a:lnTo>
                    <a:pt x="28822" y="22180"/>
                  </a:lnTo>
                  <a:lnTo>
                    <a:pt x="47647" y="63507"/>
                  </a:lnTo>
                  <a:lnTo>
                    <a:pt x="59979" y="83663"/>
                  </a:lnTo>
                  <a:lnTo>
                    <a:pt x="83108" y="109436"/>
                  </a:lnTo>
                  <a:lnTo>
                    <a:pt x="90330" y="112642"/>
                  </a:lnTo>
                  <a:lnTo>
                    <a:pt x="106821" y="113381"/>
                  </a:lnTo>
                  <a:lnTo>
                    <a:pt x="113547" y="111038"/>
                  </a:lnTo>
                  <a:lnTo>
                    <a:pt x="123843" y="102791"/>
                  </a:lnTo>
                  <a:lnTo>
                    <a:pt x="144564" y="74762"/>
                  </a:lnTo>
                  <a:lnTo>
                    <a:pt x="159316" y="34566"/>
                  </a:lnTo>
                  <a:lnTo>
                    <a:pt x="168442" y="10529"/>
                  </a:lnTo>
                  <a:lnTo>
                    <a:pt x="174699" y="3792"/>
                  </a:lnTo>
                  <a:lnTo>
                    <a:pt x="181008" y="798"/>
                  </a:lnTo>
                  <a:lnTo>
                    <a:pt x="184172" y="0"/>
                  </a:lnTo>
                  <a:lnTo>
                    <a:pt x="186282" y="2643"/>
                  </a:lnTo>
                  <a:lnTo>
                    <a:pt x="196676" y="46178"/>
                  </a:lnTo>
                  <a:lnTo>
                    <a:pt x="199584" y="90668"/>
                  </a:lnTo>
                  <a:lnTo>
                    <a:pt x="207506" y="138062"/>
                  </a:lnTo>
                  <a:lnTo>
                    <a:pt x="212192" y="181918"/>
                  </a:lnTo>
                  <a:lnTo>
                    <a:pt x="217074" y="196382"/>
                  </a:lnTo>
                  <a:lnTo>
                    <a:pt x="228600" y="207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1630"/>
          <p:cNvGrpSpPr/>
          <p:nvPr/>
        </p:nvGrpSpPr>
        <p:grpSpPr>
          <a:xfrm>
            <a:off x="7939935" y="1133475"/>
            <a:ext cx="1336753" cy="390526"/>
            <a:chOff x="7939935" y="1133475"/>
            <a:chExt cx="1336753" cy="390526"/>
          </a:xfrm>
        </p:grpSpPr>
        <p:sp>
          <p:nvSpPr>
            <p:cNvPr id="70" name="SMARTInkShape-7965"/>
            <p:cNvSpPr/>
            <p:nvPr>
              <p:custDataLst>
                <p:tags r:id="rId234"/>
              </p:custDataLst>
            </p:nvPr>
          </p:nvSpPr>
          <p:spPr>
            <a:xfrm>
              <a:off x="9191625" y="1133475"/>
              <a:ext cx="85063" cy="390526"/>
            </a:xfrm>
            <a:custGeom>
              <a:avLst/>
              <a:gdLst/>
              <a:ahLst/>
              <a:cxnLst/>
              <a:rect l="0" t="0" r="0" b="0"/>
              <a:pathLst>
                <a:path w="85063" h="390526">
                  <a:moveTo>
                    <a:pt x="19050" y="0"/>
                  </a:moveTo>
                  <a:lnTo>
                    <a:pt x="19050" y="0"/>
                  </a:lnTo>
                  <a:lnTo>
                    <a:pt x="13993" y="0"/>
                  </a:lnTo>
                  <a:lnTo>
                    <a:pt x="13562" y="2117"/>
                  </a:lnTo>
                  <a:lnTo>
                    <a:pt x="27091" y="41156"/>
                  </a:lnTo>
                  <a:lnTo>
                    <a:pt x="45765" y="81311"/>
                  </a:lnTo>
                  <a:lnTo>
                    <a:pt x="63255" y="124498"/>
                  </a:lnTo>
                  <a:lnTo>
                    <a:pt x="73330" y="162058"/>
                  </a:lnTo>
                  <a:lnTo>
                    <a:pt x="82368" y="209567"/>
                  </a:lnTo>
                  <a:lnTo>
                    <a:pt x="85062" y="256120"/>
                  </a:lnTo>
                  <a:lnTo>
                    <a:pt x="83314" y="287398"/>
                  </a:lnTo>
                  <a:lnTo>
                    <a:pt x="71487" y="326690"/>
                  </a:lnTo>
                  <a:lnTo>
                    <a:pt x="64228" y="344868"/>
                  </a:lnTo>
                  <a:lnTo>
                    <a:pt x="44078" y="367002"/>
                  </a:lnTo>
                  <a:lnTo>
                    <a:pt x="0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7966"/>
            <p:cNvSpPr/>
            <p:nvPr>
              <p:custDataLst>
                <p:tags r:id="rId235"/>
              </p:custDataLst>
            </p:nvPr>
          </p:nvSpPr>
          <p:spPr>
            <a:xfrm>
              <a:off x="8973247" y="1234528"/>
              <a:ext cx="132654" cy="205525"/>
            </a:xfrm>
            <a:custGeom>
              <a:avLst/>
              <a:gdLst/>
              <a:ahLst/>
              <a:cxnLst/>
              <a:rect l="0" t="0" r="0" b="0"/>
              <a:pathLst>
                <a:path w="132654" h="205525">
                  <a:moveTo>
                    <a:pt x="94553" y="22772"/>
                  </a:moveTo>
                  <a:lnTo>
                    <a:pt x="94553" y="22772"/>
                  </a:lnTo>
                  <a:lnTo>
                    <a:pt x="99610" y="12659"/>
                  </a:lnTo>
                  <a:lnTo>
                    <a:pt x="100041" y="8622"/>
                  </a:lnTo>
                  <a:lnTo>
                    <a:pt x="97698" y="1314"/>
                  </a:lnTo>
                  <a:lnTo>
                    <a:pt x="95592" y="0"/>
                  </a:lnTo>
                  <a:lnTo>
                    <a:pt x="93129" y="182"/>
                  </a:lnTo>
                  <a:lnTo>
                    <a:pt x="69827" y="12977"/>
                  </a:lnTo>
                  <a:lnTo>
                    <a:pt x="37244" y="42453"/>
                  </a:lnTo>
                  <a:lnTo>
                    <a:pt x="15578" y="80008"/>
                  </a:lnTo>
                  <a:lnTo>
                    <a:pt x="2831" y="122547"/>
                  </a:lnTo>
                  <a:lnTo>
                    <a:pt x="0" y="157016"/>
                  </a:lnTo>
                  <a:lnTo>
                    <a:pt x="5257" y="175569"/>
                  </a:lnTo>
                  <a:lnTo>
                    <a:pt x="20823" y="203237"/>
                  </a:lnTo>
                  <a:lnTo>
                    <a:pt x="28466" y="205524"/>
                  </a:lnTo>
                  <a:lnTo>
                    <a:pt x="62390" y="203685"/>
                  </a:lnTo>
                  <a:lnTo>
                    <a:pt x="93489" y="195380"/>
                  </a:lnTo>
                  <a:lnTo>
                    <a:pt x="132653" y="175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7967"/>
            <p:cNvSpPr/>
            <p:nvPr>
              <p:custDataLst>
                <p:tags r:id="rId236"/>
              </p:custDataLst>
            </p:nvPr>
          </p:nvSpPr>
          <p:spPr>
            <a:xfrm>
              <a:off x="8705850" y="1202859"/>
              <a:ext cx="190501" cy="212202"/>
            </a:xfrm>
            <a:custGeom>
              <a:avLst/>
              <a:gdLst/>
              <a:ahLst/>
              <a:cxnLst/>
              <a:rect l="0" t="0" r="0" b="0"/>
              <a:pathLst>
                <a:path w="190501" h="212202">
                  <a:moveTo>
                    <a:pt x="0" y="73491"/>
                  </a:moveTo>
                  <a:lnTo>
                    <a:pt x="0" y="73491"/>
                  </a:lnTo>
                  <a:lnTo>
                    <a:pt x="5057" y="73491"/>
                  </a:lnTo>
                  <a:lnTo>
                    <a:pt x="6546" y="74549"/>
                  </a:lnTo>
                  <a:lnTo>
                    <a:pt x="7540" y="76313"/>
                  </a:lnTo>
                  <a:lnTo>
                    <a:pt x="9134" y="86748"/>
                  </a:lnTo>
                  <a:lnTo>
                    <a:pt x="9447" y="122872"/>
                  </a:lnTo>
                  <a:lnTo>
                    <a:pt x="8444" y="161618"/>
                  </a:lnTo>
                  <a:lnTo>
                    <a:pt x="881" y="206995"/>
                  </a:lnTo>
                  <a:lnTo>
                    <a:pt x="391" y="212201"/>
                  </a:lnTo>
                  <a:lnTo>
                    <a:pt x="34" y="184429"/>
                  </a:lnTo>
                  <a:lnTo>
                    <a:pt x="6552" y="140364"/>
                  </a:lnTo>
                  <a:lnTo>
                    <a:pt x="8644" y="100243"/>
                  </a:lnTo>
                  <a:lnTo>
                    <a:pt x="12173" y="60470"/>
                  </a:lnTo>
                  <a:lnTo>
                    <a:pt x="18145" y="16272"/>
                  </a:lnTo>
                  <a:lnTo>
                    <a:pt x="18648" y="6433"/>
                  </a:lnTo>
                  <a:lnTo>
                    <a:pt x="19840" y="3386"/>
                  </a:lnTo>
                  <a:lnTo>
                    <a:pt x="21694" y="1354"/>
                  </a:lnTo>
                  <a:lnTo>
                    <a:pt x="23987" y="0"/>
                  </a:lnTo>
                  <a:lnTo>
                    <a:pt x="25517" y="155"/>
                  </a:lnTo>
                  <a:lnTo>
                    <a:pt x="26536" y="1317"/>
                  </a:lnTo>
                  <a:lnTo>
                    <a:pt x="39254" y="42249"/>
                  </a:lnTo>
                  <a:lnTo>
                    <a:pt x="54375" y="68750"/>
                  </a:lnTo>
                  <a:lnTo>
                    <a:pt x="66440" y="77143"/>
                  </a:lnTo>
                  <a:lnTo>
                    <a:pt x="83421" y="81276"/>
                  </a:lnTo>
                  <a:lnTo>
                    <a:pt x="95638" y="76598"/>
                  </a:lnTo>
                  <a:lnTo>
                    <a:pt x="120727" y="56348"/>
                  </a:lnTo>
                  <a:lnTo>
                    <a:pt x="153700" y="11204"/>
                  </a:lnTo>
                  <a:lnTo>
                    <a:pt x="158559" y="6566"/>
                  </a:lnTo>
                  <a:lnTo>
                    <a:pt x="169601" y="1414"/>
                  </a:lnTo>
                  <a:lnTo>
                    <a:pt x="174451" y="3214"/>
                  </a:lnTo>
                  <a:lnTo>
                    <a:pt x="182661" y="13682"/>
                  </a:lnTo>
                  <a:lnTo>
                    <a:pt x="188178" y="37425"/>
                  </a:lnTo>
                  <a:lnTo>
                    <a:pt x="189812" y="74682"/>
                  </a:lnTo>
                  <a:lnTo>
                    <a:pt x="190364" y="120528"/>
                  </a:lnTo>
                  <a:lnTo>
                    <a:pt x="190473" y="163608"/>
                  </a:lnTo>
                  <a:lnTo>
                    <a:pt x="190500" y="197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7968"/>
            <p:cNvSpPr/>
            <p:nvPr>
              <p:custDataLst>
                <p:tags r:id="rId237"/>
              </p:custDataLst>
            </p:nvPr>
          </p:nvSpPr>
          <p:spPr>
            <a:xfrm>
              <a:off x="8360286" y="1247775"/>
              <a:ext cx="212215" cy="47626"/>
            </a:xfrm>
            <a:custGeom>
              <a:avLst/>
              <a:gdLst/>
              <a:ahLst/>
              <a:cxnLst/>
              <a:rect l="0" t="0" r="0" b="0"/>
              <a:pathLst>
                <a:path w="212215" h="47626">
                  <a:moveTo>
                    <a:pt x="21714" y="47625"/>
                  </a:moveTo>
                  <a:lnTo>
                    <a:pt x="21714" y="47625"/>
                  </a:lnTo>
                  <a:lnTo>
                    <a:pt x="11601" y="47625"/>
                  </a:lnTo>
                  <a:lnTo>
                    <a:pt x="3814" y="44803"/>
                  </a:lnTo>
                  <a:lnTo>
                    <a:pt x="256" y="42569"/>
                  </a:lnTo>
                  <a:lnTo>
                    <a:pt x="0" y="41079"/>
                  </a:lnTo>
                  <a:lnTo>
                    <a:pt x="1946" y="40086"/>
                  </a:lnTo>
                  <a:lnTo>
                    <a:pt x="42374" y="27913"/>
                  </a:lnTo>
                  <a:lnTo>
                    <a:pt x="89295" y="15744"/>
                  </a:lnTo>
                  <a:lnTo>
                    <a:pt x="128992" y="11368"/>
                  </a:lnTo>
                  <a:lnTo>
                    <a:pt x="172727" y="8831"/>
                  </a:lnTo>
                  <a:lnTo>
                    <a:pt x="2122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7969"/>
            <p:cNvSpPr/>
            <p:nvPr>
              <p:custDataLst>
                <p:tags r:id="rId238"/>
              </p:custDataLst>
            </p:nvPr>
          </p:nvSpPr>
          <p:spPr>
            <a:xfrm>
              <a:off x="8486775" y="1257300"/>
              <a:ext cx="28576" cy="161926"/>
            </a:xfrm>
            <a:custGeom>
              <a:avLst/>
              <a:gdLst/>
              <a:ahLst/>
              <a:cxnLst/>
              <a:rect l="0" t="0" r="0" b="0"/>
              <a:pathLst>
                <a:path w="28576" h="161926">
                  <a:moveTo>
                    <a:pt x="28575" y="0"/>
                  </a:moveTo>
                  <a:lnTo>
                    <a:pt x="28575" y="0"/>
                  </a:lnTo>
                  <a:lnTo>
                    <a:pt x="23519" y="0"/>
                  </a:lnTo>
                  <a:lnTo>
                    <a:pt x="18214" y="5644"/>
                  </a:lnTo>
                  <a:lnTo>
                    <a:pt x="6185" y="31571"/>
                  </a:lnTo>
                  <a:lnTo>
                    <a:pt x="1222" y="69384"/>
                  </a:lnTo>
                  <a:lnTo>
                    <a:pt x="362" y="108517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7970"/>
            <p:cNvSpPr/>
            <p:nvPr>
              <p:custDataLst>
                <p:tags r:id="rId239"/>
              </p:custDataLst>
            </p:nvPr>
          </p:nvSpPr>
          <p:spPr>
            <a:xfrm>
              <a:off x="8203347" y="1229349"/>
              <a:ext cx="140554" cy="198483"/>
            </a:xfrm>
            <a:custGeom>
              <a:avLst/>
              <a:gdLst/>
              <a:ahLst/>
              <a:cxnLst/>
              <a:rect l="0" t="0" r="0" b="0"/>
              <a:pathLst>
                <a:path w="140554" h="198483">
                  <a:moveTo>
                    <a:pt x="111978" y="27951"/>
                  </a:moveTo>
                  <a:lnTo>
                    <a:pt x="111978" y="27951"/>
                  </a:lnTo>
                  <a:lnTo>
                    <a:pt x="111978" y="17838"/>
                  </a:lnTo>
                  <a:lnTo>
                    <a:pt x="109156" y="10051"/>
                  </a:lnTo>
                  <a:lnTo>
                    <a:pt x="106922" y="6493"/>
                  </a:lnTo>
                  <a:lnTo>
                    <a:pt x="104374" y="4120"/>
                  </a:lnTo>
                  <a:lnTo>
                    <a:pt x="98721" y="1485"/>
                  </a:lnTo>
                  <a:lnTo>
                    <a:pt x="84532" y="0"/>
                  </a:lnTo>
                  <a:lnTo>
                    <a:pt x="66921" y="4618"/>
                  </a:lnTo>
                  <a:lnTo>
                    <a:pt x="48299" y="17745"/>
                  </a:lnTo>
                  <a:lnTo>
                    <a:pt x="18564" y="58626"/>
                  </a:lnTo>
                  <a:lnTo>
                    <a:pt x="5512" y="80667"/>
                  </a:lnTo>
                  <a:lnTo>
                    <a:pt x="0" y="105659"/>
                  </a:lnTo>
                  <a:lnTo>
                    <a:pt x="3422" y="138229"/>
                  </a:lnTo>
                  <a:lnTo>
                    <a:pt x="20607" y="177440"/>
                  </a:lnTo>
                  <a:lnTo>
                    <a:pt x="28330" y="188935"/>
                  </a:lnTo>
                  <a:lnTo>
                    <a:pt x="46579" y="194749"/>
                  </a:lnTo>
                  <a:lnTo>
                    <a:pt x="86242" y="198482"/>
                  </a:lnTo>
                  <a:lnTo>
                    <a:pt x="140553" y="189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7971"/>
            <p:cNvSpPr/>
            <p:nvPr>
              <p:custDataLst>
                <p:tags r:id="rId240"/>
              </p:custDataLst>
            </p:nvPr>
          </p:nvSpPr>
          <p:spPr>
            <a:xfrm>
              <a:off x="7939935" y="1163766"/>
              <a:ext cx="194416" cy="333887"/>
            </a:xfrm>
            <a:custGeom>
              <a:avLst/>
              <a:gdLst/>
              <a:ahLst/>
              <a:cxnLst/>
              <a:rect l="0" t="0" r="0" b="0"/>
              <a:pathLst>
                <a:path w="194416" h="333887">
                  <a:moveTo>
                    <a:pt x="137265" y="17334"/>
                  </a:moveTo>
                  <a:lnTo>
                    <a:pt x="137265" y="17334"/>
                  </a:lnTo>
                  <a:lnTo>
                    <a:pt x="142321" y="12278"/>
                  </a:lnTo>
                  <a:lnTo>
                    <a:pt x="142752" y="9730"/>
                  </a:lnTo>
                  <a:lnTo>
                    <a:pt x="141982" y="6973"/>
                  </a:lnTo>
                  <a:lnTo>
                    <a:pt x="140410" y="4077"/>
                  </a:lnTo>
                  <a:lnTo>
                    <a:pt x="130196" y="859"/>
                  </a:lnTo>
                  <a:lnTo>
                    <a:pt x="123027" y="0"/>
                  </a:lnTo>
                  <a:lnTo>
                    <a:pt x="109418" y="4691"/>
                  </a:lnTo>
                  <a:lnTo>
                    <a:pt x="83433" y="24950"/>
                  </a:lnTo>
                  <a:lnTo>
                    <a:pt x="52431" y="63484"/>
                  </a:lnTo>
                  <a:lnTo>
                    <a:pt x="31099" y="102768"/>
                  </a:lnTo>
                  <a:lnTo>
                    <a:pt x="20230" y="125155"/>
                  </a:lnTo>
                  <a:lnTo>
                    <a:pt x="8161" y="169225"/>
                  </a:lnTo>
                  <a:lnTo>
                    <a:pt x="0" y="201804"/>
                  </a:lnTo>
                  <a:lnTo>
                    <a:pt x="4401" y="246617"/>
                  </a:lnTo>
                  <a:lnTo>
                    <a:pt x="13304" y="270579"/>
                  </a:lnTo>
                  <a:lnTo>
                    <a:pt x="40328" y="301919"/>
                  </a:lnTo>
                  <a:lnTo>
                    <a:pt x="73236" y="325745"/>
                  </a:lnTo>
                  <a:lnTo>
                    <a:pt x="90816" y="333617"/>
                  </a:lnTo>
                  <a:lnTo>
                    <a:pt x="133733" y="333886"/>
                  </a:lnTo>
                  <a:lnTo>
                    <a:pt x="194415" y="331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SMARTInkShape-7972"/>
          <p:cNvSpPr/>
          <p:nvPr>
            <p:custDataLst>
              <p:tags r:id="rId2"/>
            </p:custDataLst>
          </p:nvPr>
        </p:nvSpPr>
        <p:spPr>
          <a:xfrm>
            <a:off x="8082985" y="19050"/>
            <a:ext cx="2146544" cy="857194"/>
          </a:xfrm>
          <a:custGeom>
            <a:avLst/>
            <a:gdLst/>
            <a:ahLst/>
            <a:cxnLst/>
            <a:rect l="0" t="0" r="0" b="0"/>
            <a:pathLst>
              <a:path w="2146544" h="857194">
                <a:moveTo>
                  <a:pt x="1718240" y="123825"/>
                </a:moveTo>
                <a:lnTo>
                  <a:pt x="1718240" y="123825"/>
                </a:lnTo>
                <a:lnTo>
                  <a:pt x="1723297" y="128881"/>
                </a:lnTo>
                <a:lnTo>
                  <a:pt x="1724786" y="129313"/>
                </a:lnTo>
                <a:lnTo>
                  <a:pt x="1725778" y="128542"/>
                </a:lnTo>
                <a:lnTo>
                  <a:pt x="1726882" y="124863"/>
                </a:lnTo>
                <a:lnTo>
                  <a:pt x="1727374" y="119700"/>
                </a:lnTo>
                <a:lnTo>
                  <a:pt x="1724769" y="113878"/>
                </a:lnTo>
                <a:lnTo>
                  <a:pt x="1721141" y="107762"/>
                </a:lnTo>
                <a:lnTo>
                  <a:pt x="1719530" y="101517"/>
                </a:lnTo>
                <a:lnTo>
                  <a:pt x="1701952" y="79398"/>
                </a:lnTo>
                <a:lnTo>
                  <a:pt x="1683469" y="69227"/>
                </a:lnTo>
                <a:lnTo>
                  <a:pt x="1644697" y="57027"/>
                </a:lnTo>
                <a:lnTo>
                  <a:pt x="1599586" y="47805"/>
                </a:lnTo>
                <a:lnTo>
                  <a:pt x="1555741" y="34531"/>
                </a:lnTo>
                <a:lnTo>
                  <a:pt x="1513332" y="26537"/>
                </a:lnTo>
                <a:lnTo>
                  <a:pt x="1475846" y="21268"/>
                </a:lnTo>
                <a:lnTo>
                  <a:pt x="1428403" y="16885"/>
                </a:lnTo>
                <a:lnTo>
                  <a:pt x="1382595" y="11706"/>
                </a:lnTo>
                <a:lnTo>
                  <a:pt x="1337625" y="10171"/>
                </a:lnTo>
                <a:lnTo>
                  <a:pt x="1297194" y="9812"/>
                </a:lnTo>
                <a:lnTo>
                  <a:pt x="1251003" y="9653"/>
                </a:lnTo>
                <a:lnTo>
                  <a:pt x="1216363" y="9582"/>
                </a:lnTo>
                <a:lnTo>
                  <a:pt x="1186149" y="9550"/>
                </a:lnTo>
                <a:lnTo>
                  <a:pt x="1148028" y="9536"/>
                </a:lnTo>
                <a:lnTo>
                  <a:pt x="1112034" y="12352"/>
                </a:lnTo>
                <a:lnTo>
                  <a:pt x="1074165" y="16073"/>
                </a:lnTo>
                <a:lnTo>
                  <a:pt x="1050731" y="17065"/>
                </a:lnTo>
                <a:lnTo>
                  <a:pt x="1025584" y="17727"/>
                </a:lnTo>
                <a:lnTo>
                  <a:pt x="999295" y="19226"/>
                </a:lnTo>
                <a:lnTo>
                  <a:pt x="972243" y="21284"/>
                </a:lnTo>
                <a:lnTo>
                  <a:pt x="944684" y="23715"/>
                </a:lnTo>
                <a:lnTo>
                  <a:pt x="916786" y="26393"/>
                </a:lnTo>
                <a:lnTo>
                  <a:pt x="888663" y="29237"/>
                </a:lnTo>
                <a:lnTo>
                  <a:pt x="860388" y="32191"/>
                </a:lnTo>
                <a:lnTo>
                  <a:pt x="833072" y="35219"/>
                </a:lnTo>
                <a:lnTo>
                  <a:pt x="806395" y="38296"/>
                </a:lnTo>
                <a:lnTo>
                  <a:pt x="780143" y="41406"/>
                </a:lnTo>
                <a:lnTo>
                  <a:pt x="754176" y="45596"/>
                </a:lnTo>
                <a:lnTo>
                  <a:pt x="728397" y="50505"/>
                </a:lnTo>
                <a:lnTo>
                  <a:pt x="702745" y="55895"/>
                </a:lnTo>
                <a:lnTo>
                  <a:pt x="678234" y="60547"/>
                </a:lnTo>
                <a:lnTo>
                  <a:pt x="631247" y="68537"/>
                </a:lnTo>
                <a:lnTo>
                  <a:pt x="591313" y="75617"/>
                </a:lnTo>
                <a:lnTo>
                  <a:pt x="555926" y="82291"/>
                </a:lnTo>
                <a:lnTo>
                  <a:pt x="522559" y="88785"/>
                </a:lnTo>
                <a:lnTo>
                  <a:pt x="490090" y="95199"/>
                </a:lnTo>
                <a:lnTo>
                  <a:pt x="458020" y="102636"/>
                </a:lnTo>
                <a:lnTo>
                  <a:pt x="411274" y="117664"/>
                </a:lnTo>
                <a:lnTo>
                  <a:pt x="370142" y="129290"/>
                </a:lnTo>
                <a:lnTo>
                  <a:pt x="332202" y="140496"/>
                </a:lnTo>
                <a:lnTo>
                  <a:pt x="287579" y="162709"/>
                </a:lnTo>
                <a:lnTo>
                  <a:pt x="250824" y="181207"/>
                </a:lnTo>
                <a:lnTo>
                  <a:pt x="213122" y="200094"/>
                </a:lnTo>
                <a:lnTo>
                  <a:pt x="167513" y="225439"/>
                </a:lnTo>
                <a:lnTo>
                  <a:pt x="121106" y="257177"/>
                </a:lnTo>
                <a:lnTo>
                  <a:pt x="77387" y="295275"/>
                </a:lnTo>
                <a:lnTo>
                  <a:pt x="50608" y="319969"/>
                </a:lnTo>
                <a:lnTo>
                  <a:pt x="28211" y="351275"/>
                </a:lnTo>
                <a:lnTo>
                  <a:pt x="11160" y="395354"/>
                </a:lnTo>
                <a:lnTo>
                  <a:pt x="882" y="437347"/>
                </a:lnTo>
                <a:lnTo>
                  <a:pt x="0" y="459312"/>
                </a:lnTo>
                <a:lnTo>
                  <a:pt x="8057" y="505830"/>
                </a:lnTo>
                <a:lnTo>
                  <a:pt x="15401" y="553314"/>
                </a:lnTo>
                <a:lnTo>
                  <a:pt x="21623" y="570826"/>
                </a:lnTo>
                <a:lnTo>
                  <a:pt x="54996" y="613495"/>
                </a:lnTo>
                <a:lnTo>
                  <a:pt x="82852" y="645647"/>
                </a:lnTo>
                <a:lnTo>
                  <a:pt x="129807" y="685620"/>
                </a:lnTo>
                <a:lnTo>
                  <a:pt x="171164" y="711164"/>
                </a:lnTo>
                <a:lnTo>
                  <a:pt x="207628" y="725183"/>
                </a:lnTo>
                <a:lnTo>
                  <a:pt x="245244" y="741096"/>
                </a:lnTo>
                <a:lnTo>
                  <a:pt x="283201" y="754160"/>
                </a:lnTo>
                <a:lnTo>
                  <a:pt x="326314" y="769790"/>
                </a:lnTo>
                <a:lnTo>
                  <a:pt x="372602" y="782770"/>
                </a:lnTo>
                <a:lnTo>
                  <a:pt x="406862" y="789928"/>
                </a:lnTo>
                <a:lnTo>
                  <a:pt x="442197" y="796638"/>
                </a:lnTo>
                <a:lnTo>
                  <a:pt x="475540" y="803147"/>
                </a:lnTo>
                <a:lnTo>
                  <a:pt x="507998" y="809568"/>
                </a:lnTo>
                <a:lnTo>
                  <a:pt x="541122" y="815950"/>
                </a:lnTo>
                <a:lnTo>
                  <a:pt x="577010" y="822314"/>
                </a:lnTo>
                <a:lnTo>
                  <a:pt x="614127" y="828670"/>
                </a:lnTo>
                <a:lnTo>
                  <a:pt x="651790" y="833964"/>
                </a:lnTo>
                <a:lnTo>
                  <a:pt x="689695" y="836318"/>
                </a:lnTo>
                <a:lnTo>
                  <a:pt x="727708" y="840185"/>
                </a:lnTo>
                <a:lnTo>
                  <a:pt x="766829" y="844374"/>
                </a:lnTo>
                <a:lnTo>
                  <a:pt x="808910" y="846236"/>
                </a:lnTo>
                <a:lnTo>
                  <a:pt x="849485" y="849885"/>
                </a:lnTo>
                <a:lnTo>
                  <a:pt x="889744" y="853977"/>
                </a:lnTo>
                <a:lnTo>
                  <a:pt x="932331" y="855795"/>
                </a:lnTo>
                <a:lnTo>
                  <a:pt x="973131" y="856603"/>
                </a:lnTo>
                <a:lnTo>
                  <a:pt x="1013489" y="856963"/>
                </a:lnTo>
                <a:lnTo>
                  <a:pt x="1056120" y="857122"/>
                </a:lnTo>
                <a:lnTo>
                  <a:pt x="1096939" y="857193"/>
                </a:lnTo>
                <a:lnTo>
                  <a:pt x="1136248" y="856166"/>
                </a:lnTo>
                <a:lnTo>
                  <a:pt x="1174886" y="852182"/>
                </a:lnTo>
                <a:lnTo>
                  <a:pt x="1213224" y="849706"/>
                </a:lnTo>
                <a:lnTo>
                  <a:pt x="1252489" y="847547"/>
                </a:lnTo>
                <a:lnTo>
                  <a:pt x="1294634" y="843060"/>
                </a:lnTo>
                <a:lnTo>
                  <a:pt x="1335237" y="837538"/>
                </a:lnTo>
                <a:lnTo>
                  <a:pt x="1374450" y="831556"/>
                </a:lnTo>
                <a:lnTo>
                  <a:pt x="1413045" y="825369"/>
                </a:lnTo>
                <a:lnTo>
                  <a:pt x="1451364" y="819092"/>
                </a:lnTo>
                <a:lnTo>
                  <a:pt x="1488503" y="811716"/>
                </a:lnTo>
                <a:lnTo>
                  <a:pt x="1522649" y="801382"/>
                </a:lnTo>
                <a:lnTo>
                  <a:pt x="1558286" y="792556"/>
                </a:lnTo>
                <a:lnTo>
                  <a:pt x="1594233" y="784047"/>
                </a:lnTo>
                <a:lnTo>
                  <a:pt x="1627849" y="773210"/>
                </a:lnTo>
                <a:lnTo>
                  <a:pt x="1660427" y="761338"/>
                </a:lnTo>
                <a:lnTo>
                  <a:pt x="1705697" y="739931"/>
                </a:lnTo>
                <a:lnTo>
                  <a:pt x="1748743" y="716303"/>
                </a:lnTo>
                <a:lnTo>
                  <a:pt x="1792189" y="695896"/>
                </a:lnTo>
                <a:lnTo>
                  <a:pt x="1831873" y="673622"/>
                </a:lnTo>
                <a:lnTo>
                  <a:pt x="1870442" y="649736"/>
                </a:lnTo>
                <a:lnTo>
                  <a:pt x="1916345" y="617646"/>
                </a:lnTo>
                <a:lnTo>
                  <a:pt x="1962531" y="574187"/>
                </a:lnTo>
                <a:lnTo>
                  <a:pt x="2003326" y="531108"/>
                </a:lnTo>
                <a:lnTo>
                  <a:pt x="2041959" y="487204"/>
                </a:lnTo>
                <a:lnTo>
                  <a:pt x="2072559" y="440353"/>
                </a:lnTo>
                <a:lnTo>
                  <a:pt x="2092509" y="402937"/>
                </a:lnTo>
                <a:lnTo>
                  <a:pt x="2111828" y="365040"/>
                </a:lnTo>
                <a:lnTo>
                  <a:pt x="2129899" y="327000"/>
                </a:lnTo>
                <a:lnTo>
                  <a:pt x="2141368" y="288918"/>
                </a:lnTo>
                <a:lnTo>
                  <a:pt x="2145236" y="251881"/>
                </a:lnTo>
                <a:lnTo>
                  <a:pt x="2146543" y="207564"/>
                </a:lnTo>
                <a:lnTo>
                  <a:pt x="2144605" y="184325"/>
                </a:lnTo>
                <a:lnTo>
                  <a:pt x="2126114" y="143537"/>
                </a:lnTo>
                <a:lnTo>
                  <a:pt x="2113301" y="125177"/>
                </a:lnTo>
                <a:lnTo>
                  <a:pt x="2086121" y="102941"/>
                </a:lnTo>
                <a:lnTo>
                  <a:pt x="2047609" y="82947"/>
                </a:lnTo>
                <a:lnTo>
                  <a:pt x="2002258" y="60051"/>
                </a:lnTo>
                <a:lnTo>
                  <a:pt x="1965376" y="48484"/>
                </a:lnTo>
                <a:lnTo>
                  <a:pt x="1927638" y="38355"/>
                </a:lnTo>
                <a:lnTo>
                  <a:pt x="1889644" y="28650"/>
                </a:lnTo>
                <a:lnTo>
                  <a:pt x="1848754" y="19072"/>
                </a:lnTo>
                <a:lnTo>
                  <a:pt x="1803125" y="12354"/>
                </a:lnTo>
                <a:lnTo>
                  <a:pt x="1756091" y="7541"/>
                </a:lnTo>
                <a:lnTo>
                  <a:pt x="1708641" y="2234"/>
                </a:lnTo>
                <a:lnTo>
                  <a:pt x="162299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InkShape-7973"/>
          <p:cNvSpPr/>
          <p:nvPr>
            <p:custDataLst>
              <p:tags r:id="rId3"/>
            </p:custDataLst>
          </p:nvPr>
        </p:nvSpPr>
        <p:spPr>
          <a:xfrm>
            <a:off x="876692" y="2181236"/>
            <a:ext cx="10724759" cy="552324"/>
          </a:xfrm>
          <a:custGeom>
            <a:avLst/>
            <a:gdLst/>
            <a:ahLst/>
            <a:cxnLst/>
            <a:rect l="0" t="0" r="0" b="0"/>
            <a:pathLst>
              <a:path w="10724759" h="552324">
                <a:moveTo>
                  <a:pt x="9133" y="542914"/>
                </a:moveTo>
                <a:lnTo>
                  <a:pt x="9133" y="542914"/>
                </a:lnTo>
                <a:lnTo>
                  <a:pt x="932" y="542914"/>
                </a:lnTo>
                <a:lnTo>
                  <a:pt x="491" y="543972"/>
                </a:lnTo>
                <a:lnTo>
                  <a:pt x="0" y="547970"/>
                </a:lnTo>
                <a:lnTo>
                  <a:pt x="1986" y="549460"/>
                </a:lnTo>
                <a:lnTo>
                  <a:pt x="14894" y="551556"/>
                </a:lnTo>
                <a:lnTo>
                  <a:pt x="59568" y="552323"/>
                </a:lnTo>
                <a:lnTo>
                  <a:pt x="92868" y="547348"/>
                </a:lnTo>
                <a:lnTo>
                  <a:pt x="124313" y="544885"/>
                </a:lnTo>
                <a:lnTo>
                  <a:pt x="159807" y="543790"/>
                </a:lnTo>
                <a:lnTo>
                  <a:pt x="204648" y="542115"/>
                </a:lnTo>
                <a:lnTo>
                  <a:pt x="252036" y="536445"/>
                </a:lnTo>
                <a:lnTo>
                  <a:pt x="287482" y="534747"/>
                </a:lnTo>
                <a:lnTo>
                  <a:pt x="324402" y="531170"/>
                </a:lnTo>
                <a:lnTo>
                  <a:pt x="363036" y="526053"/>
                </a:lnTo>
                <a:lnTo>
                  <a:pt x="404901" y="520251"/>
                </a:lnTo>
                <a:lnTo>
                  <a:pt x="451024" y="514144"/>
                </a:lnTo>
                <a:lnTo>
                  <a:pt x="475177" y="511034"/>
                </a:lnTo>
                <a:lnTo>
                  <a:pt x="499746" y="507902"/>
                </a:lnTo>
                <a:lnTo>
                  <a:pt x="524592" y="504756"/>
                </a:lnTo>
                <a:lnTo>
                  <a:pt x="549622" y="501600"/>
                </a:lnTo>
                <a:lnTo>
                  <a:pt x="576892" y="498438"/>
                </a:lnTo>
                <a:lnTo>
                  <a:pt x="605656" y="495272"/>
                </a:lnTo>
                <a:lnTo>
                  <a:pt x="635415" y="492103"/>
                </a:lnTo>
                <a:lnTo>
                  <a:pt x="665837" y="487873"/>
                </a:lnTo>
                <a:lnTo>
                  <a:pt x="696703" y="482937"/>
                </a:lnTo>
                <a:lnTo>
                  <a:pt x="727863" y="477529"/>
                </a:lnTo>
                <a:lnTo>
                  <a:pt x="759220" y="472866"/>
                </a:lnTo>
                <a:lnTo>
                  <a:pt x="790707" y="468698"/>
                </a:lnTo>
                <a:lnTo>
                  <a:pt x="822282" y="464862"/>
                </a:lnTo>
                <a:lnTo>
                  <a:pt x="854974" y="460188"/>
                </a:lnTo>
                <a:lnTo>
                  <a:pt x="888411" y="454955"/>
                </a:lnTo>
                <a:lnTo>
                  <a:pt x="922343" y="449349"/>
                </a:lnTo>
                <a:lnTo>
                  <a:pt x="956606" y="443496"/>
                </a:lnTo>
                <a:lnTo>
                  <a:pt x="991090" y="437477"/>
                </a:lnTo>
                <a:lnTo>
                  <a:pt x="1025721" y="431348"/>
                </a:lnTo>
                <a:lnTo>
                  <a:pt x="1061508" y="425145"/>
                </a:lnTo>
                <a:lnTo>
                  <a:pt x="1098067" y="418893"/>
                </a:lnTo>
                <a:lnTo>
                  <a:pt x="1135139" y="412608"/>
                </a:lnTo>
                <a:lnTo>
                  <a:pt x="1174670" y="406302"/>
                </a:lnTo>
                <a:lnTo>
                  <a:pt x="1215841" y="399981"/>
                </a:lnTo>
                <a:lnTo>
                  <a:pt x="1258105" y="393650"/>
                </a:lnTo>
                <a:lnTo>
                  <a:pt x="1301098" y="387313"/>
                </a:lnTo>
                <a:lnTo>
                  <a:pt x="1344576" y="380972"/>
                </a:lnTo>
                <a:lnTo>
                  <a:pt x="1388378" y="374628"/>
                </a:lnTo>
                <a:lnTo>
                  <a:pt x="1431338" y="368281"/>
                </a:lnTo>
                <a:lnTo>
                  <a:pt x="1473736" y="361934"/>
                </a:lnTo>
                <a:lnTo>
                  <a:pt x="1515760" y="355586"/>
                </a:lnTo>
                <a:lnTo>
                  <a:pt x="1559651" y="348179"/>
                </a:lnTo>
                <a:lnTo>
                  <a:pt x="1604787" y="340065"/>
                </a:lnTo>
                <a:lnTo>
                  <a:pt x="1650752" y="331481"/>
                </a:lnTo>
                <a:lnTo>
                  <a:pt x="1697271" y="323643"/>
                </a:lnTo>
                <a:lnTo>
                  <a:pt x="1744158" y="316300"/>
                </a:lnTo>
                <a:lnTo>
                  <a:pt x="1791291" y="309288"/>
                </a:lnTo>
                <a:lnTo>
                  <a:pt x="1839647" y="302496"/>
                </a:lnTo>
                <a:lnTo>
                  <a:pt x="1888817" y="295852"/>
                </a:lnTo>
                <a:lnTo>
                  <a:pt x="1938531" y="289306"/>
                </a:lnTo>
                <a:lnTo>
                  <a:pt x="1989665" y="282825"/>
                </a:lnTo>
                <a:lnTo>
                  <a:pt x="2041746" y="276388"/>
                </a:lnTo>
                <a:lnTo>
                  <a:pt x="2094458" y="269980"/>
                </a:lnTo>
                <a:lnTo>
                  <a:pt x="2147591" y="262533"/>
                </a:lnTo>
                <a:lnTo>
                  <a:pt x="2201005" y="254393"/>
                </a:lnTo>
                <a:lnTo>
                  <a:pt x="2254606" y="245792"/>
                </a:lnTo>
                <a:lnTo>
                  <a:pt x="2308332" y="237941"/>
                </a:lnTo>
                <a:lnTo>
                  <a:pt x="2362141" y="230590"/>
                </a:lnTo>
                <a:lnTo>
                  <a:pt x="2416005" y="223573"/>
                </a:lnTo>
                <a:lnTo>
                  <a:pt x="2470964" y="216778"/>
                </a:lnTo>
                <a:lnTo>
                  <a:pt x="2526654" y="210132"/>
                </a:lnTo>
                <a:lnTo>
                  <a:pt x="2582830" y="203584"/>
                </a:lnTo>
                <a:lnTo>
                  <a:pt x="2640389" y="197103"/>
                </a:lnTo>
                <a:lnTo>
                  <a:pt x="2698871" y="190665"/>
                </a:lnTo>
                <a:lnTo>
                  <a:pt x="2757966" y="184256"/>
                </a:lnTo>
                <a:lnTo>
                  <a:pt x="2817472" y="178925"/>
                </a:lnTo>
                <a:lnTo>
                  <a:pt x="2877251" y="174313"/>
                </a:lnTo>
                <a:lnTo>
                  <a:pt x="2937211" y="170180"/>
                </a:lnTo>
                <a:lnTo>
                  <a:pt x="2998352" y="165308"/>
                </a:lnTo>
                <a:lnTo>
                  <a:pt x="3060279" y="159943"/>
                </a:lnTo>
                <a:lnTo>
                  <a:pt x="3122731" y="154250"/>
                </a:lnTo>
                <a:lnTo>
                  <a:pt x="3186590" y="148338"/>
                </a:lnTo>
                <a:lnTo>
                  <a:pt x="3251387" y="142280"/>
                </a:lnTo>
                <a:lnTo>
                  <a:pt x="3316811" y="136125"/>
                </a:lnTo>
                <a:lnTo>
                  <a:pt x="3383710" y="129904"/>
                </a:lnTo>
                <a:lnTo>
                  <a:pt x="3451592" y="123641"/>
                </a:lnTo>
                <a:lnTo>
                  <a:pt x="3520131" y="117349"/>
                </a:lnTo>
                <a:lnTo>
                  <a:pt x="3588048" y="112096"/>
                </a:lnTo>
                <a:lnTo>
                  <a:pt x="3655552" y="107535"/>
                </a:lnTo>
                <a:lnTo>
                  <a:pt x="3722779" y="103436"/>
                </a:lnTo>
                <a:lnTo>
                  <a:pt x="3790880" y="98587"/>
                </a:lnTo>
                <a:lnTo>
                  <a:pt x="3859565" y="93238"/>
                </a:lnTo>
                <a:lnTo>
                  <a:pt x="3928638" y="87555"/>
                </a:lnTo>
                <a:lnTo>
                  <a:pt x="3995853" y="82708"/>
                </a:lnTo>
                <a:lnTo>
                  <a:pt x="4061829" y="78418"/>
                </a:lnTo>
                <a:lnTo>
                  <a:pt x="4126980" y="74500"/>
                </a:lnTo>
                <a:lnTo>
                  <a:pt x="4193698" y="70830"/>
                </a:lnTo>
                <a:lnTo>
                  <a:pt x="4261460" y="67324"/>
                </a:lnTo>
                <a:lnTo>
                  <a:pt x="4329917" y="63929"/>
                </a:lnTo>
                <a:lnTo>
                  <a:pt x="4395665" y="60608"/>
                </a:lnTo>
                <a:lnTo>
                  <a:pt x="4459604" y="57335"/>
                </a:lnTo>
                <a:lnTo>
                  <a:pt x="4522339" y="54094"/>
                </a:lnTo>
                <a:lnTo>
                  <a:pt x="4587445" y="50876"/>
                </a:lnTo>
                <a:lnTo>
                  <a:pt x="4654133" y="47672"/>
                </a:lnTo>
                <a:lnTo>
                  <a:pt x="4721874" y="44478"/>
                </a:lnTo>
                <a:lnTo>
                  <a:pt x="4787144" y="41290"/>
                </a:lnTo>
                <a:lnTo>
                  <a:pt x="4850765" y="38106"/>
                </a:lnTo>
                <a:lnTo>
                  <a:pt x="4913288" y="34925"/>
                </a:lnTo>
                <a:lnTo>
                  <a:pt x="4977194" y="31747"/>
                </a:lnTo>
                <a:lnTo>
                  <a:pt x="5042024" y="28569"/>
                </a:lnTo>
                <a:lnTo>
                  <a:pt x="5107469" y="25392"/>
                </a:lnTo>
                <a:lnTo>
                  <a:pt x="5174382" y="22216"/>
                </a:lnTo>
                <a:lnTo>
                  <a:pt x="5242274" y="19041"/>
                </a:lnTo>
                <a:lnTo>
                  <a:pt x="5310819" y="15865"/>
                </a:lnTo>
                <a:lnTo>
                  <a:pt x="5378740" y="13748"/>
                </a:lnTo>
                <a:lnTo>
                  <a:pt x="5446245" y="12337"/>
                </a:lnTo>
                <a:lnTo>
                  <a:pt x="5513475" y="11396"/>
                </a:lnTo>
                <a:lnTo>
                  <a:pt x="5581578" y="9710"/>
                </a:lnTo>
                <a:lnTo>
                  <a:pt x="5650262" y="7528"/>
                </a:lnTo>
                <a:lnTo>
                  <a:pt x="5719336" y="5015"/>
                </a:lnTo>
                <a:lnTo>
                  <a:pt x="5787610" y="3340"/>
                </a:lnTo>
                <a:lnTo>
                  <a:pt x="5855351" y="2222"/>
                </a:lnTo>
                <a:lnTo>
                  <a:pt x="5922736" y="1478"/>
                </a:lnTo>
                <a:lnTo>
                  <a:pt x="5992002" y="982"/>
                </a:lnTo>
                <a:lnTo>
                  <a:pt x="6062521" y="650"/>
                </a:lnTo>
                <a:lnTo>
                  <a:pt x="6133875" y="430"/>
                </a:lnTo>
                <a:lnTo>
                  <a:pt x="6203670" y="283"/>
                </a:lnTo>
                <a:lnTo>
                  <a:pt x="6272424" y="185"/>
                </a:lnTo>
                <a:lnTo>
                  <a:pt x="6340485" y="120"/>
                </a:lnTo>
                <a:lnTo>
                  <a:pt x="6411259" y="76"/>
                </a:lnTo>
                <a:lnTo>
                  <a:pt x="6483842" y="47"/>
                </a:lnTo>
                <a:lnTo>
                  <a:pt x="6557631" y="28"/>
                </a:lnTo>
                <a:lnTo>
                  <a:pt x="6630106" y="15"/>
                </a:lnTo>
                <a:lnTo>
                  <a:pt x="6701707" y="6"/>
                </a:lnTo>
                <a:lnTo>
                  <a:pt x="6772724" y="0"/>
                </a:lnTo>
                <a:lnTo>
                  <a:pt x="6842293" y="1055"/>
                </a:lnTo>
                <a:lnTo>
                  <a:pt x="6910899" y="2816"/>
                </a:lnTo>
                <a:lnTo>
                  <a:pt x="6978860" y="5049"/>
                </a:lnTo>
                <a:lnTo>
                  <a:pt x="7046393" y="6537"/>
                </a:lnTo>
                <a:lnTo>
                  <a:pt x="7113640" y="7530"/>
                </a:lnTo>
                <a:lnTo>
                  <a:pt x="7180696" y="8191"/>
                </a:lnTo>
                <a:lnTo>
                  <a:pt x="7248683" y="8632"/>
                </a:lnTo>
                <a:lnTo>
                  <a:pt x="7317292" y="8926"/>
                </a:lnTo>
                <a:lnTo>
                  <a:pt x="7386314" y="9122"/>
                </a:lnTo>
                <a:lnTo>
                  <a:pt x="7453496" y="9253"/>
                </a:lnTo>
                <a:lnTo>
                  <a:pt x="7519450" y="9340"/>
                </a:lnTo>
                <a:lnTo>
                  <a:pt x="7584586" y="9398"/>
                </a:lnTo>
                <a:lnTo>
                  <a:pt x="7651294" y="9437"/>
                </a:lnTo>
                <a:lnTo>
                  <a:pt x="7719048" y="9463"/>
                </a:lnTo>
                <a:lnTo>
                  <a:pt x="7787501" y="9480"/>
                </a:lnTo>
                <a:lnTo>
                  <a:pt x="7854304" y="9491"/>
                </a:lnTo>
                <a:lnTo>
                  <a:pt x="7920005" y="9499"/>
                </a:lnTo>
                <a:lnTo>
                  <a:pt x="7984973" y="9504"/>
                </a:lnTo>
                <a:lnTo>
                  <a:pt x="8048393" y="10565"/>
                </a:lnTo>
                <a:lnTo>
                  <a:pt x="8110781" y="12332"/>
                </a:lnTo>
                <a:lnTo>
                  <a:pt x="8172482" y="14567"/>
                </a:lnTo>
                <a:lnTo>
                  <a:pt x="8233725" y="16058"/>
                </a:lnTo>
                <a:lnTo>
                  <a:pt x="8294661" y="17052"/>
                </a:lnTo>
                <a:lnTo>
                  <a:pt x="8355393" y="17714"/>
                </a:lnTo>
                <a:lnTo>
                  <a:pt x="8417048" y="19214"/>
                </a:lnTo>
                <a:lnTo>
                  <a:pt x="8479318" y="21272"/>
                </a:lnTo>
                <a:lnTo>
                  <a:pt x="8541997" y="23703"/>
                </a:lnTo>
                <a:lnTo>
                  <a:pt x="8602835" y="25323"/>
                </a:lnTo>
                <a:lnTo>
                  <a:pt x="8662443" y="26404"/>
                </a:lnTo>
                <a:lnTo>
                  <a:pt x="8721231" y="27124"/>
                </a:lnTo>
                <a:lnTo>
                  <a:pt x="8781590" y="28662"/>
                </a:lnTo>
                <a:lnTo>
                  <a:pt x="8842996" y="30746"/>
                </a:lnTo>
                <a:lnTo>
                  <a:pt x="8905101" y="33194"/>
                </a:lnTo>
                <a:lnTo>
                  <a:pt x="8966611" y="34826"/>
                </a:lnTo>
                <a:lnTo>
                  <a:pt x="9027727" y="35913"/>
                </a:lnTo>
                <a:lnTo>
                  <a:pt x="9088579" y="36639"/>
                </a:lnTo>
                <a:lnTo>
                  <a:pt x="9147139" y="38180"/>
                </a:lnTo>
                <a:lnTo>
                  <a:pt x="9204169" y="40267"/>
                </a:lnTo>
                <a:lnTo>
                  <a:pt x="9260182" y="42716"/>
                </a:lnTo>
                <a:lnTo>
                  <a:pt x="9315515" y="44349"/>
                </a:lnTo>
                <a:lnTo>
                  <a:pt x="9370396" y="45437"/>
                </a:lnTo>
                <a:lnTo>
                  <a:pt x="9424976" y="46163"/>
                </a:lnTo>
                <a:lnTo>
                  <a:pt x="9479354" y="47705"/>
                </a:lnTo>
                <a:lnTo>
                  <a:pt x="9533597" y="49791"/>
                </a:lnTo>
                <a:lnTo>
                  <a:pt x="9587751" y="52241"/>
                </a:lnTo>
                <a:lnTo>
                  <a:pt x="9640786" y="54932"/>
                </a:lnTo>
                <a:lnTo>
                  <a:pt x="9693078" y="57785"/>
                </a:lnTo>
                <a:lnTo>
                  <a:pt x="9744871" y="60744"/>
                </a:lnTo>
                <a:lnTo>
                  <a:pt x="9795274" y="62718"/>
                </a:lnTo>
                <a:lnTo>
                  <a:pt x="9844753" y="64033"/>
                </a:lnTo>
                <a:lnTo>
                  <a:pt x="9893613" y="64910"/>
                </a:lnTo>
                <a:lnTo>
                  <a:pt x="9939946" y="66553"/>
                </a:lnTo>
                <a:lnTo>
                  <a:pt x="9984592" y="68707"/>
                </a:lnTo>
                <a:lnTo>
                  <a:pt x="10028113" y="71201"/>
                </a:lnTo>
                <a:lnTo>
                  <a:pt x="10069828" y="72863"/>
                </a:lnTo>
                <a:lnTo>
                  <a:pt x="10110337" y="73971"/>
                </a:lnTo>
                <a:lnTo>
                  <a:pt x="10150043" y="74711"/>
                </a:lnTo>
                <a:lnTo>
                  <a:pt x="10188157" y="75204"/>
                </a:lnTo>
                <a:lnTo>
                  <a:pt x="10225207" y="75532"/>
                </a:lnTo>
                <a:lnTo>
                  <a:pt x="10261549" y="75751"/>
                </a:lnTo>
                <a:lnTo>
                  <a:pt x="10297419" y="76956"/>
                </a:lnTo>
                <a:lnTo>
                  <a:pt x="10332974" y="78817"/>
                </a:lnTo>
                <a:lnTo>
                  <a:pt x="10368319" y="81116"/>
                </a:lnTo>
                <a:lnTo>
                  <a:pt x="10401407" y="81590"/>
                </a:lnTo>
                <a:lnTo>
                  <a:pt x="10432991" y="80848"/>
                </a:lnTo>
                <a:lnTo>
                  <a:pt x="10463572" y="79295"/>
                </a:lnTo>
                <a:lnTo>
                  <a:pt x="10492426" y="78260"/>
                </a:lnTo>
                <a:lnTo>
                  <a:pt x="10520128" y="77570"/>
                </a:lnTo>
                <a:lnTo>
                  <a:pt x="10547063" y="77109"/>
                </a:lnTo>
                <a:lnTo>
                  <a:pt x="10591102" y="73776"/>
                </a:lnTo>
                <a:lnTo>
                  <a:pt x="10628314" y="67708"/>
                </a:lnTo>
                <a:lnTo>
                  <a:pt x="10662491" y="57956"/>
                </a:lnTo>
                <a:lnTo>
                  <a:pt x="10709166" y="43111"/>
                </a:lnTo>
                <a:lnTo>
                  <a:pt x="10724758" y="380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SMARTInkShape-Group1633"/>
          <p:cNvGrpSpPr/>
          <p:nvPr/>
        </p:nvGrpSpPr>
        <p:grpSpPr>
          <a:xfrm>
            <a:off x="981085" y="2963831"/>
            <a:ext cx="1266816" cy="386281"/>
            <a:chOff x="981085" y="2963831"/>
            <a:chExt cx="1266816" cy="386281"/>
          </a:xfrm>
        </p:grpSpPr>
        <p:sp>
          <p:nvSpPr>
            <p:cNvPr id="80" name="SMARTInkShape-7974"/>
            <p:cNvSpPr/>
            <p:nvPr>
              <p:custDataLst>
                <p:tags r:id="rId223"/>
              </p:custDataLst>
            </p:nvPr>
          </p:nvSpPr>
          <p:spPr>
            <a:xfrm>
              <a:off x="1277058" y="3162979"/>
              <a:ext cx="104068" cy="119208"/>
            </a:xfrm>
            <a:custGeom>
              <a:avLst/>
              <a:gdLst/>
              <a:ahLst/>
              <a:cxnLst/>
              <a:rect l="0" t="0" r="0" b="0"/>
              <a:pathLst>
                <a:path w="104068" h="119208">
                  <a:moveTo>
                    <a:pt x="75492" y="56471"/>
                  </a:moveTo>
                  <a:lnTo>
                    <a:pt x="75492" y="56471"/>
                  </a:lnTo>
                  <a:lnTo>
                    <a:pt x="74434" y="15152"/>
                  </a:lnTo>
                  <a:lnTo>
                    <a:pt x="70435" y="7062"/>
                  </a:lnTo>
                  <a:lnTo>
                    <a:pt x="67888" y="4482"/>
                  </a:lnTo>
                  <a:lnTo>
                    <a:pt x="62235" y="1615"/>
                  </a:lnTo>
                  <a:lnTo>
                    <a:pt x="53102" y="0"/>
                  </a:lnTo>
                  <a:lnTo>
                    <a:pt x="44021" y="5267"/>
                  </a:lnTo>
                  <a:lnTo>
                    <a:pt x="32930" y="16780"/>
                  </a:lnTo>
                  <a:lnTo>
                    <a:pt x="11385" y="55843"/>
                  </a:lnTo>
                  <a:lnTo>
                    <a:pt x="2875" y="82038"/>
                  </a:lnTo>
                  <a:lnTo>
                    <a:pt x="0" y="109852"/>
                  </a:lnTo>
                  <a:lnTo>
                    <a:pt x="1881" y="114283"/>
                  </a:lnTo>
                  <a:lnTo>
                    <a:pt x="5251" y="117237"/>
                  </a:lnTo>
                  <a:lnTo>
                    <a:pt x="9615" y="119207"/>
                  </a:lnTo>
                  <a:lnTo>
                    <a:pt x="13582" y="118403"/>
                  </a:lnTo>
                  <a:lnTo>
                    <a:pt x="35890" y="96285"/>
                  </a:lnTo>
                  <a:lnTo>
                    <a:pt x="42016" y="87219"/>
                  </a:lnTo>
                  <a:lnTo>
                    <a:pt x="59888" y="44634"/>
                  </a:lnTo>
                  <a:lnTo>
                    <a:pt x="69222" y="27799"/>
                  </a:lnTo>
                  <a:lnTo>
                    <a:pt x="71312" y="25715"/>
                  </a:lnTo>
                  <a:lnTo>
                    <a:pt x="72706" y="25384"/>
                  </a:lnTo>
                  <a:lnTo>
                    <a:pt x="73634" y="26221"/>
                  </a:lnTo>
                  <a:lnTo>
                    <a:pt x="85781" y="69249"/>
                  </a:lnTo>
                  <a:lnTo>
                    <a:pt x="104067" y="113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7975"/>
            <p:cNvSpPr/>
            <p:nvPr>
              <p:custDataLst>
                <p:tags r:id="rId224"/>
              </p:custDataLst>
            </p:nvPr>
          </p:nvSpPr>
          <p:spPr>
            <a:xfrm>
              <a:off x="981085" y="2987116"/>
              <a:ext cx="266691" cy="362996"/>
            </a:xfrm>
            <a:custGeom>
              <a:avLst/>
              <a:gdLst/>
              <a:ahLst/>
              <a:cxnLst/>
              <a:rect l="0" t="0" r="0" b="0"/>
              <a:pathLst>
                <a:path w="266691" h="362996">
                  <a:moveTo>
                    <a:pt x="19040" y="137084"/>
                  </a:moveTo>
                  <a:lnTo>
                    <a:pt x="19040" y="137084"/>
                  </a:lnTo>
                  <a:lnTo>
                    <a:pt x="13983" y="137084"/>
                  </a:lnTo>
                  <a:lnTo>
                    <a:pt x="12494" y="136026"/>
                  </a:lnTo>
                  <a:lnTo>
                    <a:pt x="11501" y="134262"/>
                  </a:lnTo>
                  <a:lnTo>
                    <a:pt x="9907" y="128883"/>
                  </a:lnTo>
                  <a:lnTo>
                    <a:pt x="6867" y="128148"/>
                  </a:lnTo>
                  <a:lnTo>
                    <a:pt x="109" y="127569"/>
                  </a:lnTo>
                  <a:lnTo>
                    <a:pt x="5082" y="132619"/>
                  </a:lnTo>
                  <a:lnTo>
                    <a:pt x="7545" y="137921"/>
                  </a:lnTo>
                  <a:lnTo>
                    <a:pt x="9342" y="182574"/>
                  </a:lnTo>
                  <a:lnTo>
                    <a:pt x="6641" y="222176"/>
                  </a:lnTo>
                  <a:lnTo>
                    <a:pt x="1961" y="263544"/>
                  </a:lnTo>
                  <a:lnTo>
                    <a:pt x="574" y="303670"/>
                  </a:lnTo>
                  <a:lnTo>
                    <a:pt x="67" y="346856"/>
                  </a:lnTo>
                  <a:lnTo>
                    <a:pt x="0" y="362995"/>
                  </a:lnTo>
                  <a:lnTo>
                    <a:pt x="1055" y="362833"/>
                  </a:lnTo>
                  <a:lnTo>
                    <a:pt x="5049" y="359831"/>
                  </a:lnTo>
                  <a:lnTo>
                    <a:pt x="7530" y="349324"/>
                  </a:lnTo>
                  <a:lnTo>
                    <a:pt x="7575" y="333013"/>
                  </a:lnTo>
                  <a:lnTo>
                    <a:pt x="3766" y="298971"/>
                  </a:lnTo>
                  <a:lnTo>
                    <a:pt x="6283" y="259016"/>
                  </a:lnTo>
                  <a:lnTo>
                    <a:pt x="1547" y="216477"/>
                  </a:lnTo>
                  <a:lnTo>
                    <a:pt x="3273" y="173308"/>
                  </a:lnTo>
                  <a:lnTo>
                    <a:pt x="5683" y="146834"/>
                  </a:lnTo>
                  <a:lnTo>
                    <a:pt x="4250" y="112748"/>
                  </a:lnTo>
                  <a:lnTo>
                    <a:pt x="6117" y="92401"/>
                  </a:lnTo>
                  <a:lnTo>
                    <a:pt x="1006" y="55340"/>
                  </a:lnTo>
                  <a:lnTo>
                    <a:pt x="1726" y="51896"/>
                  </a:lnTo>
                  <a:lnTo>
                    <a:pt x="3264" y="50658"/>
                  </a:lnTo>
                  <a:lnTo>
                    <a:pt x="5347" y="50892"/>
                  </a:lnTo>
                  <a:lnTo>
                    <a:pt x="13337" y="56277"/>
                  </a:lnTo>
                  <a:lnTo>
                    <a:pt x="31472" y="98900"/>
                  </a:lnTo>
                  <a:lnTo>
                    <a:pt x="61276" y="142943"/>
                  </a:lnTo>
                  <a:lnTo>
                    <a:pt x="63072" y="147340"/>
                  </a:lnTo>
                  <a:lnTo>
                    <a:pt x="73535" y="155048"/>
                  </a:lnTo>
                  <a:lnTo>
                    <a:pt x="80770" y="158585"/>
                  </a:lnTo>
                  <a:lnTo>
                    <a:pt x="97276" y="159693"/>
                  </a:lnTo>
                  <a:lnTo>
                    <a:pt x="114136" y="155599"/>
                  </a:lnTo>
                  <a:lnTo>
                    <a:pt x="143720" y="134884"/>
                  </a:lnTo>
                  <a:lnTo>
                    <a:pt x="171971" y="94618"/>
                  </a:lnTo>
                  <a:lnTo>
                    <a:pt x="191888" y="52378"/>
                  </a:lnTo>
                  <a:lnTo>
                    <a:pt x="209306" y="17052"/>
                  </a:lnTo>
                  <a:lnTo>
                    <a:pt x="214728" y="8595"/>
                  </a:lnTo>
                  <a:lnTo>
                    <a:pt x="217137" y="1308"/>
                  </a:lnTo>
                  <a:lnTo>
                    <a:pt x="218838" y="0"/>
                  </a:lnTo>
                  <a:lnTo>
                    <a:pt x="221030" y="186"/>
                  </a:lnTo>
                  <a:lnTo>
                    <a:pt x="223550" y="1369"/>
                  </a:lnTo>
                  <a:lnTo>
                    <a:pt x="226350" y="11150"/>
                  </a:lnTo>
                  <a:lnTo>
                    <a:pt x="234841" y="52336"/>
                  </a:lnTo>
                  <a:lnTo>
                    <a:pt x="240290" y="92474"/>
                  </a:lnTo>
                  <a:lnTo>
                    <a:pt x="245462" y="131274"/>
                  </a:lnTo>
                  <a:lnTo>
                    <a:pt x="247210" y="176623"/>
                  </a:lnTo>
                  <a:lnTo>
                    <a:pt x="254101" y="220114"/>
                  </a:lnTo>
                  <a:lnTo>
                    <a:pt x="256560" y="260377"/>
                  </a:lnTo>
                  <a:lnTo>
                    <a:pt x="259808" y="286504"/>
                  </a:lnTo>
                  <a:lnTo>
                    <a:pt x="266690" y="308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976"/>
            <p:cNvSpPr/>
            <p:nvPr>
              <p:custDataLst>
                <p:tags r:id="rId225"/>
              </p:custDataLst>
            </p:nvPr>
          </p:nvSpPr>
          <p:spPr>
            <a:xfrm>
              <a:off x="2143125" y="3111076"/>
              <a:ext cx="104776" cy="129299"/>
            </a:xfrm>
            <a:custGeom>
              <a:avLst/>
              <a:gdLst/>
              <a:ahLst/>
              <a:cxnLst/>
              <a:rect l="0" t="0" r="0" b="0"/>
              <a:pathLst>
                <a:path w="104776" h="129299">
                  <a:moveTo>
                    <a:pt x="0" y="41699"/>
                  </a:moveTo>
                  <a:lnTo>
                    <a:pt x="0" y="41699"/>
                  </a:lnTo>
                  <a:lnTo>
                    <a:pt x="0" y="36643"/>
                  </a:lnTo>
                  <a:lnTo>
                    <a:pt x="0" y="81175"/>
                  </a:lnTo>
                  <a:lnTo>
                    <a:pt x="0" y="128647"/>
                  </a:lnTo>
                  <a:lnTo>
                    <a:pt x="1058" y="129298"/>
                  </a:lnTo>
                  <a:lnTo>
                    <a:pt x="5056" y="124377"/>
                  </a:lnTo>
                  <a:lnTo>
                    <a:pt x="11759" y="82952"/>
                  </a:lnTo>
                  <a:lnTo>
                    <a:pt x="22666" y="44908"/>
                  </a:lnTo>
                  <a:lnTo>
                    <a:pt x="35012" y="7408"/>
                  </a:lnTo>
                  <a:lnTo>
                    <a:pt x="41314" y="0"/>
                  </a:lnTo>
                  <a:lnTo>
                    <a:pt x="46592" y="141"/>
                  </a:lnTo>
                  <a:lnTo>
                    <a:pt x="60924" y="5943"/>
                  </a:lnTo>
                  <a:lnTo>
                    <a:pt x="81787" y="21109"/>
                  </a:lnTo>
                  <a:lnTo>
                    <a:pt x="96318" y="39008"/>
                  </a:lnTo>
                  <a:lnTo>
                    <a:pt x="101016" y="54262"/>
                  </a:lnTo>
                  <a:lnTo>
                    <a:pt x="104032" y="94980"/>
                  </a:lnTo>
                  <a:lnTo>
                    <a:pt x="104775" y="127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7977"/>
            <p:cNvSpPr/>
            <p:nvPr>
              <p:custDataLst>
                <p:tags r:id="rId226"/>
              </p:custDataLst>
            </p:nvPr>
          </p:nvSpPr>
          <p:spPr>
            <a:xfrm>
              <a:off x="1992885" y="3092725"/>
              <a:ext cx="108104" cy="137335"/>
            </a:xfrm>
            <a:custGeom>
              <a:avLst/>
              <a:gdLst/>
              <a:ahLst/>
              <a:cxnLst/>
              <a:rect l="0" t="0" r="0" b="0"/>
              <a:pathLst>
                <a:path w="108104" h="137335">
                  <a:moveTo>
                    <a:pt x="102615" y="60050"/>
                  </a:moveTo>
                  <a:lnTo>
                    <a:pt x="102615" y="60050"/>
                  </a:lnTo>
                  <a:lnTo>
                    <a:pt x="107671" y="60050"/>
                  </a:lnTo>
                  <a:lnTo>
                    <a:pt x="108103" y="57933"/>
                  </a:lnTo>
                  <a:lnTo>
                    <a:pt x="105760" y="49937"/>
                  </a:lnTo>
                  <a:lnTo>
                    <a:pt x="89633" y="23471"/>
                  </a:lnTo>
                  <a:lnTo>
                    <a:pt x="80618" y="14512"/>
                  </a:lnTo>
                  <a:lnTo>
                    <a:pt x="57583" y="137"/>
                  </a:lnTo>
                  <a:lnTo>
                    <a:pt x="51427" y="0"/>
                  </a:lnTo>
                  <a:lnTo>
                    <a:pt x="38942" y="5491"/>
                  </a:lnTo>
                  <a:lnTo>
                    <a:pt x="20014" y="20484"/>
                  </a:lnTo>
                  <a:lnTo>
                    <a:pt x="12987" y="29412"/>
                  </a:lnTo>
                  <a:lnTo>
                    <a:pt x="3419" y="53881"/>
                  </a:lnTo>
                  <a:lnTo>
                    <a:pt x="0" y="101321"/>
                  </a:lnTo>
                  <a:lnTo>
                    <a:pt x="3386" y="119315"/>
                  </a:lnTo>
                  <a:lnTo>
                    <a:pt x="7887" y="126019"/>
                  </a:lnTo>
                  <a:lnTo>
                    <a:pt x="21356" y="136289"/>
                  </a:lnTo>
                  <a:lnTo>
                    <a:pt x="28334" y="137334"/>
                  </a:lnTo>
                  <a:lnTo>
                    <a:pt x="35102" y="135914"/>
                  </a:lnTo>
                  <a:lnTo>
                    <a:pt x="47209" y="128692"/>
                  </a:lnTo>
                  <a:lnTo>
                    <a:pt x="56118" y="118427"/>
                  </a:lnTo>
                  <a:lnTo>
                    <a:pt x="79212" y="73714"/>
                  </a:lnTo>
                  <a:lnTo>
                    <a:pt x="83395" y="51554"/>
                  </a:lnTo>
                  <a:lnTo>
                    <a:pt x="78458" y="60943"/>
                  </a:lnTo>
                  <a:lnTo>
                    <a:pt x="78826" y="74205"/>
                  </a:lnTo>
                  <a:lnTo>
                    <a:pt x="90545" y="115693"/>
                  </a:lnTo>
                  <a:lnTo>
                    <a:pt x="102615" y="13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978"/>
            <p:cNvSpPr/>
            <p:nvPr>
              <p:custDataLst>
                <p:tags r:id="rId227"/>
              </p:custDataLst>
            </p:nvPr>
          </p:nvSpPr>
          <p:spPr>
            <a:xfrm>
              <a:off x="1933575" y="304800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47625"/>
                  </a:moveTo>
                  <a:lnTo>
                    <a:pt x="9525" y="47625"/>
                  </a:lnTo>
                  <a:lnTo>
                    <a:pt x="8467" y="1619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979"/>
            <p:cNvSpPr/>
            <p:nvPr>
              <p:custDataLst>
                <p:tags r:id="rId228"/>
              </p:custDataLst>
            </p:nvPr>
          </p:nvSpPr>
          <p:spPr>
            <a:xfrm>
              <a:off x="1943100" y="3124200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6" y="13257"/>
                  </a:lnTo>
                  <a:lnTo>
                    <a:pt x="7539" y="22120"/>
                  </a:lnTo>
                  <a:lnTo>
                    <a:pt x="9351" y="67781"/>
                  </a:lnTo>
                  <a:lnTo>
                    <a:pt x="95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980"/>
            <p:cNvSpPr/>
            <p:nvPr>
              <p:custDataLst>
                <p:tags r:id="rId229"/>
              </p:custDataLst>
            </p:nvPr>
          </p:nvSpPr>
          <p:spPr>
            <a:xfrm>
              <a:off x="1800225" y="3114675"/>
              <a:ext cx="95251" cy="150736"/>
            </a:xfrm>
            <a:custGeom>
              <a:avLst/>
              <a:gdLst/>
              <a:ahLst/>
              <a:cxnLst/>
              <a:rect l="0" t="0" r="0" b="0"/>
              <a:pathLst>
                <a:path w="95251" h="150736">
                  <a:moveTo>
                    <a:pt x="0" y="28575"/>
                  </a:moveTo>
                  <a:lnTo>
                    <a:pt x="0" y="28575"/>
                  </a:lnTo>
                  <a:lnTo>
                    <a:pt x="0" y="19442"/>
                  </a:lnTo>
                  <a:lnTo>
                    <a:pt x="5056" y="29279"/>
                  </a:lnTo>
                  <a:lnTo>
                    <a:pt x="11759" y="68022"/>
                  </a:lnTo>
                  <a:lnTo>
                    <a:pt x="25694" y="114477"/>
                  </a:lnTo>
                  <a:lnTo>
                    <a:pt x="36257" y="146779"/>
                  </a:lnTo>
                  <a:lnTo>
                    <a:pt x="37930" y="148653"/>
                  </a:lnTo>
                  <a:lnTo>
                    <a:pt x="42610" y="150735"/>
                  </a:lnTo>
                  <a:lnTo>
                    <a:pt x="45340" y="149173"/>
                  </a:lnTo>
                  <a:lnTo>
                    <a:pt x="51196" y="141794"/>
                  </a:lnTo>
                  <a:lnTo>
                    <a:pt x="69885" y="96231"/>
                  </a:lnTo>
                  <a:lnTo>
                    <a:pt x="81499" y="66046"/>
                  </a:lnTo>
                  <a:lnTo>
                    <a:pt x="93017" y="1919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981"/>
            <p:cNvSpPr/>
            <p:nvPr>
              <p:custDataLst>
                <p:tags r:id="rId230"/>
              </p:custDataLst>
            </p:nvPr>
          </p:nvSpPr>
          <p:spPr>
            <a:xfrm>
              <a:off x="1672692" y="3124985"/>
              <a:ext cx="96688" cy="126778"/>
            </a:xfrm>
            <a:custGeom>
              <a:avLst/>
              <a:gdLst/>
              <a:ahLst/>
              <a:cxnLst/>
              <a:rect l="0" t="0" r="0" b="0"/>
              <a:pathLst>
                <a:path w="96688" h="126778">
                  <a:moveTo>
                    <a:pt x="60858" y="18265"/>
                  </a:moveTo>
                  <a:lnTo>
                    <a:pt x="60858" y="18265"/>
                  </a:lnTo>
                  <a:lnTo>
                    <a:pt x="55802" y="8152"/>
                  </a:lnTo>
                  <a:lnTo>
                    <a:pt x="53254" y="5173"/>
                  </a:lnTo>
                  <a:lnTo>
                    <a:pt x="47600" y="1863"/>
                  </a:lnTo>
                  <a:lnTo>
                    <a:pt x="38468" y="0"/>
                  </a:lnTo>
                  <a:lnTo>
                    <a:pt x="29387" y="5208"/>
                  </a:lnTo>
                  <a:lnTo>
                    <a:pt x="24002" y="9561"/>
                  </a:lnTo>
                  <a:lnTo>
                    <a:pt x="11367" y="30856"/>
                  </a:lnTo>
                  <a:lnTo>
                    <a:pt x="921" y="57273"/>
                  </a:lnTo>
                  <a:lnTo>
                    <a:pt x="0" y="75819"/>
                  </a:lnTo>
                  <a:lnTo>
                    <a:pt x="2976" y="103482"/>
                  </a:lnTo>
                  <a:lnTo>
                    <a:pt x="5336" y="107884"/>
                  </a:lnTo>
                  <a:lnTo>
                    <a:pt x="13604" y="115599"/>
                  </a:lnTo>
                  <a:lnTo>
                    <a:pt x="30159" y="125892"/>
                  </a:lnTo>
                  <a:lnTo>
                    <a:pt x="47919" y="126777"/>
                  </a:lnTo>
                  <a:lnTo>
                    <a:pt x="58582" y="125531"/>
                  </a:lnTo>
                  <a:lnTo>
                    <a:pt x="73252" y="118503"/>
                  </a:lnTo>
                  <a:lnTo>
                    <a:pt x="83300" y="107265"/>
                  </a:lnTo>
                  <a:lnTo>
                    <a:pt x="91293" y="91687"/>
                  </a:lnTo>
                  <a:lnTo>
                    <a:pt x="96687" y="60011"/>
                  </a:lnTo>
                  <a:lnTo>
                    <a:pt x="92304" y="41757"/>
                  </a:lnTo>
                  <a:lnTo>
                    <a:pt x="82243" y="26589"/>
                  </a:lnTo>
                  <a:lnTo>
                    <a:pt x="60844" y="8267"/>
                  </a:lnTo>
                  <a:lnTo>
                    <a:pt x="50974" y="3238"/>
                  </a:lnTo>
                  <a:lnTo>
                    <a:pt x="47919" y="2955"/>
                  </a:lnTo>
                  <a:lnTo>
                    <a:pt x="41808" y="8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982"/>
            <p:cNvSpPr/>
            <p:nvPr>
              <p:custDataLst>
                <p:tags r:id="rId231"/>
              </p:custDataLst>
            </p:nvPr>
          </p:nvSpPr>
          <p:spPr>
            <a:xfrm>
              <a:off x="1553180" y="3094175"/>
              <a:ext cx="84337" cy="172901"/>
            </a:xfrm>
            <a:custGeom>
              <a:avLst/>
              <a:gdLst/>
              <a:ahLst/>
              <a:cxnLst/>
              <a:rect l="0" t="0" r="0" b="0"/>
              <a:pathLst>
                <a:path w="84337" h="172901">
                  <a:moveTo>
                    <a:pt x="66070" y="10975"/>
                  </a:moveTo>
                  <a:lnTo>
                    <a:pt x="66070" y="10975"/>
                  </a:lnTo>
                  <a:lnTo>
                    <a:pt x="76183" y="862"/>
                  </a:lnTo>
                  <a:lnTo>
                    <a:pt x="79162" y="0"/>
                  </a:lnTo>
                  <a:lnTo>
                    <a:pt x="81148" y="1541"/>
                  </a:lnTo>
                  <a:lnTo>
                    <a:pt x="84336" y="9112"/>
                  </a:lnTo>
                  <a:lnTo>
                    <a:pt x="79831" y="20536"/>
                  </a:lnTo>
                  <a:lnTo>
                    <a:pt x="49452" y="55707"/>
                  </a:lnTo>
                  <a:lnTo>
                    <a:pt x="21169" y="79673"/>
                  </a:lnTo>
                  <a:lnTo>
                    <a:pt x="13306" y="89132"/>
                  </a:lnTo>
                  <a:lnTo>
                    <a:pt x="3987" y="95516"/>
                  </a:lnTo>
                  <a:lnTo>
                    <a:pt x="1436" y="100760"/>
                  </a:lnTo>
                  <a:lnTo>
                    <a:pt x="0" y="114718"/>
                  </a:lnTo>
                  <a:lnTo>
                    <a:pt x="2486" y="123405"/>
                  </a:lnTo>
                  <a:lnTo>
                    <a:pt x="12706" y="142662"/>
                  </a:lnTo>
                  <a:lnTo>
                    <a:pt x="24361" y="151700"/>
                  </a:lnTo>
                  <a:lnTo>
                    <a:pt x="75595" y="17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983"/>
            <p:cNvSpPr/>
            <p:nvPr>
              <p:custDataLst>
                <p:tags r:id="rId232"/>
              </p:custDataLst>
            </p:nvPr>
          </p:nvSpPr>
          <p:spPr>
            <a:xfrm>
              <a:off x="1562100" y="2963831"/>
              <a:ext cx="28314" cy="316167"/>
            </a:xfrm>
            <a:custGeom>
              <a:avLst/>
              <a:gdLst/>
              <a:ahLst/>
              <a:cxnLst/>
              <a:rect l="0" t="0" r="0" b="0"/>
              <a:pathLst>
                <a:path w="28314" h="316167">
                  <a:moveTo>
                    <a:pt x="19050" y="27019"/>
                  </a:moveTo>
                  <a:lnTo>
                    <a:pt x="19050" y="27019"/>
                  </a:lnTo>
                  <a:lnTo>
                    <a:pt x="19050" y="0"/>
                  </a:lnTo>
                  <a:lnTo>
                    <a:pt x="21872" y="1958"/>
                  </a:lnTo>
                  <a:lnTo>
                    <a:pt x="24106" y="3962"/>
                  </a:lnTo>
                  <a:lnTo>
                    <a:pt x="27692" y="37595"/>
                  </a:lnTo>
                  <a:lnTo>
                    <a:pt x="28313" y="73780"/>
                  </a:lnTo>
                  <a:lnTo>
                    <a:pt x="27439" y="115428"/>
                  </a:lnTo>
                  <a:lnTo>
                    <a:pt x="22006" y="150933"/>
                  </a:lnTo>
                  <a:lnTo>
                    <a:pt x="18867" y="191910"/>
                  </a:lnTo>
                  <a:lnTo>
                    <a:pt x="11684" y="238095"/>
                  </a:lnTo>
                  <a:lnTo>
                    <a:pt x="4895" y="282614"/>
                  </a:lnTo>
                  <a:lnTo>
                    <a:pt x="286" y="316166"/>
                  </a:lnTo>
                  <a:lnTo>
                    <a:pt x="191" y="316092"/>
                  </a:lnTo>
                  <a:lnTo>
                    <a:pt x="0" y="274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984"/>
            <p:cNvSpPr/>
            <p:nvPr>
              <p:custDataLst>
                <p:tags r:id="rId233"/>
              </p:custDataLst>
            </p:nvPr>
          </p:nvSpPr>
          <p:spPr>
            <a:xfrm>
              <a:off x="1390650" y="3086100"/>
              <a:ext cx="104776" cy="181244"/>
            </a:xfrm>
            <a:custGeom>
              <a:avLst/>
              <a:gdLst/>
              <a:ahLst/>
              <a:cxnLst/>
              <a:rect l="0" t="0" r="0" b="0"/>
              <a:pathLst>
                <a:path w="104776" h="181244">
                  <a:moveTo>
                    <a:pt x="0" y="85725"/>
                  </a:moveTo>
                  <a:lnTo>
                    <a:pt x="0" y="85725"/>
                  </a:lnTo>
                  <a:lnTo>
                    <a:pt x="0" y="72468"/>
                  </a:lnTo>
                  <a:lnTo>
                    <a:pt x="1058" y="70537"/>
                  </a:lnTo>
                  <a:lnTo>
                    <a:pt x="2822" y="69249"/>
                  </a:lnTo>
                  <a:lnTo>
                    <a:pt x="5057" y="68391"/>
                  </a:lnTo>
                  <a:lnTo>
                    <a:pt x="13183" y="70260"/>
                  </a:lnTo>
                  <a:lnTo>
                    <a:pt x="26837" y="77262"/>
                  </a:lnTo>
                  <a:lnTo>
                    <a:pt x="30591" y="80083"/>
                  </a:lnTo>
                  <a:lnTo>
                    <a:pt x="40932" y="99223"/>
                  </a:lnTo>
                  <a:lnTo>
                    <a:pt x="46744" y="143398"/>
                  </a:lnTo>
                  <a:lnTo>
                    <a:pt x="46175" y="161099"/>
                  </a:lnTo>
                  <a:lnTo>
                    <a:pt x="40963" y="179789"/>
                  </a:lnTo>
                  <a:lnTo>
                    <a:pt x="40009" y="181243"/>
                  </a:lnTo>
                  <a:lnTo>
                    <a:pt x="39372" y="181154"/>
                  </a:lnTo>
                  <a:lnTo>
                    <a:pt x="38212" y="136162"/>
                  </a:lnTo>
                  <a:lnTo>
                    <a:pt x="48246" y="100552"/>
                  </a:lnTo>
                  <a:lnTo>
                    <a:pt x="59568" y="6318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1634"/>
          <p:cNvGrpSpPr/>
          <p:nvPr/>
        </p:nvGrpSpPr>
        <p:grpSpPr>
          <a:xfrm>
            <a:off x="774173" y="2897708"/>
            <a:ext cx="2826278" cy="711415"/>
            <a:chOff x="774173" y="2897708"/>
            <a:chExt cx="2826278" cy="711415"/>
          </a:xfrm>
        </p:grpSpPr>
        <p:sp>
          <p:nvSpPr>
            <p:cNvPr id="92" name="SMARTInkShape-7985"/>
            <p:cNvSpPr/>
            <p:nvPr>
              <p:custDataLst>
                <p:tags r:id="rId212"/>
              </p:custDataLst>
            </p:nvPr>
          </p:nvSpPr>
          <p:spPr>
            <a:xfrm>
              <a:off x="3594962" y="3152775"/>
              <a:ext cx="5489" cy="26744"/>
            </a:xfrm>
            <a:custGeom>
              <a:avLst/>
              <a:gdLst/>
              <a:ahLst/>
              <a:cxnLst/>
              <a:rect l="0" t="0" r="0" b="0"/>
              <a:pathLst>
                <a:path w="5489" h="26744">
                  <a:moveTo>
                    <a:pt x="5488" y="0"/>
                  </a:moveTo>
                  <a:lnTo>
                    <a:pt x="5488" y="0"/>
                  </a:lnTo>
                  <a:lnTo>
                    <a:pt x="5488" y="13257"/>
                  </a:lnTo>
                  <a:lnTo>
                    <a:pt x="2666" y="19297"/>
                  </a:lnTo>
                  <a:lnTo>
                    <a:pt x="431" y="22390"/>
                  </a:lnTo>
                  <a:lnTo>
                    <a:pt x="0" y="24452"/>
                  </a:lnTo>
                  <a:lnTo>
                    <a:pt x="771" y="25826"/>
                  </a:lnTo>
                  <a:lnTo>
                    <a:pt x="2344" y="26743"/>
                  </a:lnTo>
                  <a:lnTo>
                    <a:pt x="3392" y="26295"/>
                  </a:lnTo>
                  <a:lnTo>
                    <a:pt x="548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7986"/>
            <p:cNvSpPr/>
            <p:nvPr>
              <p:custDataLst>
                <p:tags r:id="rId213"/>
              </p:custDataLst>
            </p:nvPr>
          </p:nvSpPr>
          <p:spPr>
            <a:xfrm>
              <a:off x="3600450" y="30480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7987"/>
            <p:cNvSpPr/>
            <p:nvPr>
              <p:custDataLst>
                <p:tags r:id="rId214"/>
              </p:custDataLst>
            </p:nvPr>
          </p:nvSpPr>
          <p:spPr>
            <a:xfrm>
              <a:off x="774173" y="3267075"/>
              <a:ext cx="2696407" cy="342048"/>
            </a:xfrm>
            <a:custGeom>
              <a:avLst/>
              <a:gdLst/>
              <a:ahLst/>
              <a:cxnLst/>
              <a:rect l="0" t="0" r="0" b="0"/>
              <a:pathLst>
                <a:path w="2696407" h="342048">
                  <a:moveTo>
                    <a:pt x="16402" y="304800"/>
                  </a:moveTo>
                  <a:lnTo>
                    <a:pt x="16402" y="304800"/>
                  </a:lnTo>
                  <a:lnTo>
                    <a:pt x="0" y="321202"/>
                  </a:lnTo>
                  <a:lnTo>
                    <a:pt x="1234" y="324202"/>
                  </a:lnTo>
                  <a:lnTo>
                    <a:pt x="8250" y="333179"/>
                  </a:lnTo>
                  <a:lnTo>
                    <a:pt x="21245" y="338579"/>
                  </a:lnTo>
                  <a:lnTo>
                    <a:pt x="65572" y="342047"/>
                  </a:lnTo>
                  <a:lnTo>
                    <a:pt x="111134" y="336185"/>
                  </a:lnTo>
                  <a:lnTo>
                    <a:pt x="147364" y="333149"/>
                  </a:lnTo>
                  <a:lnTo>
                    <a:pt x="185969" y="327075"/>
                  </a:lnTo>
                  <a:lnTo>
                    <a:pt x="231509" y="323747"/>
                  </a:lnTo>
                  <a:lnTo>
                    <a:pt x="266522" y="319218"/>
                  </a:lnTo>
                  <a:lnTo>
                    <a:pt x="303250" y="313678"/>
                  </a:lnTo>
                  <a:lnTo>
                    <a:pt x="341798" y="307687"/>
                  </a:lnTo>
                  <a:lnTo>
                    <a:pt x="383625" y="301497"/>
                  </a:lnTo>
                  <a:lnTo>
                    <a:pt x="426910" y="295218"/>
                  </a:lnTo>
                  <a:lnTo>
                    <a:pt x="471900" y="288900"/>
                  </a:lnTo>
                  <a:lnTo>
                    <a:pt x="495751" y="285733"/>
                  </a:lnTo>
                  <a:lnTo>
                    <a:pt x="520118" y="282564"/>
                  </a:lnTo>
                  <a:lnTo>
                    <a:pt x="544829" y="279393"/>
                  </a:lnTo>
                  <a:lnTo>
                    <a:pt x="569770" y="276220"/>
                  </a:lnTo>
                  <a:lnTo>
                    <a:pt x="594864" y="273047"/>
                  </a:lnTo>
                  <a:lnTo>
                    <a:pt x="621118" y="269873"/>
                  </a:lnTo>
                  <a:lnTo>
                    <a:pt x="648146" y="266698"/>
                  </a:lnTo>
                  <a:lnTo>
                    <a:pt x="675690" y="263524"/>
                  </a:lnTo>
                  <a:lnTo>
                    <a:pt x="703577" y="260349"/>
                  </a:lnTo>
                  <a:lnTo>
                    <a:pt x="731694" y="257175"/>
                  </a:lnTo>
                  <a:lnTo>
                    <a:pt x="759963" y="254000"/>
                  </a:lnTo>
                  <a:lnTo>
                    <a:pt x="789393" y="250825"/>
                  </a:lnTo>
                  <a:lnTo>
                    <a:pt x="819596" y="247650"/>
                  </a:lnTo>
                  <a:lnTo>
                    <a:pt x="850315" y="244475"/>
                  </a:lnTo>
                  <a:lnTo>
                    <a:pt x="881377" y="241300"/>
                  </a:lnTo>
                  <a:lnTo>
                    <a:pt x="912669" y="238125"/>
                  </a:lnTo>
                  <a:lnTo>
                    <a:pt x="944113" y="234950"/>
                  </a:lnTo>
                  <a:lnTo>
                    <a:pt x="975660" y="231775"/>
                  </a:lnTo>
                  <a:lnTo>
                    <a:pt x="1007274" y="228600"/>
                  </a:lnTo>
                  <a:lnTo>
                    <a:pt x="1038933" y="225425"/>
                  </a:lnTo>
                  <a:lnTo>
                    <a:pt x="1070623" y="222250"/>
                  </a:lnTo>
                  <a:lnTo>
                    <a:pt x="1102332" y="219075"/>
                  </a:lnTo>
                  <a:lnTo>
                    <a:pt x="1134056" y="215900"/>
                  </a:lnTo>
                  <a:lnTo>
                    <a:pt x="1165788" y="212725"/>
                  </a:lnTo>
                  <a:lnTo>
                    <a:pt x="1197526" y="209550"/>
                  </a:lnTo>
                  <a:lnTo>
                    <a:pt x="1229268" y="206375"/>
                  </a:lnTo>
                  <a:lnTo>
                    <a:pt x="1262071" y="203200"/>
                  </a:lnTo>
                  <a:lnTo>
                    <a:pt x="1295581" y="200025"/>
                  </a:lnTo>
                  <a:lnTo>
                    <a:pt x="1329563" y="196850"/>
                  </a:lnTo>
                  <a:lnTo>
                    <a:pt x="1362801" y="193675"/>
                  </a:lnTo>
                  <a:lnTo>
                    <a:pt x="1395543" y="190500"/>
                  </a:lnTo>
                  <a:lnTo>
                    <a:pt x="1427954" y="187325"/>
                  </a:lnTo>
                  <a:lnTo>
                    <a:pt x="1460145" y="184150"/>
                  </a:lnTo>
                  <a:lnTo>
                    <a:pt x="1492189" y="180975"/>
                  </a:lnTo>
                  <a:lnTo>
                    <a:pt x="1524135" y="177800"/>
                  </a:lnTo>
                  <a:lnTo>
                    <a:pt x="1558132" y="174625"/>
                  </a:lnTo>
                  <a:lnTo>
                    <a:pt x="1593497" y="171450"/>
                  </a:lnTo>
                  <a:lnTo>
                    <a:pt x="1629774" y="168275"/>
                  </a:lnTo>
                  <a:lnTo>
                    <a:pt x="1664542" y="166158"/>
                  </a:lnTo>
                  <a:lnTo>
                    <a:pt x="1698303" y="164747"/>
                  </a:lnTo>
                  <a:lnTo>
                    <a:pt x="1731395" y="163807"/>
                  </a:lnTo>
                  <a:lnTo>
                    <a:pt x="1764039" y="162121"/>
                  </a:lnTo>
                  <a:lnTo>
                    <a:pt x="1796385" y="159939"/>
                  </a:lnTo>
                  <a:lnTo>
                    <a:pt x="1828532" y="157426"/>
                  </a:lnTo>
                  <a:lnTo>
                    <a:pt x="1860547" y="154692"/>
                  </a:lnTo>
                  <a:lnTo>
                    <a:pt x="1892474" y="151811"/>
                  </a:lnTo>
                  <a:lnTo>
                    <a:pt x="1924341" y="148832"/>
                  </a:lnTo>
                  <a:lnTo>
                    <a:pt x="1955112" y="145788"/>
                  </a:lnTo>
                  <a:lnTo>
                    <a:pt x="1985150" y="142700"/>
                  </a:lnTo>
                  <a:lnTo>
                    <a:pt x="2014701" y="139584"/>
                  </a:lnTo>
                  <a:lnTo>
                    <a:pt x="2042868" y="136447"/>
                  </a:lnTo>
                  <a:lnTo>
                    <a:pt x="2070113" y="133298"/>
                  </a:lnTo>
                  <a:lnTo>
                    <a:pt x="2096742" y="130141"/>
                  </a:lnTo>
                  <a:lnTo>
                    <a:pt x="2124020" y="126977"/>
                  </a:lnTo>
                  <a:lnTo>
                    <a:pt x="2151731" y="123810"/>
                  </a:lnTo>
                  <a:lnTo>
                    <a:pt x="2179730" y="120640"/>
                  </a:lnTo>
                  <a:lnTo>
                    <a:pt x="2205804" y="117468"/>
                  </a:lnTo>
                  <a:lnTo>
                    <a:pt x="2230595" y="114295"/>
                  </a:lnTo>
                  <a:lnTo>
                    <a:pt x="2276838" y="109006"/>
                  </a:lnTo>
                  <a:lnTo>
                    <a:pt x="2318557" y="106656"/>
                  </a:lnTo>
                  <a:lnTo>
                    <a:pt x="2358265" y="102789"/>
                  </a:lnTo>
                  <a:lnTo>
                    <a:pt x="2397080" y="97542"/>
                  </a:lnTo>
                  <a:lnTo>
                    <a:pt x="2435498" y="91682"/>
                  </a:lnTo>
                  <a:lnTo>
                    <a:pt x="2470917" y="85550"/>
                  </a:lnTo>
                  <a:lnTo>
                    <a:pt x="2517785" y="76148"/>
                  </a:lnTo>
                  <a:lnTo>
                    <a:pt x="2558483" y="69482"/>
                  </a:lnTo>
                  <a:lnTo>
                    <a:pt x="2605105" y="62173"/>
                  </a:lnTo>
                  <a:lnTo>
                    <a:pt x="2644888" y="50538"/>
                  </a:lnTo>
                  <a:lnTo>
                    <a:pt x="2671638" y="40139"/>
                  </a:lnTo>
                  <a:lnTo>
                    <a:pt x="2694971" y="17189"/>
                  </a:lnTo>
                  <a:lnTo>
                    <a:pt x="2696406" y="13576"/>
                  </a:lnTo>
                  <a:lnTo>
                    <a:pt x="26929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7988"/>
            <p:cNvSpPr/>
            <p:nvPr>
              <p:custDataLst>
                <p:tags r:id="rId215"/>
              </p:custDataLst>
            </p:nvPr>
          </p:nvSpPr>
          <p:spPr>
            <a:xfrm>
              <a:off x="3267468" y="3030429"/>
              <a:ext cx="226767" cy="314997"/>
            </a:xfrm>
            <a:custGeom>
              <a:avLst/>
              <a:gdLst/>
              <a:ahLst/>
              <a:cxnLst/>
              <a:rect l="0" t="0" r="0" b="0"/>
              <a:pathLst>
                <a:path w="226767" h="314997">
                  <a:moveTo>
                    <a:pt x="9132" y="36621"/>
                  </a:moveTo>
                  <a:lnTo>
                    <a:pt x="9132" y="36621"/>
                  </a:lnTo>
                  <a:lnTo>
                    <a:pt x="0" y="45754"/>
                  </a:lnTo>
                  <a:lnTo>
                    <a:pt x="38669" y="30935"/>
                  </a:lnTo>
                  <a:lnTo>
                    <a:pt x="79846" y="19829"/>
                  </a:lnTo>
                  <a:lnTo>
                    <a:pt x="121996" y="6006"/>
                  </a:lnTo>
                  <a:lnTo>
                    <a:pt x="130792" y="0"/>
                  </a:lnTo>
                  <a:lnTo>
                    <a:pt x="131513" y="565"/>
                  </a:lnTo>
                  <a:lnTo>
                    <a:pt x="132316" y="4016"/>
                  </a:lnTo>
                  <a:lnTo>
                    <a:pt x="116456" y="49306"/>
                  </a:lnTo>
                  <a:lnTo>
                    <a:pt x="114411" y="74758"/>
                  </a:lnTo>
                  <a:lnTo>
                    <a:pt x="116360" y="78979"/>
                  </a:lnTo>
                  <a:lnTo>
                    <a:pt x="124169" y="86491"/>
                  </a:lnTo>
                  <a:lnTo>
                    <a:pt x="129215" y="87859"/>
                  </a:lnTo>
                  <a:lnTo>
                    <a:pt x="140466" y="86558"/>
                  </a:lnTo>
                  <a:lnTo>
                    <a:pt x="170424" y="70552"/>
                  </a:lnTo>
                  <a:lnTo>
                    <a:pt x="185921" y="57376"/>
                  </a:lnTo>
                  <a:lnTo>
                    <a:pt x="203940" y="31196"/>
                  </a:lnTo>
                  <a:lnTo>
                    <a:pt x="206838" y="24685"/>
                  </a:lnTo>
                  <a:lnTo>
                    <a:pt x="207611" y="24430"/>
                  </a:lnTo>
                  <a:lnTo>
                    <a:pt x="208126" y="25319"/>
                  </a:lnTo>
                  <a:lnTo>
                    <a:pt x="209097" y="64993"/>
                  </a:lnTo>
                  <a:lnTo>
                    <a:pt x="211967" y="106078"/>
                  </a:lnTo>
                  <a:lnTo>
                    <a:pt x="217356" y="144532"/>
                  </a:lnTo>
                  <a:lnTo>
                    <a:pt x="223345" y="181013"/>
                  </a:lnTo>
                  <a:lnTo>
                    <a:pt x="226766" y="225337"/>
                  </a:lnTo>
                  <a:lnTo>
                    <a:pt x="222724" y="266926"/>
                  </a:lnTo>
                  <a:lnTo>
                    <a:pt x="214823" y="295948"/>
                  </a:lnTo>
                  <a:lnTo>
                    <a:pt x="206031" y="308158"/>
                  </a:lnTo>
                  <a:lnTo>
                    <a:pt x="200723" y="312896"/>
                  </a:lnTo>
                  <a:lnTo>
                    <a:pt x="195068" y="314996"/>
                  </a:lnTo>
                  <a:lnTo>
                    <a:pt x="183140" y="314507"/>
                  </a:lnTo>
                  <a:lnTo>
                    <a:pt x="170783" y="307940"/>
                  </a:lnTo>
                  <a:lnTo>
                    <a:pt x="160352" y="299024"/>
                  </a:lnTo>
                  <a:lnTo>
                    <a:pt x="155716" y="291533"/>
                  </a:lnTo>
                  <a:lnTo>
                    <a:pt x="152007" y="255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7989"/>
            <p:cNvSpPr/>
            <p:nvPr>
              <p:custDataLst>
                <p:tags r:id="rId216"/>
              </p:custDataLst>
            </p:nvPr>
          </p:nvSpPr>
          <p:spPr>
            <a:xfrm>
              <a:off x="3324746" y="2897708"/>
              <a:ext cx="47105" cy="290108"/>
            </a:xfrm>
            <a:custGeom>
              <a:avLst/>
              <a:gdLst/>
              <a:ahLst/>
              <a:cxnLst/>
              <a:rect l="0" t="0" r="0" b="0"/>
              <a:pathLst>
                <a:path w="47105" h="290108">
                  <a:moveTo>
                    <a:pt x="28054" y="26467"/>
                  </a:moveTo>
                  <a:lnTo>
                    <a:pt x="28054" y="26467"/>
                  </a:lnTo>
                  <a:lnTo>
                    <a:pt x="35593" y="8567"/>
                  </a:lnTo>
                  <a:lnTo>
                    <a:pt x="37186" y="0"/>
                  </a:lnTo>
                  <a:lnTo>
                    <a:pt x="37317" y="356"/>
                  </a:lnTo>
                  <a:lnTo>
                    <a:pt x="37462" y="3573"/>
                  </a:lnTo>
                  <a:lnTo>
                    <a:pt x="22384" y="46231"/>
                  </a:lnTo>
                  <a:lnTo>
                    <a:pt x="16468" y="82073"/>
                  </a:lnTo>
                  <a:lnTo>
                    <a:pt x="8394" y="121259"/>
                  </a:lnTo>
                  <a:lnTo>
                    <a:pt x="1240" y="162314"/>
                  </a:lnTo>
                  <a:lnTo>
                    <a:pt x="0" y="199245"/>
                  </a:lnTo>
                  <a:lnTo>
                    <a:pt x="640" y="243923"/>
                  </a:lnTo>
                  <a:lnTo>
                    <a:pt x="7694" y="282840"/>
                  </a:lnTo>
                  <a:lnTo>
                    <a:pt x="10247" y="286283"/>
                  </a:lnTo>
                  <a:lnTo>
                    <a:pt x="14066" y="288578"/>
                  </a:lnTo>
                  <a:lnTo>
                    <a:pt x="18729" y="290107"/>
                  </a:lnTo>
                  <a:lnTo>
                    <a:pt x="22896" y="289011"/>
                  </a:lnTo>
                  <a:lnTo>
                    <a:pt x="30347" y="282148"/>
                  </a:lnTo>
                  <a:lnTo>
                    <a:pt x="42697" y="255007"/>
                  </a:lnTo>
                  <a:lnTo>
                    <a:pt x="47104" y="236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7990"/>
            <p:cNvSpPr/>
            <p:nvPr>
              <p:custDataLst>
                <p:tags r:id="rId217"/>
              </p:custDataLst>
            </p:nvPr>
          </p:nvSpPr>
          <p:spPr>
            <a:xfrm>
              <a:off x="3172217" y="3000375"/>
              <a:ext cx="94859" cy="195427"/>
            </a:xfrm>
            <a:custGeom>
              <a:avLst/>
              <a:gdLst/>
              <a:ahLst/>
              <a:cxnLst/>
              <a:rect l="0" t="0" r="0" b="0"/>
              <a:pathLst>
                <a:path w="94859" h="195427">
                  <a:moveTo>
                    <a:pt x="9133" y="85725"/>
                  </a:moveTo>
                  <a:lnTo>
                    <a:pt x="9133" y="85725"/>
                  </a:lnTo>
                  <a:lnTo>
                    <a:pt x="932" y="85725"/>
                  </a:lnTo>
                  <a:lnTo>
                    <a:pt x="491" y="84667"/>
                  </a:lnTo>
                  <a:lnTo>
                    <a:pt x="0" y="80669"/>
                  </a:lnTo>
                  <a:lnTo>
                    <a:pt x="1986" y="79179"/>
                  </a:lnTo>
                  <a:lnTo>
                    <a:pt x="9837" y="77524"/>
                  </a:lnTo>
                  <a:lnTo>
                    <a:pt x="13836" y="79199"/>
                  </a:lnTo>
                  <a:lnTo>
                    <a:pt x="36197" y="102831"/>
                  </a:lnTo>
                  <a:lnTo>
                    <a:pt x="49020" y="131128"/>
                  </a:lnTo>
                  <a:lnTo>
                    <a:pt x="50497" y="148590"/>
                  </a:lnTo>
                  <a:lnTo>
                    <a:pt x="46605" y="188078"/>
                  </a:lnTo>
                  <a:lnTo>
                    <a:pt x="44697" y="192060"/>
                  </a:lnTo>
                  <a:lnTo>
                    <a:pt x="42368" y="194715"/>
                  </a:lnTo>
                  <a:lnTo>
                    <a:pt x="40815" y="195426"/>
                  </a:lnTo>
                  <a:lnTo>
                    <a:pt x="39779" y="194843"/>
                  </a:lnTo>
                  <a:lnTo>
                    <a:pt x="39089" y="193395"/>
                  </a:lnTo>
                  <a:lnTo>
                    <a:pt x="39039" y="166142"/>
                  </a:lnTo>
                  <a:lnTo>
                    <a:pt x="44335" y="127779"/>
                  </a:lnTo>
                  <a:lnTo>
                    <a:pt x="47433" y="90189"/>
                  </a:lnTo>
                  <a:lnTo>
                    <a:pt x="60377" y="43744"/>
                  </a:lnTo>
                  <a:lnTo>
                    <a:pt x="69590" y="22957"/>
                  </a:lnTo>
                  <a:lnTo>
                    <a:pt x="948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7991"/>
            <p:cNvSpPr/>
            <p:nvPr>
              <p:custDataLst>
                <p:tags r:id="rId218"/>
              </p:custDataLst>
            </p:nvPr>
          </p:nvSpPr>
          <p:spPr>
            <a:xfrm>
              <a:off x="3092904" y="3078868"/>
              <a:ext cx="69397" cy="123225"/>
            </a:xfrm>
            <a:custGeom>
              <a:avLst/>
              <a:gdLst/>
              <a:ahLst/>
              <a:cxnLst/>
              <a:rect l="0" t="0" r="0" b="0"/>
              <a:pathLst>
                <a:path w="69397" h="123225">
                  <a:moveTo>
                    <a:pt x="2721" y="45332"/>
                  </a:moveTo>
                  <a:lnTo>
                    <a:pt x="2721" y="45332"/>
                  </a:lnTo>
                  <a:lnTo>
                    <a:pt x="2721" y="53533"/>
                  </a:lnTo>
                  <a:lnTo>
                    <a:pt x="3779" y="53974"/>
                  </a:lnTo>
                  <a:lnTo>
                    <a:pt x="15978" y="54741"/>
                  </a:lnTo>
                  <a:lnTo>
                    <a:pt x="30167" y="44709"/>
                  </a:lnTo>
                  <a:lnTo>
                    <a:pt x="42721" y="33388"/>
                  </a:lnTo>
                  <a:lnTo>
                    <a:pt x="46957" y="23796"/>
                  </a:lnTo>
                  <a:lnTo>
                    <a:pt x="49676" y="5448"/>
                  </a:lnTo>
                  <a:lnTo>
                    <a:pt x="47783" y="2867"/>
                  </a:lnTo>
                  <a:lnTo>
                    <a:pt x="40035" y="0"/>
                  </a:lnTo>
                  <a:lnTo>
                    <a:pt x="35005" y="1353"/>
                  </a:lnTo>
                  <a:lnTo>
                    <a:pt x="23772" y="8499"/>
                  </a:lnTo>
                  <a:lnTo>
                    <a:pt x="14546" y="21554"/>
                  </a:lnTo>
                  <a:lnTo>
                    <a:pt x="0" y="55804"/>
                  </a:lnTo>
                  <a:lnTo>
                    <a:pt x="269" y="88769"/>
                  </a:lnTo>
                  <a:lnTo>
                    <a:pt x="7051" y="110178"/>
                  </a:lnTo>
                  <a:lnTo>
                    <a:pt x="18404" y="119308"/>
                  </a:lnTo>
                  <a:lnTo>
                    <a:pt x="25876" y="123224"/>
                  </a:lnTo>
                  <a:lnTo>
                    <a:pt x="69396" y="112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7992"/>
            <p:cNvSpPr/>
            <p:nvPr>
              <p:custDataLst>
                <p:tags r:id="rId219"/>
              </p:custDataLst>
            </p:nvPr>
          </p:nvSpPr>
          <p:spPr>
            <a:xfrm>
              <a:off x="2981325" y="3092481"/>
              <a:ext cx="75228" cy="303145"/>
            </a:xfrm>
            <a:custGeom>
              <a:avLst/>
              <a:gdLst/>
              <a:ahLst/>
              <a:cxnLst/>
              <a:rect l="0" t="0" r="0" b="0"/>
              <a:pathLst>
                <a:path w="75228" h="303145">
                  <a:moveTo>
                    <a:pt x="0" y="60294"/>
                  </a:moveTo>
                  <a:lnTo>
                    <a:pt x="0" y="60294"/>
                  </a:lnTo>
                  <a:lnTo>
                    <a:pt x="1058" y="94467"/>
                  </a:lnTo>
                  <a:lnTo>
                    <a:pt x="10361" y="133719"/>
                  </a:lnTo>
                  <a:lnTo>
                    <a:pt x="16476" y="176594"/>
                  </a:lnTo>
                  <a:lnTo>
                    <a:pt x="21109" y="217167"/>
                  </a:lnTo>
                  <a:lnTo>
                    <a:pt x="27100" y="264377"/>
                  </a:lnTo>
                  <a:lnTo>
                    <a:pt x="28445" y="303144"/>
                  </a:lnTo>
                  <a:lnTo>
                    <a:pt x="28536" y="296408"/>
                  </a:lnTo>
                  <a:lnTo>
                    <a:pt x="22022" y="258903"/>
                  </a:lnTo>
                  <a:lnTo>
                    <a:pt x="19931" y="218860"/>
                  </a:lnTo>
                  <a:lnTo>
                    <a:pt x="19311" y="182771"/>
                  </a:lnTo>
                  <a:lnTo>
                    <a:pt x="19127" y="136447"/>
                  </a:lnTo>
                  <a:lnTo>
                    <a:pt x="19073" y="100144"/>
                  </a:lnTo>
                  <a:lnTo>
                    <a:pt x="20115" y="63047"/>
                  </a:lnTo>
                  <a:lnTo>
                    <a:pt x="26590" y="21052"/>
                  </a:lnTo>
                  <a:lnTo>
                    <a:pt x="27252" y="15083"/>
                  </a:lnTo>
                  <a:lnTo>
                    <a:pt x="29810" y="10045"/>
                  </a:lnTo>
                  <a:lnTo>
                    <a:pt x="38296" y="1625"/>
                  </a:lnTo>
                  <a:lnTo>
                    <a:pt x="42464" y="15"/>
                  </a:lnTo>
                  <a:lnTo>
                    <a:pt x="46300" y="0"/>
                  </a:lnTo>
                  <a:lnTo>
                    <a:pt x="49917" y="1048"/>
                  </a:lnTo>
                  <a:lnTo>
                    <a:pt x="65120" y="17693"/>
                  </a:lnTo>
                  <a:lnTo>
                    <a:pt x="72917" y="32620"/>
                  </a:lnTo>
                  <a:lnTo>
                    <a:pt x="75227" y="58915"/>
                  </a:lnTo>
                  <a:lnTo>
                    <a:pt x="70855" y="88460"/>
                  </a:lnTo>
                  <a:lnTo>
                    <a:pt x="62857" y="107210"/>
                  </a:lnTo>
                  <a:lnTo>
                    <a:pt x="48728" y="119468"/>
                  </a:lnTo>
                  <a:lnTo>
                    <a:pt x="31136" y="129803"/>
                  </a:lnTo>
                  <a:lnTo>
                    <a:pt x="26049" y="130975"/>
                  </a:lnTo>
                  <a:lnTo>
                    <a:pt x="9525" y="126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7993"/>
            <p:cNvSpPr/>
            <p:nvPr>
              <p:custDataLst>
                <p:tags r:id="rId220"/>
              </p:custDataLst>
            </p:nvPr>
          </p:nvSpPr>
          <p:spPr>
            <a:xfrm>
              <a:off x="2867974" y="3134117"/>
              <a:ext cx="68988" cy="94022"/>
            </a:xfrm>
            <a:custGeom>
              <a:avLst/>
              <a:gdLst/>
              <a:ahLst/>
              <a:cxnLst/>
              <a:rect l="0" t="0" r="0" b="0"/>
              <a:pathLst>
                <a:path w="68988" h="94022">
                  <a:moveTo>
                    <a:pt x="56201" y="9133"/>
                  </a:moveTo>
                  <a:lnTo>
                    <a:pt x="56201" y="9133"/>
                  </a:lnTo>
                  <a:lnTo>
                    <a:pt x="51145" y="9133"/>
                  </a:lnTo>
                  <a:lnTo>
                    <a:pt x="45840" y="6311"/>
                  </a:lnTo>
                  <a:lnTo>
                    <a:pt x="39955" y="2587"/>
                  </a:lnTo>
                  <a:lnTo>
                    <a:pt x="27553" y="197"/>
                  </a:lnTo>
                  <a:lnTo>
                    <a:pt x="24402" y="0"/>
                  </a:lnTo>
                  <a:lnTo>
                    <a:pt x="15257" y="5427"/>
                  </a:lnTo>
                  <a:lnTo>
                    <a:pt x="9855" y="9837"/>
                  </a:lnTo>
                  <a:lnTo>
                    <a:pt x="3853" y="20383"/>
                  </a:lnTo>
                  <a:lnTo>
                    <a:pt x="0" y="44398"/>
                  </a:lnTo>
                  <a:lnTo>
                    <a:pt x="5117" y="59731"/>
                  </a:lnTo>
                  <a:lnTo>
                    <a:pt x="14447" y="75013"/>
                  </a:lnTo>
                  <a:lnTo>
                    <a:pt x="30542" y="88507"/>
                  </a:lnTo>
                  <a:lnTo>
                    <a:pt x="38800" y="92036"/>
                  </a:lnTo>
                  <a:lnTo>
                    <a:pt x="54455" y="94021"/>
                  </a:lnTo>
                  <a:lnTo>
                    <a:pt x="59270" y="92184"/>
                  </a:lnTo>
                  <a:lnTo>
                    <a:pt x="67443" y="84497"/>
                  </a:lnTo>
                  <a:lnTo>
                    <a:pt x="68987" y="79484"/>
                  </a:lnTo>
                  <a:lnTo>
                    <a:pt x="67881" y="68270"/>
                  </a:lnTo>
                  <a:lnTo>
                    <a:pt x="58547" y="38336"/>
                  </a:lnTo>
                  <a:lnTo>
                    <a:pt x="46676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7994"/>
            <p:cNvSpPr/>
            <p:nvPr>
              <p:custDataLst>
                <p:tags r:id="rId221"/>
              </p:custDataLst>
            </p:nvPr>
          </p:nvSpPr>
          <p:spPr>
            <a:xfrm>
              <a:off x="2733675" y="3095625"/>
              <a:ext cx="95251" cy="142046"/>
            </a:xfrm>
            <a:custGeom>
              <a:avLst/>
              <a:gdLst/>
              <a:ahLst/>
              <a:cxnLst/>
              <a:rect l="0" t="0" r="0" b="0"/>
              <a:pathLst>
                <a:path w="95251" h="14204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35648" y="41832"/>
                  </a:lnTo>
                  <a:lnTo>
                    <a:pt x="45124" y="53517"/>
                  </a:lnTo>
                  <a:lnTo>
                    <a:pt x="53587" y="72302"/>
                  </a:lnTo>
                  <a:lnTo>
                    <a:pt x="62168" y="100224"/>
                  </a:lnTo>
                  <a:lnTo>
                    <a:pt x="57408" y="140073"/>
                  </a:lnTo>
                  <a:lnTo>
                    <a:pt x="56263" y="141007"/>
                  </a:lnTo>
                  <a:lnTo>
                    <a:pt x="52170" y="142045"/>
                  </a:lnTo>
                  <a:lnTo>
                    <a:pt x="50655" y="139147"/>
                  </a:lnTo>
                  <a:lnTo>
                    <a:pt x="48971" y="127460"/>
                  </a:lnTo>
                  <a:lnTo>
                    <a:pt x="55495" y="80995"/>
                  </a:lnTo>
                  <a:lnTo>
                    <a:pt x="66976" y="39047"/>
                  </a:lnTo>
                  <a:lnTo>
                    <a:pt x="74217" y="2158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7995"/>
            <p:cNvSpPr/>
            <p:nvPr>
              <p:custDataLst>
                <p:tags r:id="rId222"/>
              </p:custDataLst>
            </p:nvPr>
          </p:nvSpPr>
          <p:spPr>
            <a:xfrm>
              <a:off x="2628900" y="2925314"/>
              <a:ext cx="84825" cy="314027"/>
            </a:xfrm>
            <a:custGeom>
              <a:avLst/>
              <a:gdLst/>
              <a:ahLst/>
              <a:cxnLst/>
              <a:rect l="0" t="0" r="0" b="0"/>
              <a:pathLst>
                <a:path w="84825" h="314027">
                  <a:moveTo>
                    <a:pt x="0" y="141736"/>
                  </a:moveTo>
                  <a:lnTo>
                    <a:pt x="0" y="141736"/>
                  </a:lnTo>
                  <a:lnTo>
                    <a:pt x="0" y="123422"/>
                  </a:lnTo>
                  <a:lnTo>
                    <a:pt x="1058" y="120002"/>
                  </a:lnTo>
                  <a:lnTo>
                    <a:pt x="2822" y="117721"/>
                  </a:lnTo>
                  <a:lnTo>
                    <a:pt x="5056" y="116201"/>
                  </a:lnTo>
                  <a:lnTo>
                    <a:pt x="6546" y="118363"/>
                  </a:lnTo>
                  <a:lnTo>
                    <a:pt x="9133" y="158257"/>
                  </a:lnTo>
                  <a:lnTo>
                    <a:pt x="12172" y="173067"/>
                  </a:lnTo>
                  <a:lnTo>
                    <a:pt x="15994" y="186353"/>
                  </a:lnTo>
                  <a:lnTo>
                    <a:pt x="18446" y="229376"/>
                  </a:lnTo>
                  <a:lnTo>
                    <a:pt x="18931" y="268526"/>
                  </a:lnTo>
                  <a:lnTo>
                    <a:pt x="27241" y="312858"/>
                  </a:lnTo>
                  <a:lnTo>
                    <a:pt x="27686" y="314026"/>
                  </a:lnTo>
                  <a:lnTo>
                    <a:pt x="28180" y="309679"/>
                  </a:lnTo>
                  <a:lnTo>
                    <a:pt x="20984" y="270548"/>
                  </a:lnTo>
                  <a:lnTo>
                    <a:pt x="19623" y="229997"/>
                  </a:lnTo>
                  <a:lnTo>
                    <a:pt x="19220" y="186232"/>
                  </a:lnTo>
                  <a:lnTo>
                    <a:pt x="19100" y="147512"/>
                  </a:lnTo>
                  <a:lnTo>
                    <a:pt x="19065" y="102525"/>
                  </a:lnTo>
                  <a:lnTo>
                    <a:pt x="19053" y="55086"/>
                  </a:lnTo>
                  <a:lnTo>
                    <a:pt x="24107" y="32219"/>
                  </a:lnTo>
                  <a:lnTo>
                    <a:pt x="37364" y="6981"/>
                  </a:lnTo>
                  <a:lnTo>
                    <a:pt x="42901" y="2158"/>
                  </a:lnTo>
                  <a:lnTo>
                    <a:pt x="48709" y="0"/>
                  </a:lnTo>
                  <a:lnTo>
                    <a:pt x="59748" y="425"/>
                  </a:lnTo>
                  <a:lnTo>
                    <a:pt x="68183" y="4142"/>
                  </a:lnTo>
                  <a:lnTo>
                    <a:pt x="75459" y="14966"/>
                  </a:lnTo>
                  <a:lnTo>
                    <a:pt x="81162" y="30361"/>
                  </a:lnTo>
                  <a:lnTo>
                    <a:pt x="84824" y="68936"/>
                  </a:lnTo>
                  <a:lnTo>
                    <a:pt x="82636" y="98999"/>
                  </a:lnTo>
                  <a:lnTo>
                    <a:pt x="80490" y="106895"/>
                  </a:lnTo>
                  <a:lnTo>
                    <a:pt x="72462" y="118490"/>
                  </a:lnTo>
                  <a:lnTo>
                    <a:pt x="67358" y="123063"/>
                  </a:lnTo>
                  <a:lnTo>
                    <a:pt x="53221" y="128145"/>
                  </a:lnTo>
                  <a:lnTo>
                    <a:pt x="38470" y="129345"/>
                  </a:lnTo>
                  <a:lnTo>
                    <a:pt x="19050" y="122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1635"/>
          <p:cNvGrpSpPr/>
          <p:nvPr/>
        </p:nvGrpSpPr>
        <p:grpSpPr>
          <a:xfrm>
            <a:off x="3981450" y="2923319"/>
            <a:ext cx="179211" cy="305657"/>
            <a:chOff x="3981450" y="2923319"/>
            <a:chExt cx="179211" cy="305657"/>
          </a:xfrm>
        </p:grpSpPr>
        <p:sp>
          <p:nvSpPr>
            <p:cNvPr id="104" name="SMARTInkShape-7996"/>
            <p:cNvSpPr/>
            <p:nvPr>
              <p:custDataLst>
                <p:tags r:id="rId210"/>
              </p:custDataLst>
            </p:nvPr>
          </p:nvSpPr>
          <p:spPr>
            <a:xfrm>
              <a:off x="4001824" y="3076575"/>
              <a:ext cx="141552" cy="38101"/>
            </a:xfrm>
            <a:custGeom>
              <a:avLst/>
              <a:gdLst/>
              <a:ahLst/>
              <a:cxnLst/>
              <a:rect l="0" t="0" r="0" b="0"/>
              <a:pathLst>
                <a:path w="141552" h="38101">
                  <a:moveTo>
                    <a:pt x="8201" y="38100"/>
                  </a:moveTo>
                  <a:lnTo>
                    <a:pt x="8201" y="38100"/>
                  </a:lnTo>
                  <a:lnTo>
                    <a:pt x="0" y="38100"/>
                  </a:lnTo>
                  <a:lnTo>
                    <a:pt x="4125" y="33044"/>
                  </a:lnTo>
                  <a:lnTo>
                    <a:pt x="12034" y="30561"/>
                  </a:lnTo>
                  <a:lnTo>
                    <a:pt x="54176" y="21210"/>
                  </a:lnTo>
                  <a:lnTo>
                    <a:pt x="100451" y="11730"/>
                  </a:lnTo>
                  <a:lnTo>
                    <a:pt x="141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7997"/>
            <p:cNvSpPr/>
            <p:nvPr>
              <p:custDataLst>
                <p:tags r:id="rId211"/>
              </p:custDataLst>
            </p:nvPr>
          </p:nvSpPr>
          <p:spPr>
            <a:xfrm>
              <a:off x="3981450" y="2923319"/>
              <a:ext cx="179211" cy="305657"/>
            </a:xfrm>
            <a:custGeom>
              <a:avLst/>
              <a:gdLst/>
              <a:ahLst/>
              <a:cxnLst/>
              <a:rect l="0" t="0" r="0" b="0"/>
              <a:pathLst>
                <a:path w="179211" h="305657">
                  <a:moveTo>
                    <a:pt x="0" y="305656"/>
                  </a:moveTo>
                  <a:lnTo>
                    <a:pt x="0" y="305656"/>
                  </a:lnTo>
                  <a:lnTo>
                    <a:pt x="0" y="300600"/>
                  </a:lnTo>
                  <a:lnTo>
                    <a:pt x="16247" y="255237"/>
                  </a:lnTo>
                  <a:lnTo>
                    <a:pt x="28648" y="214871"/>
                  </a:lnTo>
                  <a:lnTo>
                    <a:pt x="44460" y="172698"/>
                  </a:lnTo>
                  <a:lnTo>
                    <a:pt x="57152" y="135969"/>
                  </a:lnTo>
                  <a:lnTo>
                    <a:pt x="66675" y="93806"/>
                  </a:lnTo>
                  <a:lnTo>
                    <a:pt x="74318" y="47321"/>
                  </a:lnTo>
                  <a:lnTo>
                    <a:pt x="89293" y="4486"/>
                  </a:lnTo>
                  <a:lnTo>
                    <a:pt x="92337" y="1160"/>
                  </a:lnTo>
                  <a:lnTo>
                    <a:pt x="95425" y="0"/>
                  </a:lnTo>
                  <a:lnTo>
                    <a:pt x="98541" y="285"/>
                  </a:lnTo>
                  <a:lnTo>
                    <a:pt x="101678" y="2592"/>
                  </a:lnTo>
                  <a:lnTo>
                    <a:pt x="107984" y="10800"/>
                  </a:lnTo>
                  <a:lnTo>
                    <a:pt x="120657" y="55071"/>
                  </a:lnTo>
                  <a:lnTo>
                    <a:pt x="130177" y="91944"/>
                  </a:lnTo>
                  <a:lnTo>
                    <a:pt x="142875" y="139028"/>
                  </a:lnTo>
                  <a:lnTo>
                    <a:pt x="152400" y="183260"/>
                  </a:lnTo>
                  <a:lnTo>
                    <a:pt x="159103" y="227057"/>
                  </a:lnTo>
                  <a:lnTo>
                    <a:pt x="163911" y="264023"/>
                  </a:lnTo>
                  <a:lnTo>
                    <a:pt x="172039" y="289440"/>
                  </a:lnTo>
                  <a:lnTo>
                    <a:pt x="179210" y="302453"/>
                  </a:lnTo>
                  <a:lnTo>
                    <a:pt x="178740" y="302462"/>
                  </a:lnTo>
                  <a:lnTo>
                    <a:pt x="171450" y="286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1636"/>
          <p:cNvGrpSpPr/>
          <p:nvPr/>
        </p:nvGrpSpPr>
        <p:grpSpPr>
          <a:xfrm>
            <a:off x="4516174" y="2800858"/>
            <a:ext cx="1159061" cy="376801"/>
            <a:chOff x="4516174" y="2800858"/>
            <a:chExt cx="1159061" cy="376801"/>
          </a:xfrm>
        </p:grpSpPr>
        <p:sp>
          <p:nvSpPr>
            <p:cNvPr id="107" name="SMARTInkShape-7998"/>
            <p:cNvSpPr/>
            <p:nvPr>
              <p:custDataLst>
                <p:tags r:id="rId196"/>
              </p:custDataLst>
            </p:nvPr>
          </p:nvSpPr>
          <p:spPr>
            <a:xfrm>
              <a:off x="5572125" y="2936590"/>
              <a:ext cx="103110" cy="111411"/>
            </a:xfrm>
            <a:custGeom>
              <a:avLst/>
              <a:gdLst/>
              <a:ahLst/>
              <a:cxnLst/>
              <a:rect l="0" t="0" r="0" b="0"/>
              <a:pathLst>
                <a:path w="103110" h="111411">
                  <a:moveTo>
                    <a:pt x="0" y="16160"/>
                  </a:moveTo>
                  <a:lnTo>
                    <a:pt x="0" y="16160"/>
                  </a:lnTo>
                  <a:lnTo>
                    <a:pt x="5056" y="21216"/>
                  </a:lnTo>
                  <a:lnTo>
                    <a:pt x="8937" y="60897"/>
                  </a:lnTo>
                  <a:lnTo>
                    <a:pt x="9509" y="107676"/>
                  </a:lnTo>
                  <a:lnTo>
                    <a:pt x="9515" y="108921"/>
                  </a:lnTo>
                  <a:lnTo>
                    <a:pt x="14581" y="74563"/>
                  </a:lnTo>
                  <a:lnTo>
                    <a:pt x="26830" y="42004"/>
                  </a:lnTo>
                  <a:lnTo>
                    <a:pt x="42639" y="17467"/>
                  </a:lnTo>
                  <a:lnTo>
                    <a:pt x="54582" y="6863"/>
                  </a:lnTo>
                  <a:lnTo>
                    <a:pt x="66944" y="1445"/>
                  </a:lnTo>
                  <a:lnTo>
                    <a:pt x="73204" y="0"/>
                  </a:lnTo>
                  <a:lnTo>
                    <a:pt x="79494" y="2211"/>
                  </a:lnTo>
                  <a:lnTo>
                    <a:pt x="92128" y="13136"/>
                  </a:lnTo>
                  <a:lnTo>
                    <a:pt x="99154" y="25752"/>
                  </a:lnTo>
                  <a:lnTo>
                    <a:pt x="103109" y="50399"/>
                  </a:lnTo>
                  <a:lnTo>
                    <a:pt x="101918" y="71594"/>
                  </a:lnTo>
                  <a:lnTo>
                    <a:pt x="85725" y="111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7999"/>
            <p:cNvSpPr/>
            <p:nvPr>
              <p:custDataLst>
                <p:tags r:id="rId197"/>
              </p:custDataLst>
            </p:nvPr>
          </p:nvSpPr>
          <p:spPr>
            <a:xfrm>
              <a:off x="5450167" y="2952750"/>
              <a:ext cx="61114" cy="91780"/>
            </a:xfrm>
            <a:custGeom>
              <a:avLst/>
              <a:gdLst/>
              <a:ahLst/>
              <a:cxnLst/>
              <a:rect l="0" t="0" r="0" b="0"/>
              <a:pathLst>
                <a:path w="61114" h="91780">
                  <a:moveTo>
                    <a:pt x="36233" y="0"/>
                  </a:moveTo>
                  <a:lnTo>
                    <a:pt x="36233" y="0"/>
                  </a:lnTo>
                  <a:lnTo>
                    <a:pt x="31177" y="0"/>
                  </a:lnTo>
                  <a:lnTo>
                    <a:pt x="25872" y="2822"/>
                  </a:lnTo>
                  <a:lnTo>
                    <a:pt x="13843" y="13257"/>
                  </a:lnTo>
                  <a:lnTo>
                    <a:pt x="4435" y="27446"/>
                  </a:lnTo>
                  <a:lnTo>
                    <a:pt x="0" y="50113"/>
                  </a:lnTo>
                  <a:lnTo>
                    <a:pt x="1785" y="62136"/>
                  </a:lnTo>
                  <a:lnTo>
                    <a:pt x="7165" y="72066"/>
                  </a:lnTo>
                  <a:lnTo>
                    <a:pt x="16611" y="83535"/>
                  </a:lnTo>
                  <a:lnTo>
                    <a:pt x="27865" y="90043"/>
                  </a:lnTo>
                  <a:lnTo>
                    <a:pt x="33829" y="91779"/>
                  </a:lnTo>
                  <a:lnTo>
                    <a:pt x="46101" y="90885"/>
                  </a:lnTo>
                  <a:lnTo>
                    <a:pt x="52336" y="89165"/>
                  </a:lnTo>
                  <a:lnTo>
                    <a:pt x="56494" y="85902"/>
                  </a:lnTo>
                  <a:lnTo>
                    <a:pt x="61113" y="76632"/>
                  </a:lnTo>
                  <a:lnTo>
                    <a:pt x="60343" y="62633"/>
                  </a:lnTo>
                  <a:lnTo>
                    <a:pt x="56474" y="47945"/>
                  </a:lnTo>
                  <a:lnTo>
                    <a:pt x="42321" y="21222"/>
                  </a:lnTo>
                  <a:lnTo>
                    <a:pt x="2670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8000"/>
            <p:cNvSpPr/>
            <p:nvPr>
              <p:custDataLst>
                <p:tags r:id="rId198"/>
              </p:custDataLst>
            </p:nvPr>
          </p:nvSpPr>
          <p:spPr>
            <a:xfrm>
              <a:off x="5395187" y="2869133"/>
              <a:ext cx="15014" cy="26468"/>
            </a:xfrm>
            <a:custGeom>
              <a:avLst/>
              <a:gdLst/>
              <a:ahLst/>
              <a:cxnLst/>
              <a:rect l="0" t="0" r="0" b="0"/>
              <a:pathLst>
                <a:path w="15014" h="26468">
                  <a:moveTo>
                    <a:pt x="5488" y="26467"/>
                  </a:moveTo>
                  <a:lnTo>
                    <a:pt x="5488" y="26467"/>
                  </a:lnTo>
                  <a:lnTo>
                    <a:pt x="5488" y="16354"/>
                  </a:lnTo>
                  <a:lnTo>
                    <a:pt x="2666" y="8567"/>
                  </a:lnTo>
                  <a:lnTo>
                    <a:pt x="432" y="5008"/>
                  </a:lnTo>
                  <a:lnTo>
                    <a:pt x="0" y="2636"/>
                  </a:lnTo>
                  <a:lnTo>
                    <a:pt x="772" y="1055"/>
                  </a:lnTo>
                  <a:lnTo>
                    <a:pt x="2344" y="0"/>
                  </a:lnTo>
                  <a:lnTo>
                    <a:pt x="4450" y="356"/>
                  </a:lnTo>
                  <a:lnTo>
                    <a:pt x="15013" y="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8001"/>
            <p:cNvSpPr/>
            <p:nvPr>
              <p:custDataLst>
                <p:tags r:id="rId199"/>
              </p:custDataLst>
            </p:nvPr>
          </p:nvSpPr>
          <p:spPr>
            <a:xfrm>
              <a:off x="5391150" y="29718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7992" y="15208"/>
                  </a:lnTo>
                  <a:lnTo>
                    <a:pt x="11511" y="4141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8002"/>
            <p:cNvSpPr/>
            <p:nvPr>
              <p:custDataLst>
                <p:tags r:id="rId200"/>
              </p:custDataLst>
            </p:nvPr>
          </p:nvSpPr>
          <p:spPr>
            <a:xfrm>
              <a:off x="5231450" y="2971800"/>
              <a:ext cx="102551" cy="28576"/>
            </a:xfrm>
            <a:custGeom>
              <a:avLst/>
              <a:gdLst/>
              <a:ahLst/>
              <a:cxnLst/>
              <a:rect l="0" t="0" r="0" b="0"/>
              <a:pathLst>
                <a:path w="102551" h="28576">
                  <a:moveTo>
                    <a:pt x="35875" y="28575"/>
                  </a:moveTo>
                  <a:lnTo>
                    <a:pt x="35875" y="28575"/>
                  </a:lnTo>
                  <a:lnTo>
                    <a:pt x="30819" y="28575"/>
                  </a:lnTo>
                  <a:lnTo>
                    <a:pt x="17561" y="23519"/>
                  </a:lnTo>
                  <a:lnTo>
                    <a:pt x="0" y="11241"/>
                  </a:lnTo>
                  <a:lnTo>
                    <a:pt x="1375" y="9611"/>
                  </a:lnTo>
                  <a:lnTo>
                    <a:pt x="8547" y="4977"/>
                  </a:lnTo>
                  <a:lnTo>
                    <a:pt x="24485" y="1475"/>
                  </a:lnTo>
                  <a:lnTo>
                    <a:pt x="10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8003"/>
            <p:cNvSpPr/>
            <p:nvPr>
              <p:custDataLst>
                <p:tags r:id="rId201"/>
              </p:custDataLst>
            </p:nvPr>
          </p:nvSpPr>
          <p:spPr>
            <a:xfrm>
              <a:off x="5286812" y="2800858"/>
              <a:ext cx="37664" cy="318125"/>
            </a:xfrm>
            <a:custGeom>
              <a:avLst/>
              <a:gdLst/>
              <a:ahLst/>
              <a:cxnLst/>
              <a:rect l="0" t="0" r="0" b="0"/>
              <a:pathLst>
                <a:path w="37664" h="318125">
                  <a:moveTo>
                    <a:pt x="28138" y="18542"/>
                  </a:moveTo>
                  <a:lnTo>
                    <a:pt x="28138" y="18542"/>
                  </a:lnTo>
                  <a:lnTo>
                    <a:pt x="28138" y="13486"/>
                  </a:lnTo>
                  <a:lnTo>
                    <a:pt x="30960" y="8181"/>
                  </a:lnTo>
                  <a:lnTo>
                    <a:pt x="33194" y="5285"/>
                  </a:lnTo>
                  <a:lnTo>
                    <a:pt x="33626" y="3354"/>
                  </a:lnTo>
                  <a:lnTo>
                    <a:pt x="32854" y="2066"/>
                  </a:lnTo>
                  <a:lnTo>
                    <a:pt x="29070" y="0"/>
                  </a:lnTo>
                  <a:lnTo>
                    <a:pt x="28552" y="2540"/>
                  </a:lnTo>
                  <a:lnTo>
                    <a:pt x="27134" y="45127"/>
                  </a:lnTo>
                  <a:lnTo>
                    <a:pt x="20549" y="84510"/>
                  </a:lnTo>
                  <a:lnTo>
                    <a:pt x="14888" y="117711"/>
                  </a:lnTo>
                  <a:lnTo>
                    <a:pt x="11665" y="150812"/>
                  </a:lnTo>
                  <a:lnTo>
                    <a:pt x="7030" y="190731"/>
                  </a:lnTo>
                  <a:lnTo>
                    <a:pt x="1038" y="233294"/>
                  </a:lnTo>
                  <a:lnTo>
                    <a:pt x="0" y="275024"/>
                  </a:lnTo>
                  <a:lnTo>
                    <a:pt x="4749" y="305733"/>
                  </a:lnTo>
                  <a:lnTo>
                    <a:pt x="9981" y="315516"/>
                  </a:lnTo>
                  <a:lnTo>
                    <a:pt x="12859" y="318124"/>
                  </a:lnTo>
                  <a:lnTo>
                    <a:pt x="15835" y="317747"/>
                  </a:lnTo>
                  <a:lnTo>
                    <a:pt x="21965" y="311683"/>
                  </a:lnTo>
                  <a:lnTo>
                    <a:pt x="37663" y="275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8004"/>
            <p:cNvSpPr/>
            <p:nvPr>
              <p:custDataLst>
                <p:tags r:id="rId202"/>
              </p:custDataLst>
            </p:nvPr>
          </p:nvSpPr>
          <p:spPr>
            <a:xfrm>
              <a:off x="5162550" y="2867025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28575" y="47625"/>
                  </a:moveTo>
                  <a:lnTo>
                    <a:pt x="28575" y="47625"/>
                  </a:lnTo>
                  <a:lnTo>
                    <a:pt x="28575" y="21110"/>
                  </a:lnTo>
                  <a:lnTo>
                    <a:pt x="25400" y="1619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8005"/>
            <p:cNvSpPr/>
            <p:nvPr>
              <p:custDataLst>
                <p:tags r:id="rId203"/>
              </p:custDataLst>
            </p:nvPr>
          </p:nvSpPr>
          <p:spPr>
            <a:xfrm>
              <a:off x="5162550" y="2990850"/>
              <a:ext cx="8202" cy="95251"/>
            </a:xfrm>
            <a:custGeom>
              <a:avLst/>
              <a:gdLst/>
              <a:ahLst/>
              <a:cxnLst/>
              <a:rect l="0" t="0" r="0" b="0"/>
              <a:pathLst>
                <a:path w="8202" h="95251">
                  <a:moveTo>
                    <a:pt x="0" y="0"/>
                  </a:moveTo>
                  <a:lnTo>
                    <a:pt x="0" y="0"/>
                  </a:lnTo>
                  <a:lnTo>
                    <a:pt x="6545" y="15208"/>
                  </a:lnTo>
                  <a:lnTo>
                    <a:pt x="8201" y="2651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8006"/>
            <p:cNvSpPr/>
            <p:nvPr>
              <p:custDataLst>
                <p:tags r:id="rId204"/>
              </p:custDataLst>
            </p:nvPr>
          </p:nvSpPr>
          <p:spPr>
            <a:xfrm>
              <a:off x="5053871" y="2963452"/>
              <a:ext cx="61055" cy="136099"/>
            </a:xfrm>
            <a:custGeom>
              <a:avLst/>
              <a:gdLst/>
              <a:ahLst/>
              <a:cxnLst/>
              <a:rect l="0" t="0" r="0" b="0"/>
              <a:pathLst>
                <a:path w="61055" h="136099">
                  <a:moveTo>
                    <a:pt x="61054" y="27398"/>
                  </a:moveTo>
                  <a:lnTo>
                    <a:pt x="61054" y="27398"/>
                  </a:lnTo>
                  <a:lnTo>
                    <a:pt x="55998" y="12229"/>
                  </a:lnTo>
                  <a:lnTo>
                    <a:pt x="52392" y="7760"/>
                  </a:lnTo>
                  <a:lnTo>
                    <a:pt x="42740" y="2795"/>
                  </a:lnTo>
                  <a:lnTo>
                    <a:pt x="25406" y="0"/>
                  </a:lnTo>
                  <a:lnTo>
                    <a:pt x="15930" y="2168"/>
                  </a:lnTo>
                  <a:lnTo>
                    <a:pt x="11922" y="4228"/>
                  </a:lnTo>
                  <a:lnTo>
                    <a:pt x="4645" y="12162"/>
                  </a:lnTo>
                  <a:lnTo>
                    <a:pt x="1223" y="17240"/>
                  </a:lnTo>
                  <a:lnTo>
                    <a:pt x="0" y="22743"/>
                  </a:lnTo>
                  <a:lnTo>
                    <a:pt x="1463" y="34501"/>
                  </a:lnTo>
                  <a:lnTo>
                    <a:pt x="8464" y="43961"/>
                  </a:lnTo>
                  <a:lnTo>
                    <a:pt x="25148" y="58657"/>
                  </a:lnTo>
                  <a:lnTo>
                    <a:pt x="47238" y="99687"/>
                  </a:lnTo>
                  <a:lnTo>
                    <a:pt x="49622" y="111032"/>
                  </a:lnTo>
                  <a:lnTo>
                    <a:pt x="47859" y="120308"/>
                  </a:lnTo>
                  <a:lnTo>
                    <a:pt x="40917" y="131480"/>
                  </a:lnTo>
                  <a:lnTo>
                    <a:pt x="38105" y="134885"/>
                  </a:lnTo>
                  <a:lnTo>
                    <a:pt x="35171" y="136098"/>
                  </a:lnTo>
                  <a:lnTo>
                    <a:pt x="32157" y="135848"/>
                  </a:lnTo>
                  <a:lnTo>
                    <a:pt x="25986" y="132748"/>
                  </a:lnTo>
                  <a:lnTo>
                    <a:pt x="13429" y="122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8007"/>
            <p:cNvSpPr/>
            <p:nvPr>
              <p:custDataLst>
                <p:tags r:id="rId205"/>
              </p:custDataLst>
            </p:nvPr>
          </p:nvSpPr>
          <p:spPr>
            <a:xfrm>
              <a:off x="4924425" y="2982665"/>
              <a:ext cx="76201" cy="134229"/>
            </a:xfrm>
            <a:custGeom>
              <a:avLst/>
              <a:gdLst/>
              <a:ahLst/>
              <a:cxnLst/>
              <a:rect l="0" t="0" r="0" b="0"/>
              <a:pathLst>
                <a:path w="76201" h="134229">
                  <a:moveTo>
                    <a:pt x="0" y="36760"/>
                  </a:moveTo>
                  <a:lnTo>
                    <a:pt x="0" y="36760"/>
                  </a:lnTo>
                  <a:lnTo>
                    <a:pt x="0" y="31272"/>
                  </a:lnTo>
                  <a:lnTo>
                    <a:pt x="0" y="77732"/>
                  </a:lnTo>
                  <a:lnTo>
                    <a:pt x="0" y="120812"/>
                  </a:lnTo>
                  <a:lnTo>
                    <a:pt x="0" y="133748"/>
                  </a:lnTo>
                  <a:lnTo>
                    <a:pt x="1058" y="134228"/>
                  </a:lnTo>
                  <a:lnTo>
                    <a:pt x="5056" y="129115"/>
                  </a:lnTo>
                  <a:lnTo>
                    <a:pt x="8201" y="109280"/>
                  </a:lnTo>
                  <a:lnTo>
                    <a:pt x="9133" y="73182"/>
                  </a:lnTo>
                  <a:lnTo>
                    <a:pt x="17052" y="29843"/>
                  </a:lnTo>
                  <a:lnTo>
                    <a:pt x="25748" y="8840"/>
                  </a:lnTo>
                  <a:lnTo>
                    <a:pt x="31905" y="3185"/>
                  </a:lnTo>
                  <a:lnTo>
                    <a:pt x="38169" y="671"/>
                  </a:lnTo>
                  <a:lnTo>
                    <a:pt x="41320" y="0"/>
                  </a:lnTo>
                  <a:lnTo>
                    <a:pt x="44481" y="612"/>
                  </a:lnTo>
                  <a:lnTo>
                    <a:pt x="50814" y="4113"/>
                  </a:lnTo>
                  <a:lnTo>
                    <a:pt x="60329" y="22148"/>
                  </a:lnTo>
                  <a:lnTo>
                    <a:pt x="76200" y="93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8008"/>
            <p:cNvSpPr/>
            <p:nvPr>
              <p:custDataLst>
                <p:tags r:id="rId206"/>
              </p:custDataLst>
            </p:nvPr>
          </p:nvSpPr>
          <p:spPr>
            <a:xfrm>
              <a:off x="4783949" y="2983676"/>
              <a:ext cx="102377" cy="121475"/>
            </a:xfrm>
            <a:custGeom>
              <a:avLst/>
              <a:gdLst/>
              <a:ahLst/>
              <a:cxnLst/>
              <a:rect l="0" t="0" r="0" b="0"/>
              <a:pathLst>
                <a:path w="102377" h="121475">
                  <a:moveTo>
                    <a:pt x="83326" y="54799"/>
                  </a:moveTo>
                  <a:lnTo>
                    <a:pt x="83326" y="54799"/>
                  </a:lnTo>
                  <a:lnTo>
                    <a:pt x="82268" y="30327"/>
                  </a:lnTo>
                  <a:lnTo>
                    <a:pt x="78269" y="18875"/>
                  </a:lnTo>
                  <a:lnTo>
                    <a:pt x="70143" y="9552"/>
                  </a:lnTo>
                  <a:lnTo>
                    <a:pt x="60533" y="2939"/>
                  </a:lnTo>
                  <a:lnTo>
                    <a:pt x="52734" y="0"/>
                  </a:lnTo>
                  <a:lnTo>
                    <a:pt x="42919" y="1516"/>
                  </a:lnTo>
                  <a:lnTo>
                    <a:pt x="31501" y="6776"/>
                  </a:lnTo>
                  <a:lnTo>
                    <a:pt x="14231" y="21638"/>
                  </a:lnTo>
                  <a:lnTo>
                    <a:pt x="5697" y="33358"/>
                  </a:lnTo>
                  <a:lnTo>
                    <a:pt x="0" y="61969"/>
                  </a:lnTo>
                  <a:lnTo>
                    <a:pt x="3368" y="87145"/>
                  </a:lnTo>
                  <a:lnTo>
                    <a:pt x="16126" y="108010"/>
                  </a:lnTo>
                  <a:lnTo>
                    <a:pt x="24532" y="115490"/>
                  </a:lnTo>
                  <a:lnTo>
                    <a:pt x="31795" y="118814"/>
                  </a:lnTo>
                  <a:lnTo>
                    <a:pt x="38551" y="120292"/>
                  </a:lnTo>
                  <a:lnTo>
                    <a:pt x="47904" y="115304"/>
                  </a:lnTo>
                  <a:lnTo>
                    <a:pt x="53362" y="111010"/>
                  </a:lnTo>
                  <a:lnTo>
                    <a:pt x="66099" y="89799"/>
                  </a:lnTo>
                  <a:lnTo>
                    <a:pt x="72280" y="69395"/>
                  </a:lnTo>
                  <a:lnTo>
                    <a:pt x="73742" y="55431"/>
                  </a:lnTo>
                  <a:lnTo>
                    <a:pt x="84154" y="80321"/>
                  </a:lnTo>
                  <a:lnTo>
                    <a:pt x="102376" y="121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8009"/>
            <p:cNvSpPr/>
            <p:nvPr>
              <p:custDataLst>
                <p:tags r:id="rId207"/>
              </p:custDataLst>
            </p:nvPr>
          </p:nvSpPr>
          <p:spPr>
            <a:xfrm>
              <a:off x="4661762" y="2990850"/>
              <a:ext cx="100739" cy="138804"/>
            </a:xfrm>
            <a:custGeom>
              <a:avLst/>
              <a:gdLst/>
              <a:ahLst/>
              <a:cxnLst/>
              <a:rect l="0" t="0" r="0" b="0"/>
              <a:pathLst>
                <a:path w="100739" h="138804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2344" y="9525"/>
                  </a:lnTo>
                  <a:lnTo>
                    <a:pt x="6913" y="12347"/>
                  </a:lnTo>
                  <a:lnTo>
                    <a:pt x="49255" y="45173"/>
                  </a:lnTo>
                  <a:lnTo>
                    <a:pt x="74721" y="85758"/>
                  </a:lnTo>
                  <a:lnTo>
                    <a:pt x="78592" y="99498"/>
                  </a:lnTo>
                  <a:lnTo>
                    <a:pt x="79254" y="115130"/>
                  </a:lnTo>
                  <a:lnTo>
                    <a:pt x="76020" y="129132"/>
                  </a:lnTo>
                  <a:lnTo>
                    <a:pt x="73676" y="133713"/>
                  </a:lnTo>
                  <a:lnTo>
                    <a:pt x="71055" y="136767"/>
                  </a:lnTo>
                  <a:lnTo>
                    <a:pt x="68249" y="138803"/>
                  </a:lnTo>
                  <a:lnTo>
                    <a:pt x="65320" y="138044"/>
                  </a:lnTo>
                  <a:lnTo>
                    <a:pt x="59244" y="131555"/>
                  </a:lnTo>
                  <a:lnTo>
                    <a:pt x="55838" y="121616"/>
                  </a:lnTo>
                  <a:lnTo>
                    <a:pt x="55382" y="108027"/>
                  </a:lnTo>
                  <a:lnTo>
                    <a:pt x="63979" y="61141"/>
                  </a:lnTo>
                  <a:lnTo>
                    <a:pt x="100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8010"/>
            <p:cNvSpPr/>
            <p:nvPr>
              <p:custDataLst>
                <p:tags r:id="rId208"/>
              </p:custDataLst>
            </p:nvPr>
          </p:nvSpPr>
          <p:spPr>
            <a:xfrm>
              <a:off x="4516174" y="3000375"/>
              <a:ext cx="112977" cy="47626"/>
            </a:xfrm>
            <a:custGeom>
              <a:avLst/>
              <a:gdLst/>
              <a:ahLst/>
              <a:cxnLst/>
              <a:rect l="0" t="0" r="0" b="0"/>
              <a:pathLst>
                <a:path w="112977" h="47626">
                  <a:moveTo>
                    <a:pt x="8201" y="47625"/>
                  </a:moveTo>
                  <a:lnTo>
                    <a:pt x="8201" y="47625"/>
                  </a:lnTo>
                  <a:lnTo>
                    <a:pt x="3144" y="47625"/>
                  </a:lnTo>
                  <a:lnTo>
                    <a:pt x="1655" y="46567"/>
                  </a:lnTo>
                  <a:lnTo>
                    <a:pt x="662" y="44803"/>
                  </a:lnTo>
                  <a:lnTo>
                    <a:pt x="0" y="42569"/>
                  </a:lnTo>
                  <a:lnTo>
                    <a:pt x="1675" y="40021"/>
                  </a:lnTo>
                  <a:lnTo>
                    <a:pt x="9181" y="34368"/>
                  </a:lnTo>
                  <a:lnTo>
                    <a:pt x="50507" y="18977"/>
                  </a:lnTo>
                  <a:lnTo>
                    <a:pt x="92875" y="6335"/>
                  </a:lnTo>
                  <a:lnTo>
                    <a:pt x="112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8011"/>
            <p:cNvSpPr/>
            <p:nvPr>
              <p:custDataLst>
                <p:tags r:id="rId209"/>
              </p:custDataLst>
            </p:nvPr>
          </p:nvSpPr>
          <p:spPr>
            <a:xfrm>
              <a:off x="4591413" y="2886075"/>
              <a:ext cx="75838" cy="291584"/>
            </a:xfrm>
            <a:custGeom>
              <a:avLst/>
              <a:gdLst/>
              <a:ahLst/>
              <a:cxnLst/>
              <a:rect l="0" t="0" r="0" b="0"/>
              <a:pathLst>
                <a:path w="75838" h="291584">
                  <a:moveTo>
                    <a:pt x="37737" y="0"/>
                  </a:moveTo>
                  <a:lnTo>
                    <a:pt x="37737" y="0"/>
                  </a:lnTo>
                  <a:lnTo>
                    <a:pt x="32680" y="0"/>
                  </a:lnTo>
                  <a:lnTo>
                    <a:pt x="31191" y="1058"/>
                  </a:lnTo>
                  <a:lnTo>
                    <a:pt x="30198" y="2822"/>
                  </a:lnTo>
                  <a:lnTo>
                    <a:pt x="29095" y="9721"/>
                  </a:lnTo>
                  <a:lnTo>
                    <a:pt x="23272" y="48905"/>
                  </a:lnTo>
                  <a:lnTo>
                    <a:pt x="14989" y="91749"/>
                  </a:lnTo>
                  <a:lnTo>
                    <a:pt x="5832" y="134547"/>
                  </a:lnTo>
                  <a:lnTo>
                    <a:pt x="861" y="180388"/>
                  </a:lnTo>
                  <a:lnTo>
                    <a:pt x="0" y="216667"/>
                  </a:lnTo>
                  <a:lnTo>
                    <a:pt x="803" y="251052"/>
                  </a:lnTo>
                  <a:lnTo>
                    <a:pt x="7852" y="282814"/>
                  </a:lnTo>
                  <a:lnTo>
                    <a:pt x="11464" y="286968"/>
                  </a:lnTo>
                  <a:lnTo>
                    <a:pt x="23943" y="291583"/>
                  </a:lnTo>
                  <a:lnTo>
                    <a:pt x="40073" y="287990"/>
                  </a:lnTo>
                  <a:lnTo>
                    <a:pt x="55708" y="279337"/>
                  </a:lnTo>
                  <a:lnTo>
                    <a:pt x="66185" y="268436"/>
                  </a:lnTo>
                  <a:lnTo>
                    <a:pt x="75837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1637"/>
          <p:cNvGrpSpPr/>
          <p:nvPr/>
        </p:nvGrpSpPr>
        <p:grpSpPr>
          <a:xfrm>
            <a:off x="6137489" y="2747669"/>
            <a:ext cx="249525" cy="326613"/>
            <a:chOff x="6137489" y="2747669"/>
            <a:chExt cx="249525" cy="326613"/>
          </a:xfrm>
        </p:grpSpPr>
        <p:sp>
          <p:nvSpPr>
            <p:cNvPr id="122" name="SMARTInkShape-8012"/>
            <p:cNvSpPr/>
            <p:nvPr>
              <p:custDataLst>
                <p:tags r:id="rId193"/>
              </p:custDataLst>
            </p:nvPr>
          </p:nvSpPr>
          <p:spPr>
            <a:xfrm>
              <a:off x="6278558" y="2905125"/>
              <a:ext cx="108456" cy="122215"/>
            </a:xfrm>
            <a:custGeom>
              <a:avLst/>
              <a:gdLst/>
              <a:ahLst/>
              <a:cxnLst/>
              <a:rect l="0" t="0" r="0" b="0"/>
              <a:pathLst>
                <a:path w="108456" h="122215">
                  <a:moveTo>
                    <a:pt x="74617" y="0"/>
                  </a:moveTo>
                  <a:lnTo>
                    <a:pt x="74617" y="0"/>
                  </a:lnTo>
                  <a:lnTo>
                    <a:pt x="56303" y="0"/>
                  </a:lnTo>
                  <a:lnTo>
                    <a:pt x="44958" y="5644"/>
                  </a:lnTo>
                  <a:lnTo>
                    <a:pt x="17931" y="28379"/>
                  </a:lnTo>
                  <a:lnTo>
                    <a:pt x="12381" y="36602"/>
                  </a:lnTo>
                  <a:lnTo>
                    <a:pt x="1981" y="62440"/>
                  </a:lnTo>
                  <a:lnTo>
                    <a:pt x="0" y="78551"/>
                  </a:lnTo>
                  <a:lnTo>
                    <a:pt x="4765" y="96295"/>
                  </a:lnTo>
                  <a:lnTo>
                    <a:pt x="8999" y="105472"/>
                  </a:lnTo>
                  <a:lnTo>
                    <a:pt x="13938" y="111589"/>
                  </a:lnTo>
                  <a:lnTo>
                    <a:pt x="25071" y="118387"/>
                  </a:lnTo>
                  <a:lnTo>
                    <a:pt x="48295" y="122214"/>
                  </a:lnTo>
                  <a:lnTo>
                    <a:pt x="66093" y="117465"/>
                  </a:lnTo>
                  <a:lnTo>
                    <a:pt x="75285" y="113235"/>
                  </a:lnTo>
                  <a:lnTo>
                    <a:pt x="91141" y="97246"/>
                  </a:lnTo>
                  <a:lnTo>
                    <a:pt x="103127" y="77087"/>
                  </a:lnTo>
                  <a:lnTo>
                    <a:pt x="108455" y="57544"/>
                  </a:lnTo>
                  <a:lnTo>
                    <a:pt x="108001" y="41097"/>
                  </a:lnTo>
                  <a:lnTo>
                    <a:pt x="103212" y="26732"/>
                  </a:lnTo>
                  <a:lnTo>
                    <a:pt x="89675" y="8861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8013"/>
            <p:cNvSpPr/>
            <p:nvPr>
              <p:custDataLst>
                <p:tags r:id="rId194"/>
              </p:custDataLst>
            </p:nvPr>
          </p:nvSpPr>
          <p:spPr>
            <a:xfrm>
              <a:off x="6137489" y="2905551"/>
              <a:ext cx="149012" cy="18625"/>
            </a:xfrm>
            <a:custGeom>
              <a:avLst/>
              <a:gdLst/>
              <a:ahLst/>
              <a:cxnLst/>
              <a:rect l="0" t="0" r="0" b="0"/>
              <a:pathLst>
                <a:path w="149012" h="18625">
                  <a:moveTo>
                    <a:pt x="53761" y="18624"/>
                  </a:moveTo>
                  <a:lnTo>
                    <a:pt x="53761" y="18624"/>
                  </a:lnTo>
                  <a:lnTo>
                    <a:pt x="8049" y="4435"/>
                  </a:lnTo>
                  <a:lnTo>
                    <a:pt x="0" y="1014"/>
                  </a:lnTo>
                  <a:lnTo>
                    <a:pt x="987" y="534"/>
                  </a:lnTo>
                  <a:lnTo>
                    <a:pt x="7728" y="0"/>
                  </a:lnTo>
                  <a:lnTo>
                    <a:pt x="44511" y="6204"/>
                  </a:lnTo>
                  <a:lnTo>
                    <a:pt x="86898" y="8527"/>
                  </a:lnTo>
                  <a:lnTo>
                    <a:pt x="149011" y="9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8014"/>
            <p:cNvSpPr/>
            <p:nvPr>
              <p:custDataLst>
                <p:tags r:id="rId195"/>
              </p:custDataLst>
            </p:nvPr>
          </p:nvSpPr>
          <p:spPr>
            <a:xfrm>
              <a:off x="6191295" y="2747669"/>
              <a:ext cx="66631" cy="326613"/>
            </a:xfrm>
            <a:custGeom>
              <a:avLst/>
              <a:gdLst/>
              <a:ahLst/>
              <a:cxnLst/>
              <a:rect l="0" t="0" r="0" b="0"/>
              <a:pathLst>
                <a:path w="66631" h="326613">
                  <a:moveTo>
                    <a:pt x="47580" y="5056"/>
                  </a:moveTo>
                  <a:lnTo>
                    <a:pt x="47580" y="5056"/>
                  </a:lnTo>
                  <a:lnTo>
                    <a:pt x="47580" y="0"/>
                  </a:lnTo>
                  <a:lnTo>
                    <a:pt x="48638" y="627"/>
                  </a:lnTo>
                  <a:lnTo>
                    <a:pt x="52636" y="6968"/>
                  </a:lnTo>
                  <a:lnTo>
                    <a:pt x="55781" y="22438"/>
                  </a:lnTo>
                  <a:lnTo>
                    <a:pt x="49239" y="62896"/>
                  </a:lnTo>
                  <a:lnTo>
                    <a:pt x="40781" y="102392"/>
                  </a:lnTo>
                  <a:lnTo>
                    <a:pt x="25296" y="148415"/>
                  </a:lnTo>
                  <a:lnTo>
                    <a:pt x="17011" y="195620"/>
                  </a:lnTo>
                  <a:lnTo>
                    <a:pt x="3926" y="242131"/>
                  </a:lnTo>
                  <a:lnTo>
                    <a:pt x="477" y="287663"/>
                  </a:lnTo>
                  <a:lnTo>
                    <a:pt x="0" y="321165"/>
                  </a:lnTo>
                  <a:lnTo>
                    <a:pt x="2102" y="323745"/>
                  </a:lnTo>
                  <a:lnTo>
                    <a:pt x="10082" y="326612"/>
                  </a:lnTo>
                  <a:lnTo>
                    <a:pt x="15173" y="325260"/>
                  </a:lnTo>
                  <a:lnTo>
                    <a:pt x="39680" y="307246"/>
                  </a:lnTo>
                  <a:lnTo>
                    <a:pt x="66630" y="271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1638"/>
          <p:cNvGrpSpPr/>
          <p:nvPr/>
        </p:nvGrpSpPr>
        <p:grpSpPr>
          <a:xfrm>
            <a:off x="6879158" y="2743708"/>
            <a:ext cx="474143" cy="315184"/>
            <a:chOff x="6879158" y="2743708"/>
            <a:chExt cx="474143" cy="315184"/>
          </a:xfrm>
        </p:grpSpPr>
        <p:sp>
          <p:nvSpPr>
            <p:cNvPr id="126" name="SMARTInkShape-8015"/>
            <p:cNvSpPr/>
            <p:nvPr>
              <p:custDataLst>
                <p:tags r:id="rId189"/>
              </p:custDataLst>
            </p:nvPr>
          </p:nvSpPr>
          <p:spPr>
            <a:xfrm>
              <a:off x="7204597" y="2889338"/>
              <a:ext cx="148704" cy="88130"/>
            </a:xfrm>
            <a:custGeom>
              <a:avLst/>
              <a:gdLst/>
              <a:ahLst/>
              <a:cxnLst/>
              <a:rect l="0" t="0" r="0" b="0"/>
              <a:pathLst>
                <a:path w="148704" h="88130">
                  <a:moveTo>
                    <a:pt x="24878" y="53887"/>
                  </a:moveTo>
                  <a:lnTo>
                    <a:pt x="24878" y="53887"/>
                  </a:lnTo>
                  <a:lnTo>
                    <a:pt x="29934" y="53887"/>
                  </a:lnTo>
                  <a:lnTo>
                    <a:pt x="35239" y="51065"/>
                  </a:lnTo>
                  <a:lnTo>
                    <a:pt x="52324" y="35573"/>
                  </a:lnTo>
                  <a:lnTo>
                    <a:pt x="58243" y="27050"/>
                  </a:lnTo>
                  <a:lnTo>
                    <a:pt x="60873" y="18676"/>
                  </a:lnTo>
                  <a:lnTo>
                    <a:pt x="62042" y="7899"/>
                  </a:lnTo>
                  <a:lnTo>
                    <a:pt x="61296" y="4178"/>
                  </a:lnTo>
                  <a:lnTo>
                    <a:pt x="59740" y="1698"/>
                  </a:lnTo>
                  <a:lnTo>
                    <a:pt x="57644" y="44"/>
                  </a:lnTo>
                  <a:lnTo>
                    <a:pt x="54130" y="0"/>
                  </a:lnTo>
                  <a:lnTo>
                    <a:pt x="44583" y="2774"/>
                  </a:lnTo>
                  <a:lnTo>
                    <a:pt x="27307" y="15341"/>
                  </a:lnTo>
                  <a:lnTo>
                    <a:pt x="8782" y="37527"/>
                  </a:lnTo>
                  <a:lnTo>
                    <a:pt x="1849" y="52260"/>
                  </a:lnTo>
                  <a:lnTo>
                    <a:pt x="0" y="59152"/>
                  </a:lnTo>
                  <a:lnTo>
                    <a:pt x="1943" y="65864"/>
                  </a:lnTo>
                  <a:lnTo>
                    <a:pt x="12568" y="78966"/>
                  </a:lnTo>
                  <a:lnTo>
                    <a:pt x="25051" y="86200"/>
                  </a:lnTo>
                  <a:lnTo>
                    <a:pt x="31343" y="88129"/>
                  </a:lnTo>
                  <a:lnTo>
                    <a:pt x="78406" y="83620"/>
                  </a:lnTo>
                  <a:lnTo>
                    <a:pt x="148703" y="63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8016"/>
            <p:cNvSpPr/>
            <p:nvPr>
              <p:custDataLst>
                <p:tags r:id="rId190"/>
              </p:custDataLst>
            </p:nvPr>
          </p:nvSpPr>
          <p:spPr>
            <a:xfrm>
              <a:off x="7071856" y="2757194"/>
              <a:ext cx="81420" cy="233657"/>
            </a:xfrm>
            <a:custGeom>
              <a:avLst/>
              <a:gdLst/>
              <a:ahLst/>
              <a:cxnLst/>
              <a:rect l="0" t="0" r="0" b="0"/>
              <a:pathLst>
                <a:path w="81420" h="233657">
                  <a:moveTo>
                    <a:pt x="24269" y="5056"/>
                  </a:moveTo>
                  <a:lnTo>
                    <a:pt x="24269" y="5056"/>
                  </a:lnTo>
                  <a:lnTo>
                    <a:pt x="24269" y="0"/>
                  </a:lnTo>
                  <a:lnTo>
                    <a:pt x="24269" y="42768"/>
                  </a:lnTo>
                  <a:lnTo>
                    <a:pt x="21447" y="81141"/>
                  </a:lnTo>
                  <a:lnTo>
                    <a:pt x="16731" y="122144"/>
                  </a:lnTo>
                  <a:lnTo>
                    <a:pt x="15137" y="168237"/>
                  </a:lnTo>
                  <a:lnTo>
                    <a:pt x="6578" y="214129"/>
                  </a:lnTo>
                  <a:lnTo>
                    <a:pt x="3001" y="222508"/>
                  </a:lnTo>
                  <a:lnTo>
                    <a:pt x="565" y="226224"/>
                  </a:lnTo>
                  <a:lnTo>
                    <a:pt x="0" y="228701"/>
                  </a:lnTo>
                  <a:lnTo>
                    <a:pt x="681" y="230353"/>
                  </a:lnTo>
                  <a:lnTo>
                    <a:pt x="2194" y="231454"/>
                  </a:lnTo>
                  <a:lnTo>
                    <a:pt x="3202" y="231130"/>
                  </a:lnTo>
                  <a:lnTo>
                    <a:pt x="3875" y="229855"/>
                  </a:lnTo>
                  <a:lnTo>
                    <a:pt x="18398" y="189750"/>
                  </a:lnTo>
                  <a:lnTo>
                    <a:pt x="27586" y="175374"/>
                  </a:lnTo>
                  <a:lnTo>
                    <a:pt x="31772" y="172576"/>
                  </a:lnTo>
                  <a:lnTo>
                    <a:pt x="42068" y="169468"/>
                  </a:lnTo>
                  <a:lnTo>
                    <a:pt x="47776" y="170755"/>
                  </a:lnTo>
                  <a:lnTo>
                    <a:pt x="59765" y="177831"/>
                  </a:lnTo>
                  <a:lnTo>
                    <a:pt x="66503" y="185209"/>
                  </a:lnTo>
                  <a:lnTo>
                    <a:pt x="69498" y="193074"/>
                  </a:lnTo>
                  <a:lnTo>
                    <a:pt x="81419" y="233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8017"/>
            <p:cNvSpPr/>
            <p:nvPr>
              <p:custDataLst>
                <p:tags r:id="rId191"/>
              </p:custDataLst>
            </p:nvPr>
          </p:nvSpPr>
          <p:spPr>
            <a:xfrm>
              <a:off x="6879158" y="2876550"/>
              <a:ext cx="150293" cy="28576"/>
            </a:xfrm>
            <a:custGeom>
              <a:avLst/>
              <a:gdLst/>
              <a:ahLst/>
              <a:cxnLst/>
              <a:rect l="0" t="0" r="0" b="0"/>
              <a:pathLst>
                <a:path w="150293" h="28576">
                  <a:moveTo>
                    <a:pt x="26467" y="28575"/>
                  </a:moveTo>
                  <a:lnTo>
                    <a:pt x="26467" y="28575"/>
                  </a:lnTo>
                  <a:lnTo>
                    <a:pt x="0" y="28575"/>
                  </a:lnTo>
                  <a:lnTo>
                    <a:pt x="39393" y="25753"/>
                  </a:lnTo>
                  <a:lnTo>
                    <a:pt x="85901" y="16817"/>
                  </a:lnTo>
                  <a:lnTo>
                    <a:pt x="1502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8018"/>
            <p:cNvSpPr/>
            <p:nvPr>
              <p:custDataLst>
                <p:tags r:id="rId192"/>
              </p:custDataLst>
            </p:nvPr>
          </p:nvSpPr>
          <p:spPr>
            <a:xfrm>
              <a:off x="6962902" y="2743708"/>
              <a:ext cx="57024" cy="315184"/>
            </a:xfrm>
            <a:custGeom>
              <a:avLst/>
              <a:gdLst/>
              <a:ahLst/>
              <a:cxnLst/>
              <a:rect l="0" t="0" r="0" b="0"/>
              <a:pathLst>
                <a:path w="57024" h="315184">
                  <a:moveTo>
                    <a:pt x="37973" y="18542"/>
                  </a:moveTo>
                  <a:lnTo>
                    <a:pt x="37973" y="18542"/>
                  </a:lnTo>
                  <a:lnTo>
                    <a:pt x="37973" y="0"/>
                  </a:lnTo>
                  <a:lnTo>
                    <a:pt x="32917" y="45266"/>
                  </a:lnTo>
                  <a:lnTo>
                    <a:pt x="24716" y="85256"/>
                  </a:lnTo>
                  <a:lnTo>
                    <a:pt x="19010" y="127597"/>
                  </a:lnTo>
                  <a:lnTo>
                    <a:pt x="12716" y="170799"/>
                  </a:lnTo>
                  <a:lnTo>
                    <a:pt x="7231" y="209327"/>
                  </a:lnTo>
                  <a:lnTo>
                    <a:pt x="842" y="251217"/>
                  </a:lnTo>
                  <a:lnTo>
                    <a:pt x="0" y="298309"/>
                  </a:lnTo>
                  <a:lnTo>
                    <a:pt x="2074" y="304536"/>
                  </a:lnTo>
                  <a:lnTo>
                    <a:pt x="10024" y="314278"/>
                  </a:lnTo>
                  <a:lnTo>
                    <a:pt x="15107" y="315183"/>
                  </a:lnTo>
                  <a:lnTo>
                    <a:pt x="20612" y="313669"/>
                  </a:lnTo>
                  <a:lnTo>
                    <a:pt x="31315" y="306343"/>
                  </a:lnTo>
                  <a:lnTo>
                    <a:pt x="43291" y="289260"/>
                  </a:lnTo>
                  <a:lnTo>
                    <a:pt x="57023" y="256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1639"/>
          <p:cNvGrpSpPr/>
          <p:nvPr/>
        </p:nvGrpSpPr>
        <p:grpSpPr>
          <a:xfrm>
            <a:off x="7734352" y="2644228"/>
            <a:ext cx="533349" cy="360987"/>
            <a:chOff x="7734352" y="2644228"/>
            <a:chExt cx="533349" cy="360987"/>
          </a:xfrm>
        </p:grpSpPr>
        <p:sp>
          <p:nvSpPr>
            <p:cNvPr id="131" name="SMARTInkShape-8019"/>
            <p:cNvSpPr/>
            <p:nvPr>
              <p:custDataLst>
                <p:tags r:id="rId183"/>
              </p:custDataLst>
            </p:nvPr>
          </p:nvSpPr>
          <p:spPr>
            <a:xfrm>
              <a:off x="8107100" y="2800350"/>
              <a:ext cx="160601" cy="18659"/>
            </a:xfrm>
            <a:custGeom>
              <a:avLst/>
              <a:gdLst/>
              <a:ahLst/>
              <a:cxnLst/>
              <a:rect l="0" t="0" r="0" b="0"/>
              <a:pathLst>
                <a:path w="160601" h="18659">
                  <a:moveTo>
                    <a:pt x="8200" y="9525"/>
                  </a:moveTo>
                  <a:lnTo>
                    <a:pt x="8200" y="9525"/>
                  </a:lnTo>
                  <a:lnTo>
                    <a:pt x="0" y="17726"/>
                  </a:lnTo>
                  <a:lnTo>
                    <a:pt x="616" y="18167"/>
                  </a:lnTo>
                  <a:lnTo>
                    <a:pt x="4124" y="18658"/>
                  </a:lnTo>
                  <a:lnTo>
                    <a:pt x="31267" y="13485"/>
                  </a:lnTo>
                  <a:lnTo>
                    <a:pt x="70651" y="14815"/>
                  </a:lnTo>
                  <a:lnTo>
                    <a:pt x="114611" y="5514"/>
                  </a:lnTo>
                  <a:lnTo>
                    <a:pt x="160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8020"/>
            <p:cNvSpPr/>
            <p:nvPr>
              <p:custDataLst>
                <p:tags r:id="rId184"/>
              </p:custDataLst>
            </p:nvPr>
          </p:nvSpPr>
          <p:spPr>
            <a:xfrm>
              <a:off x="8155687" y="2644228"/>
              <a:ext cx="54864" cy="311628"/>
            </a:xfrm>
            <a:custGeom>
              <a:avLst/>
              <a:gdLst/>
              <a:ahLst/>
              <a:cxnLst/>
              <a:rect l="0" t="0" r="0" b="0"/>
              <a:pathLst>
                <a:path w="54864" h="311628">
                  <a:moveTo>
                    <a:pt x="35813" y="22772"/>
                  </a:moveTo>
                  <a:lnTo>
                    <a:pt x="35813" y="22772"/>
                  </a:lnTo>
                  <a:lnTo>
                    <a:pt x="48905" y="8622"/>
                  </a:lnTo>
                  <a:lnTo>
                    <a:pt x="53097" y="0"/>
                  </a:lnTo>
                  <a:lnTo>
                    <a:pt x="53686" y="182"/>
                  </a:lnTo>
                  <a:lnTo>
                    <a:pt x="54078" y="1362"/>
                  </a:lnTo>
                  <a:lnTo>
                    <a:pt x="41537" y="48344"/>
                  </a:lnTo>
                  <a:lnTo>
                    <a:pt x="33745" y="91038"/>
                  </a:lnTo>
                  <a:lnTo>
                    <a:pt x="26212" y="137281"/>
                  </a:lnTo>
                  <a:lnTo>
                    <a:pt x="16121" y="180858"/>
                  </a:lnTo>
                  <a:lnTo>
                    <a:pt x="7048" y="221659"/>
                  </a:lnTo>
                  <a:lnTo>
                    <a:pt x="479" y="260560"/>
                  </a:lnTo>
                  <a:lnTo>
                    <a:pt x="0" y="282972"/>
                  </a:lnTo>
                  <a:lnTo>
                    <a:pt x="3317" y="296461"/>
                  </a:lnTo>
                  <a:lnTo>
                    <a:pt x="11132" y="310005"/>
                  </a:lnTo>
                  <a:lnTo>
                    <a:pt x="15126" y="311627"/>
                  </a:lnTo>
                  <a:lnTo>
                    <a:pt x="25208" y="310608"/>
                  </a:lnTo>
                  <a:lnTo>
                    <a:pt x="36744" y="300982"/>
                  </a:lnTo>
                  <a:lnTo>
                    <a:pt x="42783" y="293970"/>
                  </a:lnTo>
                  <a:lnTo>
                    <a:pt x="49494" y="277713"/>
                  </a:lnTo>
                  <a:lnTo>
                    <a:pt x="54863" y="213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8021"/>
            <p:cNvSpPr/>
            <p:nvPr>
              <p:custDataLst>
                <p:tags r:id="rId185"/>
              </p:custDataLst>
            </p:nvPr>
          </p:nvSpPr>
          <p:spPr>
            <a:xfrm>
              <a:off x="7991475" y="2839774"/>
              <a:ext cx="95251" cy="151077"/>
            </a:xfrm>
            <a:custGeom>
              <a:avLst/>
              <a:gdLst/>
              <a:ahLst/>
              <a:cxnLst/>
              <a:rect l="0" t="0" r="0" b="0"/>
              <a:pathLst>
                <a:path w="95251" h="151077">
                  <a:moveTo>
                    <a:pt x="95250" y="8201"/>
                  </a:moveTo>
                  <a:lnTo>
                    <a:pt x="95250" y="8201"/>
                  </a:lnTo>
                  <a:lnTo>
                    <a:pt x="95250" y="3145"/>
                  </a:lnTo>
                  <a:lnTo>
                    <a:pt x="93133" y="1655"/>
                  </a:lnTo>
                  <a:lnTo>
                    <a:pt x="85137" y="0"/>
                  </a:lnTo>
                  <a:lnTo>
                    <a:pt x="81099" y="1675"/>
                  </a:lnTo>
                  <a:lnTo>
                    <a:pt x="69303" y="15205"/>
                  </a:lnTo>
                  <a:lnTo>
                    <a:pt x="40785" y="56749"/>
                  </a:lnTo>
                  <a:lnTo>
                    <a:pt x="17894" y="98538"/>
                  </a:lnTo>
                  <a:lnTo>
                    <a:pt x="0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8022"/>
            <p:cNvSpPr/>
            <p:nvPr>
              <p:custDataLst>
                <p:tags r:id="rId186"/>
              </p:custDataLst>
            </p:nvPr>
          </p:nvSpPr>
          <p:spPr>
            <a:xfrm>
              <a:off x="7879236" y="2845059"/>
              <a:ext cx="93190" cy="106966"/>
            </a:xfrm>
            <a:custGeom>
              <a:avLst/>
              <a:gdLst/>
              <a:ahLst/>
              <a:cxnLst/>
              <a:rect l="0" t="0" r="0" b="0"/>
              <a:pathLst>
                <a:path w="93190" h="106966">
                  <a:moveTo>
                    <a:pt x="7464" y="60066"/>
                  </a:moveTo>
                  <a:lnTo>
                    <a:pt x="7464" y="60066"/>
                  </a:lnTo>
                  <a:lnTo>
                    <a:pt x="29854" y="60066"/>
                  </a:lnTo>
                  <a:lnTo>
                    <a:pt x="44320" y="55010"/>
                  </a:lnTo>
                  <a:lnTo>
                    <a:pt x="64032" y="40769"/>
                  </a:lnTo>
                  <a:lnTo>
                    <a:pt x="67401" y="37676"/>
                  </a:lnTo>
                  <a:lnTo>
                    <a:pt x="71144" y="28595"/>
                  </a:lnTo>
                  <a:lnTo>
                    <a:pt x="72142" y="23210"/>
                  </a:lnTo>
                  <a:lnTo>
                    <a:pt x="70429" y="14405"/>
                  </a:lnTo>
                  <a:lnTo>
                    <a:pt x="68491" y="10575"/>
                  </a:lnTo>
                  <a:lnTo>
                    <a:pt x="57870" y="3498"/>
                  </a:lnTo>
                  <a:lnTo>
                    <a:pt x="50593" y="129"/>
                  </a:lnTo>
                  <a:lnTo>
                    <a:pt x="43625" y="0"/>
                  </a:lnTo>
                  <a:lnTo>
                    <a:pt x="30239" y="5500"/>
                  </a:lnTo>
                  <a:lnTo>
                    <a:pt x="20055" y="15001"/>
                  </a:lnTo>
                  <a:lnTo>
                    <a:pt x="8373" y="35072"/>
                  </a:lnTo>
                  <a:lnTo>
                    <a:pt x="0" y="60185"/>
                  </a:lnTo>
                  <a:lnTo>
                    <a:pt x="1678" y="71055"/>
                  </a:lnTo>
                  <a:lnTo>
                    <a:pt x="7008" y="82942"/>
                  </a:lnTo>
                  <a:lnTo>
                    <a:pt x="20852" y="99417"/>
                  </a:lnTo>
                  <a:lnTo>
                    <a:pt x="28584" y="104014"/>
                  </a:lnTo>
                  <a:lnTo>
                    <a:pt x="51892" y="106965"/>
                  </a:lnTo>
                  <a:lnTo>
                    <a:pt x="79071" y="106417"/>
                  </a:lnTo>
                  <a:lnTo>
                    <a:pt x="93189" y="98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8023"/>
            <p:cNvSpPr/>
            <p:nvPr>
              <p:custDataLst>
                <p:tags r:id="rId187"/>
              </p:custDataLst>
            </p:nvPr>
          </p:nvSpPr>
          <p:spPr>
            <a:xfrm>
              <a:off x="7992800" y="2830641"/>
              <a:ext cx="74876" cy="150685"/>
            </a:xfrm>
            <a:custGeom>
              <a:avLst/>
              <a:gdLst/>
              <a:ahLst/>
              <a:cxnLst/>
              <a:rect l="0" t="0" r="0" b="0"/>
              <a:pathLst>
                <a:path w="74876" h="150685">
                  <a:moveTo>
                    <a:pt x="8200" y="17334"/>
                  </a:moveTo>
                  <a:lnTo>
                    <a:pt x="8200" y="17334"/>
                  </a:lnTo>
                  <a:lnTo>
                    <a:pt x="8200" y="4077"/>
                  </a:lnTo>
                  <a:lnTo>
                    <a:pt x="7142" y="2146"/>
                  </a:lnTo>
                  <a:lnTo>
                    <a:pt x="5378" y="858"/>
                  </a:lnTo>
                  <a:lnTo>
                    <a:pt x="3144" y="0"/>
                  </a:lnTo>
                  <a:lnTo>
                    <a:pt x="1655" y="486"/>
                  </a:lnTo>
                  <a:lnTo>
                    <a:pt x="662" y="1869"/>
                  </a:lnTo>
                  <a:lnTo>
                    <a:pt x="0" y="3849"/>
                  </a:lnTo>
                  <a:lnTo>
                    <a:pt x="12049" y="47234"/>
                  </a:lnTo>
                  <a:lnTo>
                    <a:pt x="34698" y="94318"/>
                  </a:lnTo>
                  <a:lnTo>
                    <a:pt x="49682" y="112934"/>
                  </a:lnTo>
                  <a:lnTo>
                    <a:pt x="61295" y="121507"/>
                  </a:lnTo>
                  <a:lnTo>
                    <a:pt x="70381" y="135454"/>
                  </a:lnTo>
                  <a:lnTo>
                    <a:pt x="74875" y="150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8024"/>
            <p:cNvSpPr/>
            <p:nvPr>
              <p:custDataLst>
                <p:tags r:id="rId188"/>
              </p:custDataLst>
            </p:nvPr>
          </p:nvSpPr>
          <p:spPr>
            <a:xfrm>
              <a:off x="7734352" y="2841989"/>
              <a:ext cx="104724" cy="163226"/>
            </a:xfrm>
            <a:custGeom>
              <a:avLst/>
              <a:gdLst/>
              <a:ahLst/>
              <a:cxnLst/>
              <a:rect l="0" t="0" r="0" b="0"/>
              <a:pathLst>
                <a:path w="104724" h="163226">
                  <a:moveTo>
                    <a:pt x="9473" y="15511"/>
                  </a:moveTo>
                  <a:lnTo>
                    <a:pt x="9473" y="15511"/>
                  </a:lnTo>
                  <a:lnTo>
                    <a:pt x="9473" y="59359"/>
                  </a:lnTo>
                  <a:lnTo>
                    <a:pt x="9473" y="104880"/>
                  </a:lnTo>
                  <a:lnTo>
                    <a:pt x="6651" y="140369"/>
                  </a:lnTo>
                  <a:lnTo>
                    <a:pt x="1273" y="162470"/>
                  </a:lnTo>
                  <a:lnTo>
                    <a:pt x="831" y="163225"/>
                  </a:lnTo>
                  <a:lnTo>
                    <a:pt x="536" y="162670"/>
                  </a:lnTo>
                  <a:lnTo>
                    <a:pt x="0" y="117318"/>
                  </a:lnTo>
                  <a:lnTo>
                    <a:pt x="2786" y="81306"/>
                  </a:lnTo>
                  <a:lnTo>
                    <a:pt x="13136" y="43825"/>
                  </a:lnTo>
                  <a:lnTo>
                    <a:pt x="30541" y="8404"/>
                  </a:lnTo>
                  <a:lnTo>
                    <a:pt x="36218" y="4423"/>
                  </a:lnTo>
                  <a:lnTo>
                    <a:pt x="50993" y="0"/>
                  </a:lnTo>
                  <a:lnTo>
                    <a:pt x="58320" y="937"/>
                  </a:lnTo>
                  <a:lnTo>
                    <a:pt x="72105" y="7623"/>
                  </a:lnTo>
                  <a:lnTo>
                    <a:pt x="79643" y="14827"/>
                  </a:lnTo>
                  <a:lnTo>
                    <a:pt x="89539" y="38189"/>
                  </a:lnTo>
                  <a:lnTo>
                    <a:pt x="95138" y="78865"/>
                  </a:lnTo>
                  <a:lnTo>
                    <a:pt x="103253" y="121312"/>
                  </a:lnTo>
                  <a:lnTo>
                    <a:pt x="104723" y="139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1640"/>
          <p:cNvGrpSpPr/>
          <p:nvPr/>
        </p:nvGrpSpPr>
        <p:grpSpPr>
          <a:xfrm>
            <a:off x="8601075" y="2651987"/>
            <a:ext cx="714376" cy="311974"/>
            <a:chOff x="8601075" y="2651987"/>
            <a:chExt cx="714376" cy="311974"/>
          </a:xfrm>
        </p:grpSpPr>
        <p:sp>
          <p:nvSpPr>
            <p:cNvPr id="138" name="SMARTInkShape-8025"/>
            <p:cNvSpPr/>
            <p:nvPr>
              <p:custDataLst>
                <p:tags r:id="rId176"/>
              </p:custDataLst>
            </p:nvPr>
          </p:nvSpPr>
          <p:spPr>
            <a:xfrm>
              <a:off x="8716033" y="2819400"/>
              <a:ext cx="113643" cy="47626"/>
            </a:xfrm>
            <a:custGeom>
              <a:avLst/>
              <a:gdLst/>
              <a:ahLst/>
              <a:cxnLst/>
              <a:rect l="0" t="0" r="0" b="0"/>
              <a:pathLst>
                <a:path w="113643" h="47626">
                  <a:moveTo>
                    <a:pt x="37442" y="47625"/>
                  </a:moveTo>
                  <a:lnTo>
                    <a:pt x="37442" y="47625"/>
                  </a:lnTo>
                  <a:lnTo>
                    <a:pt x="32385" y="47625"/>
                  </a:lnTo>
                  <a:lnTo>
                    <a:pt x="1567" y="29360"/>
                  </a:lnTo>
                  <a:lnTo>
                    <a:pt x="825" y="28040"/>
                  </a:lnTo>
                  <a:lnTo>
                    <a:pt x="0" y="23751"/>
                  </a:lnTo>
                  <a:lnTo>
                    <a:pt x="840" y="22184"/>
                  </a:lnTo>
                  <a:lnTo>
                    <a:pt x="2457" y="21139"/>
                  </a:lnTo>
                  <a:lnTo>
                    <a:pt x="46381" y="9431"/>
                  </a:lnTo>
                  <a:lnTo>
                    <a:pt x="1136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8026"/>
            <p:cNvSpPr/>
            <p:nvPr>
              <p:custDataLst>
                <p:tags r:id="rId177"/>
              </p:custDataLst>
            </p:nvPr>
          </p:nvSpPr>
          <p:spPr>
            <a:xfrm>
              <a:off x="8763038" y="2673501"/>
              <a:ext cx="47197" cy="290460"/>
            </a:xfrm>
            <a:custGeom>
              <a:avLst/>
              <a:gdLst/>
              <a:ahLst/>
              <a:cxnLst/>
              <a:rect l="0" t="0" r="0" b="0"/>
              <a:pathLst>
                <a:path w="47197" h="290460">
                  <a:moveTo>
                    <a:pt x="38062" y="31599"/>
                  </a:moveTo>
                  <a:lnTo>
                    <a:pt x="38062" y="31599"/>
                  </a:lnTo>
                  <a:lnTo>
                    <a:pt x="45602" y="13699"/>
                  </a:lnTo>
                  <a:lnTo>
                    <a:pt x="47196" y="76"/>
                  </a:lnTo>
                  <a:lnTo>
                    <a:pt x="46268" y="0"/>
                  </a:lnTo>
                  <a:lnTo>
                    <a:pt x="42414" y="5561"/>
                  </a:lnTo>
                  <a:lnTo>
                    <a:pt x="33389" y="51708"/>
                  </a:lnTo>
                  <a:lnTo>
                    <a:pt x="21892" y="90017"/>
                  </a:lnTo>
                  <a:lnTo>
                    <a:pt x="12250" y="134429"/>
                  </a:lnTo>
                  <a:lnTo>
                    <a:pt x="7484" y="170017"/>
                  </a:lnTo>
                  <a:lnTo>
                    <a:pt x="2191" y="211253"/>
                  </a:lnTo>
                  <a:lnTo>
                    <a:pt x="402" y="253000"/>
                  </a:lnTo>
                  <a:lnTo>
                    <a:pt x="0" y="289714"/>
                  </a:lnTo>
                  <a:lnTo>
                    <a:pt x="2105" y="290459"/>
                  </a:lnTo>
                  <a:lnTo>
                    <a:pt x="10086" y="285642"/>
                  </a:lnTo>
                  <a:lnTo>
                    <a:pt x="19012" y="269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8027"/>
            <p:cNvSpPr/>
            <p:nvPr>
              <p:custDataLst>
                <p:tags r:id="rId178"/>
              </p:custDataLst>
            </p:nvPr>
          </p:nvSpPr>
          <p:spPr>
            <a:xfrm>
              <a:off x="8601075" y="2786220"/>
              <a:ext cx="85726" cy="156041"/>
            </a:xfrm>
            <a:custGeom>
              <a:avLst/>
              <a:gdLst/>
              <a:ahLst/>
              <a:cxnLst/>
              <a:rect l="0" t="0" r="0" b="0"/>
              <a:pathLst>
                <a:path w="85726" h="156041">
                  <a:moveTo>
                    <a:pt x="85725" y="14130"/>
                  </a:moveTo>
                  <a:lnTo>
                    <a:pt x="85725" y="14130"/>
                  </a:lnTo>
                  <a:lnTo>
                    <a:pt x="59210" y="873"/>
                  </a:lnTo>
                  <a:lnTo>
                    <a:pt x="54290" y="0"/>
                  </a:lnTo>
                  <a:lnTo>
                    <a:pt x="49952" y="477"/>
                  </a:lnTo>
                  <a:lnTo>
                    <a:pt x="18965" y="12724"/>
                  </a:lnTo>
                  <a:lnTo>
                    <a:pt x="9134" y="22677"/>
                  </a:lnTo>
                  <a:lnTo>
                    <a:pt x="4059" y="36979"/>
                  </a:lnTo>
                  <a:lnTo>
                    <a:pt x="2706" y="45237"/>
                  </a:lnTo>
                  <a:lnTo>
                    <a:pt x="3921" y="52860"/>
                  </a:lnTo>
                  <a:lnTo>
                    <a:pt x="10915" y="66974"/>
                  </a:lnTo>
                  <a:lnTo>
                    <a:pt x="48951" y="111430"/>
                  </a:lnTo>
                  <a:lnTo>
                    <a:pt x="61127" y="131039"/>
                  </a:lnTo>
                  <a:lnTo>
                    <a:pt x="61918" y="135461"/>
                  </a:lnTo>
                  <a:lnTo>
                    <a:pt x="59975" y="146019"/>
                  </a:lnTo>
                  <a:lnTo>
                    <a:pt x="57975" y="149681"/>
                  </a:lnTo>
                  <a:lnTo>
                    <a:pt x="55583" y="152122"/>
                  </a:lnTo>
                  <a:lnTo>
                    <a:pt x="52931" y="153750"/>
                  </a:lnTo>
                  <a:lnTo>
                    <a:pt x="39084" y="156040"/>
                  </a:lnTo>
                  <a:lnTo>
                    <a:pt x="21576" y="151663"/>
                  </a:lnTo>
                  <a:lnTo>
                    <a:pt x="0" y="118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8028"/>
            <p:cNvSpPr/>
            <p:nvPr>
              <p:custDataLst>
                <p:tags r:id="rId179"/>
              </p:custDataLst>
            </p:nvPr>
          </p:nvSpPr>
          <p:spPr>
            <a:xfrm>
              <a:off x="8842810" y="2805531"/>
              <a:ext cx="110691" cy="109120"/>
            </a:xfrm>
            <a:custGeom>
              <a:avLst/>
              <a:gdLst/>
              <a:ahLst/>
              <a:cxnLst/>
              <a:rect l="0" t="0" r="0" b="0"/>
              <a:pathLst>
                <a:path w="110691" h="109120">
                  <a:moveTo>
                    <a:pt x="91640" y="23394"/>
                  </a:moveTo>
                  <a:lnTo>
                    <a:pt x="91640" y="23394"/>
                  </a:lnTo>
                  <a:lnTo>
                    <a:pt x="91640" y="18338"/>
                  </a:lnTo>
                  <a:lnTo>
                    <a:pt x="88818" y="13033"/>
                  </a:lnTo>
                  <a:lnTo>
                    <a:pt x="78383" y="1004"/>
                  </a:lnTo>
                  <a:lnTo>
                    <a:pt x="75394" y="0"/>
                  </a:lnTo>
                  <a:lnTo>
                    <a:pt x="72343" y="390"/>
                  </a:lnTo>
                  <a:lnTo>
                    <a:pt x="69250" y="1708"/>
                  </a:lnTo>
                  <a:lnTo>
                    <a:pt x="42532" y="5940"/>
                  </a:lnTo>
                  <a:lnTo>
                    <a:pt x="28893" y="14225"/>
                  </a:lnTo>
                  <a:lnTo>
                    <a:pt x="9313" y="35847"/>
                  </a:lnTo>
                  <a:lnTo>
                    <a:pt x="2133" y="53270"/>
                  </a:lnTo>
                  <a:lnTo>
                    <a:pt x="0" y="70539"/>
                  </a:lnTo>
                  <a:lnTo>
                    <a:pt x="2581" y="85269"/>
                  </a:lnTo>
                  <a:lnTo>
                    <a:pt x="6867" y="90044"/>
                  </a:lnTo>
                  <a:lnTo>
                    <a:pt x="20096" y="95350"/>
                  </a:lnTo>
                  <a:lnTo>
                    <a:pt x="40338" y="98337"/>
                  </a:lnTo>
                  <a:lnTo>
                    <a:pt x="53317" y="93391"/>
                  </a:lnTo>
                  <a:lnTo>
                    <a:pt x="65083" y="84137"/>
                  </a:lnTo>
                  <a:lnTo>
                    <a:pt x="87026" y="56157"/>
                  </a:lnTo>
                  <a:lnTo>
                    <a:pt x="90273" y="48035"/>
                  </a:lnTo>
                  <a:lnTo>
                    <a:pt x="90728" y="48288"/>
                  </a:lnTo>
                  <a:lnTo>
                    <a:pt x="91460" y="56298"/>
                  </a:lnTo>
                  <a:lnTo>
                    <a:pt x="86117" y="75676"/>
                  </a:lnTo>
                  <a:lnTo>
                    <a:pt x="88480" y="87553"/>
                  </a:lnTo>
                  <a:lnTo>
                    <a:pt x="95760" y="101082"/>
                  </a:lnTo>
                  <a:lnTo>
                    <a:pt x="110690" y="109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8029"/>
            <p:cNvSpPr/>
            <p:nvPr>
              <p:custDataLst>
                <p:tags r:id="rId180"/>
              </p:custDataLst>
            </p:nvPr>
          </p:nvSpPr>
          <p:spPr>
            <a:xfrm>
              <a:off x="9020616" y="2651987"/>
              <a:ext cx="75760" cy="288450"/>
            </a:xfrm>
            <a:custGeom>
              <a:avLst/>
              <a:gdLst/>
              <a:ahLst/>
              <a:cxnLst/>
              <a:rect l="0" t="0" r="0" b="0"/>
              <a:pathLst>
                <a:path w="75760" h="288450">
                  <a:moveTo>
                    <a:pt x="75759" y="5488"/>
                  </a:moveTo>
                  <a:lnTo>
                    <a:pt x="75759" y="5488"/>
                  </a:lnTo>
                  <a:lnTo>
                    <a:pt x="70702" y="432"/>
                  </a:lnTo>
                  <a:lnTo>
                    <a:pt x="68154" y="0"/>
                  </a:lnTo>
                  <a:lnTo>
                    <a:pt x="65398" y="771"/>
                  </a:lnTo>
                  <a:lnTo>
                    <a:pt x="62502" y="2343"/>
                  </a:lnTo>
                  <a:lnTo>
                    <a:pt x="53369" y="19726"/>
                  </a:lnTo>
                  <a:lnTo>
                    <a:pt x="45176" y="58542"/>
                  </a:lnTo>
                  <a:lnTo>
                    <a:pt x="34087" y="99929"/>
                  </a:lnTo>
                  <a:lnTo>
                    <a:pt x="21704" y="145224"/>
                  </a:lnTo>
                  <a:lnTo>
                    <a:pt x="10954" y="190519"/>
                  </a:lnTo>
                  <a:lnTo>
                    <a:pt x="1791" y="236517"/>
                  </a:lnTo>
                  <a:lnTo>
                    <a:pt x="0" y="265024"/>
                  </a:lnTo>
                  <a:lnTo>
                    <a:pt x="2577" y="277118"/>
                  </a:lnTo>
                  <a:lnTo>
                    <a:pt x="4746" y="281825"/>
                  </a:lnTo>
                  <a:lnTo>
                    <a:pt x="8309" y="284962"/>
                  </a:lnTo>
                  <a:lnTo>
                    <a:pt x="17912" y="288449"/>
                  </a:lnTo>
                  <a:lnTo>
                    <a:pt x="22377" y="286203"/>
                  </a:lnTo>
                  <a:lnTo>
                    <a:pt x="37659" y="262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8030"/>
            <p:cNvSpPr/>
            <p:nvPr>
              <p:custDataLst>
                <p:tags r:id="rId181"/>
              </p:custDataLst>
            </p:nvPr>
          </p:nvSpPr>
          <p:spPr>
            <a:xfrm>
              <a:off x="8996160" y="2790825"/>
              <a:ext cx="81166" cy="1"/>
            </a:xfrm>
            <a:custGeom>
              <a:avLst/>
              <a:gdLst/>
              <a:ahLst/>
              <a:cxnLst/>
              <a:rect l="0" t="0" r="0" b="0"/>
              <a:pathLst>
                <a:path w="81166" h="1">
                  <a:moveTo>
                    <a:pt x="24015" y="0"/>
                  </a:moveTo>
                  <a:lnTo>
                    <a:pt x="24015" y="0"/>
                  </a:lnTo>
                  <a:lnTo>
                    <a:pt x="0" y="0"/>
                  </a:lnTo>
                  <a:lnTo>
                    <a:pt x="44891" y="0"/>
                  </a:lnTo>
                  <a:lnTo>
                    <a:pt x="811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8031"/>
            <p:cNvSpPr/>
            <p:nvPr>
              <p:custDataLst>
                <p:tags r:id="rId182"/>
              </p:custDataLst>
            </p:nvPr>
          </p:nvSpPr>
          <p:spPr>
            <a:xfrm>
              <a:off x="9098576" y="2786381"/>
              <a:ext cx="216875" cy="128270"/>
            </a:xfrm>
            <a:custGeom>
              <a:avLst/>
              <a:gdLst/>
              <a:ahLst/>
              <a:cxnLst/>
              <a:rect l="0" t="0" r="0" b="0"/>
              <a:pathLst>
                <a:path w="216875" h="128270">
                  <a:moveTo>
                    <a:pt x="35899" y="23494"/>
                  </a:moveTo>
                  <a:lnTo>
                    <a:pt x="35899" y="23494"/>
                  </a:lnTo>
                  <a:lnTo>
                    <a:pt x="27698" y="31695"/>
                  </a:lnTo>
                  <a:lnTo>
                    <a:pt x="26765" y="37683"/>
                  </a:lnTo>
                  <a:lnTo>
                    <a:pt x="28752" y="39303"/>
                  </a:lnTo>
                  <a:lnTo>
                    <a:pt x="36603" y="41104"/>
                  </a:lnTo>
                  <a:lnTo>
                    <a:pt x="71164" y="34217"/>
                  </a:lnTo>
                  <a:lnTo>
                    <a:pt x="83675" y="27907"/>
                  </a:lnTo>
                  <a:lnTo>
                    <a:pt x="106524" y="9728"/>
                  </a:lnTo>
                  <a:lnTo>
                    <a:pt x="107324" y="6908"/>
                  </a:lnTo>
                  <a:lnTo>
                    <a:pt x="106799" y="3970"/>
                  </a:lnTo>
                  <a:lnTo>
                    <a:pt x="105390" y="954"/>
                  </a:lnTo>
                  <a:lnTo>
                    <a:pt x="101277" y="0"/>
                  </a:lnTo>
                  <a:lnTo>
                    <a:pt x="63049" y="8706"/>
                  </a:lnTo>
                  <a:lnTo>
                    <a:pt x="22306" y="31176"/>
                  </a:lnTo>
                  <a:lnTo>
                    <a:pt x="12924" y="39609"/>
                  </a:lnTo>
                  <a:lnTo>
                    <a:pt x="5226" y="50411"/>
                  </a:lnTo>
                  <a:lnTo>
                    <a:pt x="0" y="73450"/>
                  </a:lnTo>
                  <a:lnTo>
                    <a:pt x="4422" y="88383"/>
                  </a:lnTo>
                  <a:lnTo>
                    <a:pt x="8564" y="95328"/>
                  </a:lnTo>
                  <a:lnTo>
                    <a:pt x="21633" y="105867"/>
                  </a:lnTo>
                  <a:lnTo>
                    <a:pt x="52486" y="117751"/>
                  </a:lnTo>
                  <a:lnTo>
                    <a:pt x="95149" y="126191"/>
                  </a:lnTo>
                  <a:lnTo>
                    <a:pt x="138110" y="127858"/>
                  </a:lnTo>
                  <a:lnTo>
                    <a:pt x="216874" y="128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1641"/>
          <p:cNvGrpSpPr/>
          <p:nvPr/>
        </p:nvGrpSpPr>
        <p:grpSpPr>
          <a:xfrm>
            <a:off x="9841213" y="2641073"/>
            <a:ext cx="407593" cy="495743"/>
            <a:chOff x="9841213" y="2641073"/>
            <a:chExt cx="407593" cy="495743"/>
          </a:xfrm>
        </p:grpSpPr>
        <p:sp>
          <p:nvSpPr>
            <p:cNvPr id="146" name="SMARTInkShape-8032"/>
            <p:cNvSpPr/>
            <p:nvPr>
              <p:custDataLst>
                <p:tags r:id="rId173"/>
              </p:custDataLst>
            </p:nvPr>
          </p:nvSpPr>
          <p:spPr>
            <a:xfrm>
              <a:off x="9841213" y="2796984"/>
              <a:ext cx="96534" cy="141141"/>
            </a:xfrm>
            <a:custGeom>
              <a:avLst/>
              <a:gdLst/>
              <a:ahLst/>
              <a:cxnLst/>
              <a:rect l="0" t="0" r="0" b="0"/>
              <a:pathLst>
                <a:path w="96534" h="141141">
                  <a:moveTo>
                    <a:pt x="64787" y="12891"/>
                  </a:moveTo>
                  <a:lnTo>
                    <a:pt x="64787" y="12891"/>
                  </a:lnTo>
                  <a:lnTo>
                    <a:pt x="55653" y="3758"/>
                  </a:lnTo>
                  <a:lnTo>
                    <a:pt x="41189" y="11048"/>
                  </a:lnTo>
                  <a:lnTo>
                    <a:pt x="33839" y="16658"/>
                  </a:lnTo>
                  <a:lnTo>
                    <a:pt x="20495" y="44092"/>
                  </a:lnTo>
                  <a:lnTo>
                    <a:pt x="2360" y="91242"/>
                  </a:lnTo>
                  <a:lnTo>
                    <a:pt x="0" y="104511"/>
                  </a:lnTo>
                  <a:lnTo>
                    <a:pt x="4595" y="120286"/>
                  </a:lnTo>
                  <a:lnTo>
                    <a:pt x="8784" y="128938"/>
                  </a:lnTo>
                  <a:lnTo>
                    <a:pt x="13692" y="134705"/>
                  </a:lnTo>
                  <a:lnTo>
                    <a:pt x="24792" y="141114"/>
                  </a:lnTo>
                  <a:lnTo>
                    <a:pt x="39602" y="141140"/>
                  </a:lnTo>
                  <a:lnTo>
                    <a:pt x="64870" y="137590"/>
                  </a:lnTo>
                  <a:lnTo>
                    <a:pt x="75760" y="128638"/>
                  </a:lnTo>
                  <a:lnTo>
                    <a:pt x="94941" y="102077"/>
                  </a:lnTo>
                  <a:lnTo>
                    <a:pt x="96533" y="80751"/>
                  </a:lnTo>
                  <a:lnTo>
                    <a:pt x="92655" y="55751"/>
                  </a:lnTo>
                  <a:lnTo>
                    <a:pt x="75741" y="19476"/>
                  </a:lnTo>
                  <a:lnTo>
                    <a:pt x="72089" y="14106"/>
                  </a:lnTo>
                  <a:lnTo>
                    <a:pt x="59566" y="5317"/>
                  </a:lnTo>
                  <a:lnTo>
                    <a:pt x="46592" y="0"/>
                  </a:lnTo>
                  <a:lnTo>
                    <a:pt x="36212" y="12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8033"/>
            <p:cNvSpPr/>
            <p:nvPr>
              <p:custDataLst>
                <p:tags r:id="rId174"/>
              </p:custDataLst>
            </p:nvPr>
          </p:nvSpPr>
          <p:spPr>
            <a:xfrm>
              <a:off x="9972794" y="2786287"/>
              <a:ext cx="76082" cy="124610"/>
            </a:xfrm>
            <a:custGeom>
              <a:avLst/>
              <a:gdLst/>
              <a:ahLst/>
              <a:cxnLst/>
              <a:rect l="0" t="0" r="0" b="0"/>
              <a:pathLst>
                <a:path w="76082" h="124610">
                  <a:moveTo>
                    <a:pt x="9406" y="33113"/>
                  </a:moveTo>
                  <a:lnTo>
                    <a:pt x="9406" y="33113"/>
                  </a:lnTo>
                  <a:lnTo>
                    <a:pt x="14463" y="33113"/>
                  </a:lnTo>
                  <a:lnTo>
                    <a:pt x="14894" y="35230"/>
                  </a:lnTo>
                  <a:lnTo>
                    <a:pt x="9683" y="77893"/>
                  </a:lnTo>
                  <a:lnTo>
                    <a:pt x="281" y="124609"/>
                  </a:lnTo>
                  <a:lnTo>
                    <a:pt x="0" y="117138"/>
                  </a:lnTo>
                  <a:lnTo>
                    <a:pt x="9589" y="76219"/>
                  </a:lnTo>
                  <a:lnTo>
                    <a:pt x="19595" y="47390"/>
                  </a:lnTo>
                  <a:lnTo>
                    <a:pt x="38039" y="11749"/>
                  </a:lnTo>
                  <a:lnTo>
                    <a:pt x="50693" y="906"/>
                  </a:lnTo>
                  <a:lnTo>
                    <a:pt x="53865" y="0"/>
                  </a:lnTo>
                  <a:lnTo>
                    <a:pt x="57035" y="455"/>
                  </a:lnTo>
                  <a:lnTo>
                    <a:pt x="63383" y="3781"/>
                  </a:lnTo>
                  <a:lnTo>
                    <a:pt x="69731" y="8788"/>
                  </a:lnTo>
                  <a:lnTo>
                    <a:pt x="73257" y="23007"/>
                  </a:lnTo>
                  <a:lnTo>
                    <a:pt x="75524" y="61573"/>
                  </a:lnTo>
                  <a:lnTo>
                    <a:pt x="76081" y="109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8034"/>
            <p:cNvSpPr/>
            <p:nvPr>
              <p:custDataLst>
                <p:tags r:id="rId175"/>
              </p:custDataLst>
            </p:nvPr>
          </p:nvSpPr>
          <p:spPr>
            <a:xfrm>
              <a:off x="10134657" y="2641073"/>
              <a:ext cx="114149" cy="495743"/>
            </a:xfrm>
            <a:custGeom>
              <a:avLst/>
              <a:gdLst/>
              <a:ahLst/>
              <a:cxnLst/>
              <a:rect l="0" t="0" r="0" b="0"/>
              <a:pathLst>
                <a:path w="114149" h="495743">
                  <a:moveTo>
                    <a:pt x="9468" y="16402"/>
                  </a:moveTo>
                  <a:lnTo>
                    <a:pt x="9468" y="16402"/>
                  </a:lnTo>
                  <a:lnTo>
                    <a:pt x="17670" y="0"/>
                  </a:lnTo>
                  <a:lnTo>
                    <a:pt x="18110" y="176"/>
                  </a:lnTo>
                  <a:lnTo>
                    <a:pt x="18733" y="6537"/>
                  </a:lnTo>
                  <a:lnTo>
                    <a:pt x="17857" y="22416"/>
                  </a:lnTo>
                  <a:lnTo>
                    <a:pt x="10782" y="69875"/>
                  </a:lnTo>
                  <a:lnTo>
                    <a:pt x="2102" y="115976"/>
                  </a:lnTo>
                  <a:lnTo>
                    <a:pt x="370" y="163306"/>
                  </a:lnTo>
                  <a:lnTo>
                    <a:pt x="0" y="208164"/>
                  </a:lnTo>
                  <a:lnTo>
                    <a:pt x="1026" y="224396"/>
                  </a:lnTo>
                  <a:lnTo>
                    <a:pt x="5012" y="235138"/>
                  </a:lnTo>
                  <a:lnTo>
                    <a:pt x="7555" y="236310"/>
                  </a:lnTo>
                  <a:lnTo>
                    <a:pt x="10309" y="234974"/>
                  </a:lnTo>
                  <a:lnTo>
                    <a:pt x="19242" y="222981"/>
                  </a:lnTo>
                  <a:lnTo>
                    <a:pt x="41233" y="178184"/>
                  </a:lnTo>
                  <a:lnTo>
                    <a:pt x="47012" y="153224"/>
                  </a:lnTo>
                  <a:lnTo>
                    <a:pt x="47197" y="153125"/>
                  </a:lnTo>
                  <a:lnTo>
                    <a:pt x="50384" y="197739"/>
                  </a:lnTo>
                  <a:lnTo>
                    <a:pt x="55168" y="208121"/>
                  </a:lnTo>
                  <a:lnTo>
                    <a:pt x="60824" y="212735"/>
                  </a:lnTo>
                  <a:lnTo>
                    <a:pt x="75014" y="215333"/>
                  </a:lnTo>
                  <a:lnTo>
                    <a:pt x="86577" y="210296"/>
                  </a:lnTo>
                  <a:lnTo>
                    <a:pt x="108714" y="193077"/>
                  </a:lnTo>
                  <a:lnTo>
                    <a:pt x="110556" y="192394"/>
                  </a:lnTo>
                  <a:lnTo>
                    <a:pt x="111785" y="192996"/>
                  </a:lnTo>
                  <a:lnTo>
                    <a:pt x="112605" y="194456"/>
                  </a:lnTo>
                  <a:lnTo>
                    <a:pt x="114148" y="237304"/>
                  </a:lnTo>
                  <a:lnTo>
                    <a:pt x="111401" y="276760"/>
                  </a:lnTo>
                  <a:lnTo>
                    <a:pt x="106038" y="314893"/>
                  </a:lnTo>
                  <a:lnTo>
                    <a:pt x="104978" y="355900"/>
                  </a:lnTo>
                  <a:lnTo>
                    <a:pt x="104770" y="395045"/>
                  </a:lnTo>
                  <a:lnTo>
                    <a:pt x="101911" y="431981"/>
                  </a:lnTo>
                  <a:lnTo>
                    <a:pt x="92961" y="474443"/>
                  </a:lnTo>
                  <a:lnTo>
                    <a:pt x="90530" y="480513"/>
                  </a:lnTo>
                  <a:lnTo>
                    <a:pt x="82185" y="490079"/>
                  </a:lnTo>
                  <a:lnTo>
                    <a:pt x="76996" y="494112"/>
                  </a:lnTo>
                  <a:lnTo>
                    <a:pt x="71418" y="495742"/>
                  </a:lnTo>
                  <a:lnTo>
                    <a:pt x="38043" y="483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1642"/>
          <p:cNvGrpSpPr/>
          <p:nvPr/>
        </p:nvGrpSpPr>
        <p:grpSpPr>
          <a:xfrm>
            <a:off x="10569485" y="2580154"/>
            <a:ext cx="743972" cy="498431"/>
            <a:chOff x="10569485" y="2580154"/>
            <a:chExt cx="743972" cy="498431"/>
          </a:xfrm>
        </p:grpSpPr>
        <p:sp>
          <p:nvSpPr>
            <p:cNvPr id="150" name="SMARTInkShape-8035"/>
            <p:cNvSpPr/>
            <p:nvPr>
              <p:custDataLst>
                <p:tags r:id="rId168"/>
              </p:custDataLst>
            </p:nvPr>
          </p:nvSpPr>
          <p:spPr>
            <a:xfrm>
              <a:off x="10569485" y="2580154"/>
              <a:ext cx="293325" cy="498431"/>
            </a:xfrm>
            <a:custGeom>
              <a:avLst/>
              <a:gdLst/>
              <a:ahLst/>
              <a:cxnLst/>
              <a:rect l="0" t="0" r="0" b="0"/>
              <a:pathLst>
                <a:path w="293325" h="498431">
                  <a:moveTo>
                    <a:pt x="98515" y="248771"/>
                  </a:moveTo>
                  <a:lnTo>
                    <a:pt x="98515" y="248771"/>
                  </a:lnTo>
                  <a:lnTo>
                    <a:pt x="72001" y="235514"/>
                  </a:lnTo>
                  <a:lnTo>
                    <a:pt x="67079" y="234641"/>
                  </a:lnTo>
                  <a:lnTo>
                    <a:pt x="62743" y="235118"/>
                  </a:lnTo>
                  <a:lnTo>
                    <a:pt x="58793" y="236494"/>
                  </a:lnTo>
                  <a:lnTo>
                    <a:pt x="14516" y="275754"/>
                  </a:lnTo>
                  <a:lnTo>
                    <a:pt x="1542" y="298746"/>
                  </a:lnTo>
                  <a:lnTo>
                    <a:pt x="0" y="305371"/>
                  </a:lnTo>
                  <a:lnTo>
                    <a:pt x="1108" y="315554"/>
                  </a:lnTo>
                  <a:lnTo>
                    <a:pt x="3944" y="318693"/>
                  </a:lnTo>
                  <a:lnTo>
                    <a:pt x="12740" y="322181"/>
                  </a:lnTo>
                  <a:lnTo>
                    <a:pt x="18049" y="319936"/>
                  </a:lnTo>
                  <a:lnTo>
                    <a:pt x="63468" y="273281"/>
                  </a:lnTo>
                  <a:lnTo>
                    <a:pt x="78813" y="245773"/>
                  </a:lnTo>
                  <a:lnTo>
                    <a:pt x="95253" y="200751"/>
                  </a:lnTo>
                  <a:lnTo>
                    <a:pt x="111203" y="153469"/>
                  </a:lnTo>
                  <a:lnTo>
                    <a:pt x="123913" y="113294"/>
                  </a:lnTo>
                  <a:lnTo>
                    <a:pt x="132382" y="72693"/>
                  </a:lnTo>
                  <a:lnTo>
                    <a:pt x="135779" y="28978"/>
                  </a:lnTo>
                  <a:lnTo>
                    <a:pt x="136450" y="4154"/>
                  </a:lnTo>
                  <a:lnTo>
                    <a:pt x="134389" y="1026"/>
                  </a:lnTo>
                  <a:lnTo>
                    <a:pt x="130898" y="0"/>
                  </a:lnTo>
                  <a:lnTo>
                    <a:pt x="126454" y="373"/>
                  </a:lnTo>
                  <a:lnTo>
                    <a:pt x="115871" y="6433"/>
                  </a:lnTo>
                  <a:lnTo>
                    <a:pt x="105171" y="16182"/>
                  </a:lnTo>
                  <a:lnTo>
                    <a:pt x="96887" y="27570"/>
                  </a:lnTo>
                  <a:lnTo>
                    <a:pt x="82945" y="66279"/>
                  </a:lnTo>
                  <a:lnTo>
                    <a:pt x="73205" y="99096"/>
                  </a:lnTo>
                  <a:lnTo>
                    <a:pt x="65733" y="146567"/>
                  </a:lnTo>
                  <a:lnTo>
                    <a:pt x="69280" y="193559"/>
                  </a:lnTo>
                  <a:lnTo>
                    <a:pt x="77036" y="232647"/>
                  </a:lnTo>
                  <a:lnTo>
                    <a:pt x="82972" y="250777"/>
                  </a:lnTo>
                  <a:lnTo>
                    <a:pt x="94782" y="265891"/>
                  </a:lnTo>
                  <a:lnTo>
                    <a:pt x="123177" y="287783"/>
                  </a:lnTo>
                  <a:lnTo>
                    <a:pt x="147803" y="293844"/>
                  </a:lnTo>
                  <a:lnTo>
                    <a:pt x="154657" y="291520"/>
                  </a:lnTo>
                  <a:lnTo>
                    <a:pt x="165095" y="280470"/>
                  </a:lnTo>
                  <a:lnTo>
                    <a:pt x="170439" y="264976"/>
                  </a:lnTo>
                  <a:lnTo>
                    <a:pt x="173871" y="229159"/>
                  </a:lnTo>
                  <a:lnTo>
                    <a:pt x="169409" y="206036"/>
                  </a:lnTo>
                  <a:lnTo>
                    <a:pt x="165887" y="201231"/>
                  </a:lnTo>
                  <a:lnTo>
                    <a:pt x="161420" y="198028"/>
                  </a:lnTo>
                  <a:lnTo>
                    <a:pt x="156326" y="195892"/>
                  </a:lnTo>
                  <a:lnTo>
                    <a:pt x="152931" y="196585"/>
                  </a:lnTo>
                  <a:lnTo>
                    <a:pt x="150667" y="199164"/>
                  </a:lnTo>
                  <a:lnTo>
                    <a:pt x="148152" y="208732"/>
                  </a:lnTo>
                  <a:lnTo>
                    <a:pt x="146404" y="249770"/>
                  </a:lnTo>
                  <a:lnTo>
                    <a:pt x="151275" y="277642"/>
                  </a:lnTo>
                  <a:lnTo>
                    <a:pt x="159421" y="295896"/>
                  </a:lnTo>
                  <a:lnTo>
                    <a:pt x="168538" y="308007"/>
                  </a:lnTo>
                  <a:lnTo>
                    <a:pt x="177613" y="312140"/>
                  </a:lnTo>
                  <a:lnTo>
                    <a:pt x="182997" y="313242"/>
                  </a:lnTo>
                  <a:lnTo>
                    <a:pt x="187644" y="312918"/>
                  </a:lnTo>
                  <a:lnTo>
                    <a:pt x="195632" y="309736"/>
                  </a:lnTo>
                  <a:lnTo>
                    <a:pt x="219019" y="289854"/>
                  </a:lnTo>
                  <a:lnTo>
                    <a:pt x="239586" y="251349"/>
                  </a:lnTo>
                  <a:lnTo>
                    <a:pt x="234488" y="266606"/>
                  </a:lnTo>
                  <a:lnTo>
                    <a:pt x="232383" y="305367"/>
                  </a:lnTo>
                  <a:lnTo>
                    <a:pt x="226910" y="348968"/>
                  </a:lnTo>
                  <a:lnTo>
                    <a:pt x="222184" y="396229"/>
                  </a:lnTo>
                  <a:lnTo>
                    <a:pt x="214979" y="433787"/>
                  </a:lnTo>
                  <a:lnTo>
                    <a:pt x="212719" y="453767"/>
                  </a:lnTo>
                  <a:lnTo>
                    <a:pt x="201113" y="493797"/>
                  </a:lnTo>
                  <a:lnTo>
                    <a:pt x="198664" y="497846"/>
                  </a:lnTo>
                  <a:lnTo>
                    <a:pt x="198088" y="498430"/>
                  </a:lnTo>
                  <a:lnTo>
                    <a:pt x="201278" y="487021"/>
                  </a:lnTo>
                  <a:lnTo>
                    <a:pt x="205715" y="451956"/>
                  </a:lnTo>
                  <a:lnTo>
                    <a:pt x="216470" y="408851"/>
                  </a:lnTo>
                  <a:lnTo>
                    <a:pt x="222553" y="377068"/>
                  </a:lnTo>
                  <a:lnTo>
                    <a:pt x="231929" y="331940"/>
                  </a:lnTo>
                  <a:lnTo>
                    <a:pt x="241409" y="292816"/>
                  </a:lnTo>
                  <a:lnTo>
                    <a:pt x="250921" y="250533"/>
                  </a:lnTo>
                  <a:lnTo>
                    <a:pt x="262427" y="203809"/>
                  </a:lnTo>
                  <a:lnTo>
                    <a:pt x="264940" y="199747"/>
                  </a:lnTo>
                  <a:lnTo>
                    <a:pt x="268731" y="197038"/>
                  </a:lnTo>
                  <a:lnTo>
                    <a:pt x="278589" y="194028"/>
                  </a:lnTo>
                  <a:lnTo>
                    <a:pt x="282064" y="195342"/>
                  </a:lnTo>
                  <a:lnTo>
                    <a:pt x="284380" y="198335"/>
                  </a:lnTo>
                  <a:lnTo>
                    <a:pt x="293155" y="223404"/>
                  </a:lnTo>
                  <a:lnTo>
                    <a:pt x="293324" y="240672"/>
                  </a:lnTo>
                  <a:lnTo>
                    <a:pt x="284810" y="277628"/>
                  </a:lnTo>
                  <a:lnTo>
                    <a:pt x="273387" y="293699"/>
                  </a:lnTo>
                  <a:lnTo>
                    <a:pt x="258787" y="305781"/>
                  </a:lnTo>
                  <a:lnTo>
                    <a:pt x="231865" y="305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8036"/>
            <p:cNvSpPr/>
            <p:nvPr>
              <p:custDataLst>
                <p:tags r:id="rId169"/>
              </p:custDataLst>
            </p:nvPr>
          </p:nvSpPr>
          <p:spPr>
            <a:xfrm>
              <a:off x="10919147" y="2772792"/>
              <a:ext cx="63179" cy="101455"/>
            </a:xfrm>
            <a:custGeom>
              <a:avLst/>
              <a:gdLst/>
              <a:ahLst/>
              <a:cxnLst/>
              <a:rect l="0" t="0" r="0" b="0"/>
              <a:pathLst>
                <a:path w="63179" h="101455">
                  <a:moveTo>
                    <a:pt x="6028" y="37083"/>
                  </a:moveTo>
                  <a:lnTo>
                    <a:pt x="6028" y="37083"/>
                  </a:lnTo>
                  <a:lnTo>
                    <a:pt x="540" y="37083"/>
                  </a:lnTo>
                  <a:lnTo>
                    <a:pt x="30355" y="37083"/>
                  </a:lnTo>
                  <a:lnTo>
                    <a:pt x="43457" y="26970"/>
                  </a:lnTo>
                  <a:lnTo>
                    <a:pt x="49122" y="16361"/>
                  </a:lnTo>
                  <a:lnTo>
                    <a:pt x="52758" y="2416"/>
                  </a:lnTo>
                  <a:lnTo>
                    <a:pt x="50939" y="1271"/>
                  </a:lnTo>
                  <a:lnTo>
                    <a:pt x="43275" y="0"/>
                  </a:lnTo>
                  <a:lnTo>
                    <a:pt x="32813" y="5080"/>
                  </a:lnTo>
                  <a:lnTo>
                    <a:pt x="21107" y="15451"/>
                  </a:lnTo>
                  <a:lnTo>
                    <a:pt x="8850" y="30644"/>
                  </a:lnTo>
                  <a:lnTo>
                    <a:pt x="1991" y="50802"/>
                  </a:lnTo>
                  <a:lnTo>
                    <a:pt x="0" y="70697"/>
                  </a:lnTo>
                  <a:lnTo>
                    <a:pt x="2644" y="83067"/>
                  </a:lnTo>
                  <a:lnTo>
                    <a:pt x="10168" y="92093"/>
                  </a:lnTo>
                  <a:lnTo>
                    <a:pt x="20567" y="98573"/>
                  </a:lnTo>
                  <a:lnTo>
                    <a:pt x="32247" y="101454"/>
                  </a:lnTo>
                  <a:lnTo>
                    <a:pt x="63178" y="94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8037"/>
            <p:cNvSpPr/>
            <p:nvPr>
              <p:custDataLst>
                <p:tags r:id="rId170"/>
              </p:custDataLst>
            </p:nvPr>
          </p:nvSpPr>
          <p:spPr>
            <a:xfrm>
              <a:off x="11001812" y="2775683"/>
              <a:ext cx="70191" cy="100028"/>
            </a:xfrm>
            <a:custGeom>
              <a:avLst/>
              <a:gdLst/>
              <a:ahLst/>
              <a:cxnLst/>
              <a:rect l="0" t="0" r="0" b="0"/>
              <a:pathLst>
                <a:path w="70191" h="100028">
                  <a:moveTo>
                    <a:pt x="28138" y="24667"/>
                  </a:moveTo>
                  <a:lnTo>
                    <a:pt x="28138" y="24667"/>
                  </a:lnTo>
                  <a:lnTo>
                    <a:pt x="28138" y="16466"/>
                  </a:lnTo>
                  <a:lnTo>
                    <a:pt x="27080" y="16025"/>
                  </a:lnTo>
                  <a:lnTo>
                    <a:pt x="23081" y="15534"/>
                  </a:lnTo>
                  <a:lnTo>
                    <a:pt x="17777" y="23783"/>
                  </a:lnTo>
                  <a:lnTo>
                    <a:pt x="11662" y="43456"/>
                  </a:lnTo>
                  <a:lnTo>
                    <a:pt x="1774" y="86511"/>
                  </a:lnTo>
                  <a:lnTo>
                    <a:pt x="0" y="98032"/>
                  </a:lnTo>
                  <a:lnTo>
                    <a:pt x="913" y="98976"/>
                  </a:lnTo>
                  <a:lnTo>
                    <a:pt x="4750" y="100027"/>
                  </a:lnTo>
                  <a:lnTo>
                    <a:pt x="12805" y="92027"/>
                  </a:lnTo>
                  <a:lnTo>
                    <a:pt x="26417" y="69673"/>
                  </a:lnTo>
                  <a:lnTo>
                    <a:pt x="50333" y="25380"/>
                  </a:lnTo>
                  <a:lnTo>
                    <a:pt x="62112" y="5711"/>
                  </a:lnTo>
                  <a:lnTo>
                    <a:pt x="68991" y="367"/>
                  </a:lnTo>
                  <a:lnTo>
                    <a:pt x="70190" y="0"/>
                  </a:lnTo>
                  <a:lnTo>
                    <a:pt x="69931" y="814"/>
                  </a:lnTo>
                  <a:lnTo>
                    <a:pt x="68700" y="2415"/>
                  </a:lnTo>
                  <a:lnTo>
                    <a:pt x="59836" y="46565"/>
                  </a:lnTo>
                  <a:lnTo>
                    <a:pt x="58101" y="59446"/>
                  </a:lnTo>
                  <a:lnTo>
                    <a:pt x="66238" y="8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8038"/>
            <p:cNvSpPr/>
            <p:nvPr>
              <p:custDataLst>
                <p:tags r:id="rId171"/>
              </p:custDataLst>
            </p:nvPr>
          </p:nvSpPr>
          <p:spPr>
            <a:xfrm>
              <a:off x="11144991" y="2582849"/>
              <a:ext cx="111324" cy="287168"/>
            </a:xfrm>
            <a:custGeom>
              <a:avLst/>
              <a:gdLst/>
              <a:ahLst/>
              <a:cxnLst/>
              <a:rect l="0" t="0" r="0" b="0"/>
              <a:pathLst>
                <a:path w="111324" h="287168">
                  <a:moveTo>
                    <a:pt x="65934" y="236551"/>
                  </a:moveTo>
                  <a:lnTo>
                    <a:pt x="65934" y="236551"/>
                  </a:lnTo>
                  <a:lnTo>
                    <a:pt x="66992" y="211641"/>
                  </a:lnTo>
                  <a:lnTo>
                    <a:pt x="71422" y="188248"/>
                  </a:lnTo>
                  <a:lnTo>
                    <a:pt x="69079" y="174161"/>
                  </a:lnTo>
                  <a:lnTo>
                    <a:pt x="66973" y="169558"/>
                  </a:lnTo>
                  <a:lnTo>
                    <a:pt x="64510" y="166489"/>
                  </a:lnTo>
                  <a:lnTo>
                    <a:pt x="61810" y="164443"/>
                  </a:lnTo>
                  <a:lnTo>
                    <a:pt x="50343" y="164992"/>
                  </a:lnTo>
                  <a:lnTo>
                    <a:pt x="42840" y="166620"/>
                  </a:lnTo>
                  <a:lnTo>
                    <a:pt x="28860" y="176895"/>
                  </a:lnTo>
                  <a:lnTo>
                    <a:pt x="16647" y="192046"/>
                  </a:lnTo>
                  <a:lnTo>
                    <a:pt x="7693" y="209363"/>
                  </a:lnTo>
                  <a:lnTo>
                    <a:pt x="1758" y="247075"/>
                  </a:lnTo>
                  <a:lnTo>
                    <a:pt x="0" y="271537"/>
                  </a:lnTo>
                  <a:lnTo>
                    <a:pt x="2410" y="281381"/>
                  </a:lnTo>
                  <a:lnTo>
                    <a:pt x="4534" y="285488"/>
                  </a:lnTo>
                  <a:lnTo>
                    <a:pt x="8068" y="287167"/>
                  </a:lnTo>
                  <a:lnTo>
                    <a:pt x="17638" y="286211"/>
                  </a:lnTo>
                  <a:lnTo>
                    <a:pt x="28946" y="276614"/>
                  </a:lnTo>
                  <a:lnTo>
                    <a:pt x="53453" y="239525"/>
                  </a:lnTo>
                  <a:lnTo>
                    <a:pt x="71072" y="196922"/>
                  </a:lnTo>
                  <a:lnTo>
                    <a:pt x="81450" y="156958"/>
                  </a:lnTo>
                  <a:lnTo>
                    <a:pt x="91616" y="113938"/>
                  </a:lnTo>
                  <a:lnTo>
                    <a:pt x="98993" y="74865"/>
                  </a:lnTo>
                  <a:lnTo>
                    <a:pt x="109585" y="30027"/>
                  </a:lnTo>
                  <a:lnTo>
                    <a:pt x="111323" y="3556"/>
                  </a:lnTo>
                  <a:lnTo>
                    <a:pt x="109952" y="788"/>
                  </a:lnTo>
                  <a:lnTo>
                    <a:pt x="107979" y="0"/>
                  </a:lnTo>
                  <a:lnTo>
                    <a:pt x="105606" y="1592"/>
                  </a:lnTo>
                  <a:lnTo>
                    <a:pt x="100147" y="9005"/>
                  </a:lnTo>
                  <a:lnTo>
                    <a:pt x="84891" y="52161"/>
                  </a:lnTo>
                  <a:lnTo>
                    <a:pt x="79651" y="69933"/>
                  </a:lnTo>
                  <a:lnTo>
                    <a:pt x="73465" y="115993"/>
                  </a:lnTo>
                  <a:lnTo>
                    <a:pt x="68166" y="147914"/>
                  </a:lnTo>
                  <a:lnTo>
                    <a:pt x="69417" y="185241"/>
                  </a:lnTo>
                  <a:lnTo>
                    <a:pt x="76780" y="228461"/>
                  </a:lnTo>
                  <a:lnTo>
                    <a:pt x="94509" y="255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8039"/>
            <p:cNvSpPr/>
            <p:nvPr>
              <p:custDataLst>
                <p:tags r:id="rId172"/>
              </p:custDataLst>
            </p:nvPr>
          </p:nvSpPr>
          <p:spPr>
            <a:xfrm>
              <a:off x="11239500" y="2734416"/>
              <a:ext cx="73957" cy="159667"/>
            </a:xfrm>
            <a:custGeom>
              <a:avLst/>
              <a:gdLst/>
              <a:ahLst/>
              <a:cxnLst/>
              <a:rect l="0" t="0" r="0" b="0"/>
              <a:pathLst>
                <a:path w="73957" h="159667">
                  <a:moveTo>
                    <a:pt x="66675" y="37359"/>
                  </a:moveTo>
                  <a:lnTo>
                    <a:pt x="66675" y="37359"/>
                  </a:lnTo>
                  <a:lnTo>
                    <a:pt x="66675" y="7700"/>
                  </a:lnTo>
                  <a:lnTo>
                    <a:pt x="64558" y="4886"/>
                  </a:lnTo>
                  <a:lnTo>
                    <a:pt x="56563" y="1760"/>
                  </a:lnTo>
                  <a:lnTo>
                    <a:pt x="45217" y="0"/>
                  </a:lnTo>
                  <a:lnTo>
                    <a:pt x="41786" y="1870"/>
                  </a:lnTo>
                  <a:lnTo>
                    <a:pt x="35151" y="9592"/>
                  </a:lnTo>
                  <a:lnTo>
                    <a:pt x="34017" y="15672"/>
                  </a:lnTo>
                  <a:lnTo>
                    <a:pt x="37479" y="38341"/>
                  </a:lnTo>
                  <a:lnTo>
                    <a:pt x="60747" y="84988"/>
                  </a:lnTo>
                  <a:lnTo>
                    <a:pt x="71150" y="106269"/>
                  </a:lnTo>
                  <a:lnTo>
                    <a:pt x="73956" y="119491"/>
                  </a:lnTo>
                  <a:lnTo>
                    <a:pt x="69559" y="135245"/>
                  </a:lnTo>
                  <a:lnTo>
                    <a:pt x="65422" y="143892"/>
                  </a:lnTo>
                  <a:lnTo>
                    <a:pt x="60548" y="149656"/>
                  </a:lnTo>
                  <a:lnTo>
                    <a:pt x="49488" y="156060"/>
                  </a:lnTo>
                  <a:lnTo>
                    <a:pt x="31362" y="159666"/>
                  </a:lnTo>
                  <a:lnTo>
                    <a:pt x="0" y="151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SMARTInkShape-8040"/>
          <p:cNvSpPr/>
          <p:nvPr>
            <p:custDataLst>
              <p:tags r:id="rId4"/>
            </p:custDataLst>
          </p:nvPr>
        </p:nvSpPr>
        <p:spPr>
          <a:xfrm>
            <a:off x="3872864" y="3600156"/>
            <a:ext cx="249003" cy="168222"/>
          </a:xfrm>
          <a:custGeom>
            <a:avLst/>
            <a:gdLst/>
            <a:ahLst/>
            <a:cxnLst/>
            <a:rect l="0" t="0" r="0" b="0"/>
            <a:pathLst>
              <a:path w="249003" h="168222">
                <a:moveTo>
                  <a:pt x="80011" y="47919"/>
                </a:moveTo>
                <a:lnTo>
                  <a:pt x="80011" y="47919"/>
                </a:lnTo>
                <a:lnTo>
                  <a:pt x="80011" y="18260"/>
                </a:lnTo>
                <a:lnTo>
                  <a:pt x="77894" y="15446"/>
                </a:lnTo>
                <a:lnTo>
                  <a:pt x="69898" y="12320"/>
                </a:lnTo>
                <a:lnTo>
                  <a:pt x="59289" y="13753"/>
                </a:lnTo>
                <a:lnTo>
                  <a:pt x="47518" y="18976"/>
                </a:lnTo>
                <a:lnTo>
                  <a:pt x="35230" y="28352"/>
                </a:lnTo>
                <a:lnTo>
                  <a:pt x="10689" y="72228"/>
                </a:lnTo>
                <a:lnTo>
                  <a:pt x="792" y="97102"/>
                </a:lnTo>
                <a:lnTo>
                  <a:pt x="0" y="115287"/>
                </a:lnTo>
                <a:lnTo>
                  <a:pt x="3175" y="131835"/>
                </a:lnTo>
                <a:lnTo>
                  <a:pt x="8115" y="142717"/>
                </a:lnTo>
                <a:lnTo>
                  <a:pt x="21902" y="159851"/>
                </a:lnTo>
                <a:lnTo>
                  <a:pt x="33371" y="166458"/>
                </a:lnTo>
                <a:lnTo>
                  <a:pt x="39393" y="168221"/>
                </a:lnTo>
                <a:lnTo>
                  <a:pt x="63037" y="165644"/>
                </a:lnTo>
                <a:lnTo>
                  <a:pt x="72467" y="160919"/>
                </a:lnTo>
                <a:lnTo>
                  <a:pt x="80598" y="149486"/>
                </a:lnTo>
                <a:lnTo>
                  <a:pt x="92827" y="121604"/>
                </a:lnTo>
                <a:lnTo>
                  <a:pt x="93468" y="103951"/>
                </a:lnTo>
                <a:lnTo>
                  <a:pt x="88995" y="63843"/>
                </a:lnTo>
                <a:lnTo>
                  <a:pt x="84710" y="46530"/>
                </a:lnTo>
                <a:lnTo>
                  <a:pt x="73633" y="31074"/>
                </a:lnTo>
                <a:lnTo>
                  <a:pt x="50764" y="8961"/>
                </a:lnTo>
                <a:lnTo>
                  <a:pt x="45696" y="7130"/>
                </a:lnTo>
                <a:lnTo>
                  <a:pt x="34421" y="7919"/>
                </a:lnTo>
                <a:lnTo>
                  <a:pt x="29509" y="10669"/>
                </a:lnTo>
                <a:lnTo>
                  <a:pt x="21230" y="19369"/>
                </a:lnTo>
                <a:lnTo>
                  <a:pt x="16844" y="33113"/>
                </a:lnTo>
                <a:lnTo>
                  <a:pt x="15953" y="48747"/>
                </a:lnTo>
                <a:lnTo>
                  <a:pt x="19085" y="62751"/>
                </a:lnTo>
                <a:lnTo>
                  <a:pt x="29649" y="76030"/>
                </a:lnTo>
                <a:lnTo>
                  <a:pt x="36912" y="82535"/>
                </a:lnTo>
                <a:lnTo>
                  <a:pt x="44928" y="85813"/>
                </a:lnTo>
                <a:lnTo>
                  <a:pt x="79820" y="86201"/>
                </a:lnTo>
                <a:lnTo>
                  <a:pt x="101827" y="75960"/>
                </a:lnTo>
                <a:lnTo>
                  <a:pt x="126328" y="60614"/>
                </a:lnTo>
                <a:lnTo>
                  <a:pt x="129939" y="59557"/>
                </a:lnTo>
                <a:lnTo>
                  <a:pt x="132346" y="59911"/>
                </a:lnTo>
                <a:lnTo>
                  <a:pt x="133951" y="61205"/>
                </a:lnTo>
                <a:lnTo>
                  <a:pt x="135021" y="63127"/>
                </a:lnTo>
                <a:lnTo>
                  <a:pt x="136973" y="103259"/>
                </a:lnTo>
                <a:lnTo>
                  <a:pt x="137150" y="139125"/>
                </a:lnTo>
                <a:lnTo>
                  <a:pt x="137156" y="136785"/>
                </a:lnTo>
                <a:lnTo>
                  <a:pt x="150418" y="97292"/>
                </a:lnTo>
                <a:lnTo>
                  <a:pt x="159551" y="57374"/>
                </a:lnTo>
                <a:lnTo>
                  <a:pt x="168960" y="27202"/>
                </a:lnTo>
                <a:lnTo>
                  <a:pt x="180927" y="11900"/>
                </a:lnTo>
                <a:lnTo>
                  <a:pt x="188563" y="4857"/>
                </a:lnTo>
                <a:lnTo>
                  <a:pt x="195771" y="1219"/>
                </a:lnTo>
                <a:lnTo>
                  <a:pt x="209424" y="0"/>
                </a:lnTo>
                <a:lnTo>
                  <a:pt x="216028" y="3273"/>
                </a:lnTo>
                <a:lnTo>
                  <a:pt x="229010" y="15376"/>
                </a:lnTo>
                <a:lnTo>
                  <a:pt x="243162" y="45097"/>
                </a:lnTo>
                <a:lnTo>
                  <a:pt x="249002" y="70602"/>
                </a:lnTo>
                <a:lnTo>
                  <a:pt x="241936" y="12411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SMARTInkShape-8041"/>
          <p:cNvSpPr/>
          <p:nvPr>
            <p:custDataLst>
              <p:tags r:id="rId5"/>
            </p:custDataLst>
          </p:nvPr>
        </p:nvSpPr>
        <p:spPr>
          <a:xfrm>
            <a:off x="4564073" y="3438525"/>
            <a:ext cx="331778" cy="286590"/>
          </a:xfrm>
          <a:custGeom>
            <a:avLst/>
            <a:gdLst/>
            <a:ahLst/>
            <a:cxnLst/>
            <a:rect l="0" t="0" r="0" b="0"/>
            <a:pathLst>
              <a:path w="331778" h="286590">
                <a:moveTo>
                  <a:pt x="141277" y="0"/>
                </a:moveTo>
                <a:lnTo>
                  <a:pt x="141277" y="0"/>
                </a:lnTo>
                <a:lnTo>
                  <a:pt x="118887" y="46692"/>
                </a:lnTo>
                <a:lnTo>
                  <a:pt x="113924" y="91029"/>
                </a:lnTo>
                <a:lnTo>
                  <a:pt x="112943" y="130830"/>
                </a:lnTo>
                <a:lnTo>
                  <a:pt x="112774" y="170704"/>
                </a:lnTo>
                <a:lnTo>
                  <a:pt x="112716" y="211990"/>
                </a:lnTo>
                <a:lnTo>
                  <a:pt x="113763" y="247074"/>
                </a:lnTo>
                <a:lnTo>
                  <a:pt x="122403" y="285421"/>
                </a:lnTo>
                <a:lnTo>
                  <a:pt x="124461" y="286589"/>
                </a:lnTo>
                <a:lnTo>
                  <a:pt x="126891" y="286309"/>
                </a:lnTo>
                <a:lnTo>
                  <a:pt x="128512" y="282948"/>
                </a:lnTo>
                <a:lnTo>
                  <a:pt x="130312" y="270746"/>
                </a:lnTo>
                <a:lnTo>
                  <a:pt x="125467" y="254740"/>
                </a:lnTo>
                <a:lnTo>
                  <a:pt x="110840" y="230701"/>
                </a:lnTo>
                <a:lnTo>
                  <a:pt x="90278" y="210172"/>
                </a:lnTo>
                <a:lnTo>
                  <a:pt x="69722" y="196329"/>
                </a:lnTo>
                <a:lnTo>
                  <a:pt x="34605" y="184721"/>
                </a:lnTo>
                <a:lnTo>
                  <a:pt x="0" y="181121"/>
                </a:lnTo>
                <a:lnTo>
                  <a:pt x="21531" y="166854"/>
                </a:lnTo>
                <a:lnTo>
                  <a:pt x="55501" y="149456"/>
                </a:lnTo>
                <a:lnTo>
                  <a:pt x="98068" y="116255"/>
                </a:lnTo>
                <a:lnTo>
                  <a:pt x="143585" y="81219"/>
                </a:lnTo>
                <a:lnTo>
                  <a:pt x="190746" y="52541"/>
                </a:lnTo>
                <a:lnTo>
                  <a:pt x="193306" y="50903"/>
                </a:lnTo>
                <a:lnTo>
                  <a:pt x="195013" y="50869"/>
                </a:lnTo>
                <a:lnTo>
                  <a:pt x="196151" y="51904"/>
                </a:lnTo>
                <a:lnTo>
                  <a:pt x="196910" y="53653"/>
                </a:lnTo>
                <a:lnTo>
                  <a:pt x="198294" y="96615"/>
                </a:lnTo>
                <a:lnTo>
                  <a:pt x="191855" y="141224"/>
                </a:lnTo>
                <a:lnTo>
                  <a:pt x="189485" y="185157"/>
                </a:lnTo>
                <a:lnTo>
                  <a:pt x="188102" y="200825"/>
                </a:lnTo>
                <a:lnTo>
                  <a:pt x="180735" y="229581"/>
                </a:lnTo>
                <a:lnTo>
                  <a:pt x="181341" y="231371"/>
                </a:lnTo>
                <a:lnTo>
                  <a:pt x="182803" y="231506"/>
                </a:lnTo>
                <a:lnTo>
                  <a:pt x="184836" y="230537"/>
                </a:lnTo>
                <a:lnTo>
                  <a:pt x="186191" y="227774"/>
                </a:lnTo>
                <a:lnTo>
                  <a:pt x="196282" y="182541"/>
                </a:lnTo>
                <a:lnTo>
                  <a:pt x="196996" y="175669"/>
                </a:lnTo>
                <a:lnTo>
                  <a:pt x="199590" y="170029"/>
                </a:lnTo>
                <a:lnTo>
                  <a:pt x="208116" y="160941"/>
                </a:lnTo>
                <a:lnTo>
                  <a:pt x="211237" y="159153"/>
                </a:lnTo>
                <a:lnTo>
                  <a:pt x="213316" y="159018"/>
                </a:lnTo>
                <a:lnTo>
                  <a:pt x="214704" y="159987"/>
                </a:lnTo>
                <a:lnTo>
                  <a:pt x="221711" y="171464"/>
                </a:lnTo>
                <a:lnTo>
                  <a:pt x="231594" y="209799"/>
                </a:lnTo>
                <a:lnTo>
                  <a:pt x="245178" y="226440"/>
                </a:lnTo>
                <a:lnTo>
                  <a:pt x="250761" y="229276"/>
                </a:lnTo>
                <a:lnTo>
                  <a:pt x="256600" y="230109"/>
                </a:lnTo>
                <a:lnTo>
                  <a:pt x="267674" y="228212"/>
                </a:lnTo>
                <a:lnTo>
                  <a:pt x="276123" y="223842"/>
                </a:lnTo>
                <a:lnTo>
                  <a:pt x="296716" y="204808"/>
                </a:lnTo>
                <a:lnTo>
                  <a:pt x="304906" y="192979"/>
                </a:lnTo>
                <a:lnTo>
                  <a:pt x="310409" y="174419"/>
                </a:lnTo>
                <a:lnTo>
                  <a:pt x="308875" y="164655"/>
                </a:lnTo>
                <a:lnTo>
                  <a:pt x="306984" y="160570"/>
                </a:lnTo>
                <a:lnTo>
                  <a:pt x="304664" y="158905"/>
                </a:lnTo>
                <a:lnTo>
                  <a:pt x="302061" y="158853"/>
                </a:lnTo>
                <a:lnTo>
                  <a:pt x="299266" y="159877"/>
                </a:lnTo>
                <a:lnTo>
                  <a:pt x="285220" y="171431"/>
                </a:lnTo>
                <a:lnTo>
                  <a:pt x="272709" y="193316"/>
                </a:lnTo>
                <a:lnTo>
                  <a:pt x="271305" y="207980"/>
                </a:lnTo>
                <a:lnTo>
                  <a:pt x="272413" y="214853"/>
                </a:lnTo>
                <a:lnTo>
                  <a:pt x="279287" y="228135"/>
                </a:lnTo>
                <a:lnTo>
                  <a:pt x="284084" y="234640"/>
                </a:lnTo>
                <a:lnTo>
                  <a:pt x="331777" y="247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" name="SMARTInkShape-Group1645"/>
          <p:cNvGrpSpPr/>
          <p:nvPr/>
        </p:nvGrpSpPr>
        <p:grpSpPr>
          <a:xfrm>
            <a:off x="5497954" y="3331969"/>
            <a:ext cx="988572" cy="339368"/>
            <a:chOff x="5497954" y="3331969"/>
            <a:chExt cx="988572" cy="339368"/>
          </a:xfrm>
        </p:grpSpPr>
        <p:sp>
          <p:nvSpPr>
            <p:cNvPr id="158" name="SMARTInkShape-8042"/>
            <p:cNvSpPr/>
            <p:nvPr>
              <p:custDataLst>
                <p:tags r:id="rId160"/>
              </p:custDataLst>
            </p:nvPr>
          </p:nvSpPr>
          <p:spPr>
            <a:xfrm>
              <a:off x="5497954" y="3535099"/>
              <a:ext cx="74172" cy="136238"/>
            </a:xfrm>
            <a:custGeom>
              <a:avLst/>
              <a:gdLst/>
              <a:ahLst/>
              <a:cxnLst/>
              <a:rect l="0" t="0" r="0" b="0"/>
              <a:pathLst>
                <a:path w="74172" h="136238">
                  <a:moveTo>
                    <a:pt x="74171" y="8201"/>
                  </a:moveTo>
                  <a:lnTo>
                    <a:pt x="74171" y="8201"/>
                  </a:lnTo>
                  <a:lnTo>
                    <a:pt x="65970" y="0"/>
                  </a:lnTo>
                  <a:lnTo>
                    <a:pt x="64470" y="617"/>
                  </a:lnTo>
                  <a:lnTo>
                    <a:pt x="40873" y="18175"/>
                  </a:lnTo>
                  <a:lnTo>
                    <a:pt x="15524" y="60145"/>
                  </a:lnTo>
                  <a:lnTo>
                    <a:pt x="1014" y="98375"/>
                  </a:lnTo>
                  <a:lnTo>
                    <a:pt x="0" y="103242"/>
                  </a:lnTo>
                  <a:lnTo>
                    <a:pt x="1695" y="114294"/>
                  </a:lnTo>
                  <a:lnTo>
                    <a:pt x="3628" y="120205"/>
                  </a:lnTo>
                  <a:lnTo>
                    <a:pt x="14244" y="129595"/>
                  </a:lnTo>
                  <a:lnTo>
                    <a:pt x="29545" y="136237"/>
                  </a:lnTo>
                  <a:lnTo>
                    <a:pt x="74171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8043"/>
            <p:cNvSpPr/>
            <p:nvPr>
              <p:custDataLst>
                <p:tags r:id="rId161"/>
              </p:custDataLst>
            </p:nvPr>
          </p:nvSpPr>
          <p:spPr>
            <a:xfrm>
              <a:off x="5620384" y="3549874"/>
              <a:ext cx="151767" cy="101445"/>
            </a:xfrm>
            <a:custGeom>
              <a:avLst/>
              <a:gdLst/>
              <a:ahLst/>
              <a:cxnLst/>
              <a:rect l="0" t="0" r="0" b="0"/>
              <a:pathLst>
                <a:path w="151767" h="101445">
                  <a:moveTo>
                    <a:pt x="37466" y="31526"/>
                  </a:moveTo>
                  <a:lnTo>
                    <a:pt x="37466" y="31526"/>
                  </a:lnTo>
                  <a:lnTo>
                    <a:pt x="29265" y="1867"/>
                  </a:lnTo>
                  <a:lnTo>
                    <a:pt x="26707" y="111"/>
                  </a:lnTo>
                  <a:lnTo>
                    <a:pt x="22885" y="0"/>
                  </a:lnTo>
                  <a:lnTo>
                    <a:pt x="18220" y="983"/>
                  </a:lnTo>
                  <a:lnTo>
                    <a:pt x="10215" y="7721"/>
                  </a:lnTo>
                  <a:lnTo>
                    <a:pt x="6599" y="12481"/>
                  </a:lnTo>
                  <a:lnTo>
                    <a:pt x="2580" y="26236"/>
                  </a:lnTo>
                  <a:lnTo>
                    <a:pt x="0" y="65994"/>
                  </a:lnTo>
                  <a:lnTo>
                    <a:pt x="1906" y="74613"/>
                  </a:lnTo>
                  <a:lnTo>
                    <a:pt x="9667" y="87012"/>
                  </a:lnTo>
                  <a:lnTo>
                    <a:pt x="30993" y="99942"/>
                  </a:lnTo>
                  <a:lnTo>
                    <a:pt x="45526" y="101444"/>
                  </a:lnTo>
                  <a:lnTo>
                    <a:pt x="60098" y="97526"/>
                  </a:lnTo>
                  <a:lnTo>
                    <a:pt x="92501" y="77763"/>
                  </a:lnTo>
                  <a:lnTo>
                    <a:pt x="104260" y="65834"/>
                  </a:lnTo>
                  <a:lnTo>
                    <a:pt x="121500" y="33941"/>
                  </a:lnTo>
                  <a:lnTo>
                    <a:pt x="123122" y="34194"/>
                  </a:lnTo>
                  <a:lnTo>
                    <a:pt x="127747" y="37298"/>
                  </a:lnTo>
                  <a:lnTo>
                    <a:pt x="136300" y="50052"/>
                  </a:lnTo>
                  <a:lnTo>
                    <a:pt x="151766" y="79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8044"/>
            <p:cNvSpPr/>
            <p:nvPr>
              <p:custDataLst>
                <p:tags r:id="rId162"/>
              </p:custDataLst>
            </p:nvPr>
          </p:nvSpPr>
          <p:spPr>
            <a:xfrm>
              <a:off x="5821099" y="3527290"/>
              <a:ext cx="53834" cy="126425"/>
            </a:xfrm>
            <a:custGeom>
              <a:avLst/>
              <a:gdLst/>
              <a:ahLst/>
              <a:cxnLst/>
              <a:rect l="0" t="0" r="0" b="0"/>
              <a:pathLst>
                <a:path w="53834" h="126425">
                  <a:moveTo>
                    <a:pt x="8201" y="25535"/>
                  </a:moveTo>
                  <a:lnTo>
                    <a:pt x="8201" y="25535"/>
                  </a:lnTo>
                  <a:lnTo>
                    <a:pt x="3145" y="20478"/>
                  </a:lnTo>
                  <a:lnTo>
                    <a:pt x="662" y="12352"/>
                  </a:lnTo>
                  <a:lnTo>
                    <a:pt x="0" y="7221"/>
                  </a:lnTo>
                  <a:lnTo>
                    <a:pt x="617" y="3801"/>
                  </a:lnTo>
                  <a:lnTo>
                    <a:pt x="2087" y="1521"/>
                  </a:lnTo>
                  <a:lnTo>
                    <a:pt x="4125" y="0"/>
                  </a:lnTo>
                  <a:lnTo>
                    <a:pt x="6542" y="1104"/>
                  </a:lnTo>
                  <a:lnTo>
                    <a:pt x="34878" y="43213"/>
                  </a:lnTo>
                  <a:lnTo>
                    <a:pt x="49101" y="74770"/>
                  </a:lnTo>
                  <a:lnTo>
                    <a:pt x="53833" y="97156"/>
                  </a:lnTo>
                  <a:lnTo>
                    <a:pt x="52118" y="110636"/>
                  </a:lnTo>
                  <a:lnTo>
                    <a:pt x="47828" y="121566"/>
                  </a:lnTo>
                  <a:lnTo>
                    <a:pt x="45202" y="124481"/>
                  </a:lnTo>
                  <a:lnTo>
                    <a:pt x="42394" y="126424"/>
                  </a:lnTo>
                  <a:lnTo>
                    <a:pt x="40521" y="125603"/>
                  </a:lnTo>
                  <a:lnTo>
                    <a:pt x="39272" y="122938"/>
                  </a:lnTo>
                  <a:lnTo>
                    <a:pt x="37269" y="98398"/>
                  </a:lnTo>
                  <a:lnTo>
                    <a:pt x="46301" y="35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8045"/>
            <p:cNvSpPr/>
            <p:nvPr>
              <p:custDataLst>
                <p:tags r:id="rId163"/>
              </p:custDataLst>
            </p:nvPr>
          </p:nvSpPr>
          <p:spPr>
            <a:xfrm>
              <a:off x="5924550" y="3524250"/>
              <a:ext cx="76201" cy="117757"/>
            </a:xfrm>
            <a:custGeom>
              <a:avLst/>
              <a:gdLst/>
              <a:ahLst/>
              <a:cxnLst/>
              <a:rect l="0" t="0" r="0" b="0"/>
              <a:pathLst>
                <a:path w="76201" h="117757">
                  <a:moveTo>
                    <a:pt x="0" y="0"/>
                  </a:moveTo>
                  <a:lnTo>
                    <a:pt x="0" y="0"/>
                  </a:lnTo>
                  <a:lnTo>
                    <a:pt x="8662" y="7605"/>
                  </a:lnTo>
                  <a:lnTo>
                    <a:pt x="22793" y="17305"/>
                  </a:lnTo>
                  <a:lnTo>
                    <a:pt x="30592" y="27446"/>
                  </a:lnTo>
                  <a:lnTo>
                    <a:pt x="43163" y="65355"/>
                  </a:lnTo>
                  <a:lnTo>
                    <a:pt x="47038" y="104013"/>
                  </a:lnTo>
                  <a:lnTo>
                    <a:pt x="44542" y="112550"/>
                  </a:lnTo>
                  <a:lnTo>
                    <a:pt x="42394" y="116309"/>
                  </a:lnTo>
                  <a:lnTo>
                    <a:pt x="40963" y="117756"/>
                  </a:lnTo>
                  <a:lnTo>
                    <a:pt x="40008" y="117662"/>
                  </a:lnTo>
                  <a:lnTo>
                    <a:pt x="39372" y="116541"/>
                  </a:lnTo>
                  <a:lnTo>
                    <a:pt x="38477" y="99795"/>
                  </a:lnTo>
                  <a:lnTo>
                    <a:pt x="46334" y="52244"/>
                  </a:lnTo>
                  <a:lnTo>
                    <a:pt x="49874" y="41564"/>
                  </a:lnTo>
                  <a:lnTo>
                    <a:pt x="762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8046"/>
            <p:cNvSpPr/>
            <p:nvPr>
              <p:custDataLst>
                <p:tags r:id="rId164"/>
              </p:custDataLst>
            </p:nvPr>
          </p:nvSpPr>
          <p:spPr>
            <a:xfrm>
              <a:off x="6068954" y="3518170"/>
              <a:ext cx="55622" cy="120381"/>
            </a:xfrm>
            <a:custGeom>
              <a:avLst/>
              <a:gdLst/>
              <a:ahLst/>
              <a:cxnLst/>
              <a:rect l="0" t="0" r="0" b="0"/>
              <a:pathLst>
                <a:path w="55622" h="120381">
                  <a:moveTo>
                    <a:pt x="7996" y="44180"/>
                  </a:moveTo>
                  <a:lnTo>
                    <a:pt x="7996" y="44180"/>
                  </a:lnTo>
                  <a:lnTo>
                    <a:pt x="7996" y="49237"/>
                  </a:lnTo>
                  <a:lnTo>
                    <a:pt x="9054" y="50726"/>
                  </a:lnTo>
                  <a:lnTo>
                    <a:pt x="10818" y="51719"/>
                  </a:lnTo>
                  <a:lnTo>
                    <a:pt x="13052" y="52381"/>
                  </a:lnTo>
                  <a:lnTo>
                    <a:pt x="15600" y="51764"/>
                  </a:lnTo>
                  <a:lnTo>
                    <a:pt x="24243" y="45839"/>
                  </a:lnTo>
                  <a:lnTo>
                    <a:pt x="44852" y="26224"/>
                  </a:lnTo>
                  <a:lnTo>
                    <a:pt x="50835" y="14680"/>
                  </a:lnTo>
                  <a:lnTo>
                    <a:pt x="54676" y="135"/>
                  </a:lnTo>
                  <a:lnTo>
                    <a:pt x="52874" y="0"/>
                  </a:lnTo>
                  <a:lnTo>
                    <a:pt x="29023" y="10127"/>
                  </a:lnTo>
                  <a:lnTo>
                    <a:pt x="19811" y="21637"/>
                  </a:lnTo>
                  <a:lnTo>
                    <a:pt x="11497" y="40322"/>
                  </a:lnTo>
                  <a:lnTo>
                    <a:pt x="764" y="85508"/>
                  </a:lnTo>
                  <a:lnTo>
                    <a:pt x="0" y="90782"/>
                  </a:lnTo>
                  <a:lnTo>
                    <a:pt x="4795" y="102287"/>
                  </a:lnTo>
                  <a:lnTo>
                    <a:pt x="9037" y="108318"/>
                  </a:lnTo>
                  <a:lnTo>
                    <a:pt x="16098" y="112339"/>
                  </a:lnTo>
                  <a:lnTo>
                    <a:pt x="55621" y="120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8047"/>
            <p:cNvSpPr/>
            <p:nvPr>
              <p:custDataLst>
                <p:tags r:id="rId165"/>
              </p:custDataLst>
            </p:nvPr>
          </p:nvSpPr>
          <p:spPr>
            <a:xfrm>
              <a:off x="6191369" y="3520689"/>
              <a:ext cx="95132" cy="115901"/>
            </a:xfrm>
            <a:custGeom>
              <a:avLst/>
              <a:gdLst/>
              <a:ahLst/>
              <a:cxnLst/>
              <a:rect l="0" t="0" r="0" b="0"/>
              <a:pathLst>
                <a:path w="95132" h="115901">
                  <a:moveTo>
                    <a:pt x="18931" y="13086"/>
                  </a:moveTo>
                  <a:lnTo>
                    <a:pt x="18931" y="13086"/>
                  </a:lnTo>
                  <a:lnTo>
                    <a:pt x="18931" y="7598"/>
                  </a:lnTo>
                  <a:lnTo>
                    <a:pt x="18931" y="9942"/>
                  </a:lnTo>
                  <a:lnTo>
                    <a:pt x="10730" y="34268"/>
                  </a:lnTo>
                  <a:lnTo>
                    <a:pt x="2937" y="79209"/>
                  </a:lnTo>
                  <a:lnTo>
                    <a:pt x="0" y="111242"/>
                  </a:lnTo>
                  <a:lnTo>
                    <a:pt x="1019" y="113448"/>
                  </a:lnTo>
                  <a:lnTo>
                    <a:pt x="2756" y="114919"/>
                  </a:lnTo>
                  <a:lnTo>
                    <a:pt x="4973" y="115900"/>
                  </a:lnTo>
                  <a:lnTo>
                    <a:pt x="6450" y="114437"/>
                  </a:lnTo>
                  <a:lnTo>
                    <a:pt x="16751" y="72161"/>
                  </a:lnTo>
                  <a:lnTo>
                    <a:pt x="31762" y="30926"/>
                  </a:lnTo>
                  <a:lnTo>
                    <a:pt x="44357" y="9006"/>
                  </a:lnTo>
                  <a:lnTo>
                    <a:pt x="50692" y="1395"/>
                  </a:lnTo>
                  <a:lnTo>
                    <a:pt x="53863" y="0"/>
                  </a:lnTo>
                  <a:lnTo>
                    <a:pt x="57036" y="129"/>
                  </a:lnTo>
                  <a:lnTo>
                    <a:pt x="74788" y="7940"/>
                  </a:lnTo>
                  <a:lnTo>
                    <a:pt x="78394" y="13889"/>
                  </a:lnTo>
                  <a:lnTo>
                    <a:pt x="89713" y="60608"/>
                  </a:lnTo>
                  <a:lnTo>
                    <a:pt x="95131" y="98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8048"/>
            <p:cNvSpPr/>
            <p:nvPr>
              <p:custDataLst>
                <p:tags r:id="rId166"/>
              </p:custDataLst>
            </p:nvPr>
          </p:nvSpPr>
          <p:spPr>
            <a:xfrm>
              <a:off x="6345531" y="3331969"/>
              <a:ext cx="69400" cy="305974"/>
            </a:xfrm>
            <a:custGeom>
              <a:avLst/>
              <a:gdLst/>
              <a:ahLst/>
              <a:cxnLst/>
              <a:rect l="0" t="0" r="0" b="0"/>
              <a:pathLst>
                <a:path w="69400" h="305974">
                  <a:moveTo>
                    <a:pt x="55269" y="30356"/>
                  </a:moveTo>
                  <a:lnTo>
                    <a:pt x="55269" y="30356"/>
                  </a:lnTo>
                  <a:lnTo>
                    <a:pt x="65630" y="4917"/>
                  </a:lnTo>
                  <a:lnTo>
                    <a:pt x="68526" y="697"/>
                  </a:lnTo>
                  <a:lnTo>
                    <a:pt x="69399" y="0"/>
                  </a:lnTo>
                  <a:lnTo>
                    <a:pt x="51779" y="45457"/>
                  </a:lnTo>
                  <a:lnTo>
                    <a:pt x="39332" y="92174"/>
                  </a:lnTo>
                  <a:lnTo>
                    <a:pt x="29851" y="127342"/>
                  </a:lnTo>
                  <a:lnTo>
                    <a:pt x="23511" y="159186"/>
                  </a:lnTo>
                  <a:lnTo>
                    <a:pt x="17166" y="191683"/>
                  </a:lnTo>
                  <a:lnTo>
                    <a:pt x="7643" y="236907"/>
                  </a:lnTo>
                  <a:lnTo>
                    <a:pt x="0" y="274944"/>
                  </a:lnTo>
                  <a:lnTo>
                    <a:pt x="4599" y="290403"/>
                  </a:lnTo>
                  <a:lnTo>
                    <a:pt x="8789" y="298971"/>
                  </a:lnTo>
                  <a:lnTo>
                    <a:pt x="12641" y="303624"/>
                  </a:lnTo>
                  <a:lnTo>
                    <a:pt x="16267" y="305668"/>
                  </a:lnTo>
                  <a:lnTo>
                    <a:pt x="19742" y="305973"/>
                  </a:lnTo>
                  <a:lnTo>
                    <a:pt x="23118" y="304059"/>
                  </a:lnTo>
                  <a:lnTo>
                    <a:pt x="36219" y="287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8049"/>
            <p:cNvSpPr/>
            <p:nvPr>
              <p:custDataLst>
                <p:tags r:id="rId167"/>
              </p:custDataLst>
            </p:nvPr>
          </p:nvSpPr>
          <p:spPr>
            <a:xfrm>
              <a:off x="6304030" y="3467100"/>
              <a:ext cx="182496" cy="28576"/>
            </a:xfrm>
            <a:custGeom>
              <a:avLst/>
              <a:gdLst/>
              <a:ahLst/>
              <a:cxnLst/>
              <a:rect l="0" t="0" r="0" b="0"/>
              <a:pathLst>
                <a:path w="182496" h="28576">
                  <a:moveTo>
                    <a:pt x="39620" y="28575"/>
                  </a:moveTo>
                  <a:lnTo>
                    <a:pt x="39620" y="28575"/>
                  </a:lnTo>
                  <a:lnTo>
                    <a:pt x="34564" y="23518"/>
                  </a:lnTo>
                  <a:lnTo>
                    <a:pt x="16250" y="20374"/>
                  </a:lnTo>
                  <a:lnTo>
                    <a:pt x="0" y="19312"/>
                  </a:lnTo>
                  <a:lnTo>
                    <a:pt x="44119" y="16243"/>
                  </a:lnTo>
                  <a:lnTo>
                    <a:pt x="90620" y="10410"/>
                  </a:lnTo>
                  <a:lnTo>
                    <a:pt x="133341" y="6877"/>
                  </a:lnTo>
                  <a:lnTo>
                    <a:pt x="1824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1646"/>
          <p:cNvGrpSpPr/>
          <p:nvPr/>
        </p:nvGrpSpPr>
        <p:grpSpPr>
          <a:xfrm>
            <a:off x="7004477" y="3340531"/>
            <a:ext cx="605999" cy="310284"/>
            <a:chOff x="7004477" y="3340531"/>
            <a:chExt cx="605999" cy="310284"/>
          </a:xfrm>
        </p:grpSpPr>
        <p:sp>
          <p:nvSpPr>
            <p:cNvPr id="167" name="SMARTInkShape-8050"/>
            <p:cNvSpPr/>
            <p:nvPr>
              <p:custDataLst>
                <p:tags r:id="rId154"/>
              </p:custDataLst>
            </p:nvPr>
          </p:nvSpPr>
          <p:spPr>
            <a:xfrm>
              <a:off x="7172609" y="3358864"/>
              <a:ext cx="28292" cy="289212"/>
            </a:xfrm>
            <a:custGeom>
              <a:avLst/>
              <a:gdLst/>
              <a:ahLst/>
              <a:cxnLst/>
              <a:rect l="0" t="0" r="0" b="0"/>
              <a:pathLst>
                <a:path w="28292" h="289212">
                  <a:moveTo>
                    <a:pt x="9241" y="32036"/>
                  </a:moveTo>
                  <a:lnTo>
                    <a:pt x="9241" y="32036"/>
                  </a:lnTo>
                  <a:lnTo>
                    <a:pt x="14297" y="26979"/>
                  </a:lnTo>
                  <a:lnTo>
                    <a:pt x="16779" y="18853"/>
                  </a:lnTo>
                  <a:lnTo>
                    <a:pt x="18942" y="9243"/>
                  </a:lnTo>
                  <a:lnTo>
                    <a:pt x="23992" y="0"/>
                  </a:lnTo>
                  <a:lnTo>
                    <a:pt x="23308" y="96"/>
                  </a:lnTo>
                  <a:lnTo>
                    <a:pt x="21794" y="1217"/>
                  </a:lnTo>
                  <a:lnTo>
                    <a:pt x="19165" y="44610"/>
                  </a:lnTo>
                  <a:lnTo>
                    <a:pt x="13789" y="87907"/>
                  </a:lnTo>
                  <a:lnTo>
                    <a:pt x="7018" y="134748"/>
                  </a:lnTo>
                  <a:lnTo>
                    <a:pt x="1159" y="182147"/>
                  </a:lnTo>
                  <a:lnTo>
                    <a:pt x="0" y="229688"/>
                  </a:lnTo>
                  <a:lnTo>
                    <a:pt x="1917" y="265107"/>
                  </a:lnTo>
                  <a:lnTo>
                    <a:pt x="9867" y="282378"/>
                  </a:lnTo>
                  <a:lnTo>
                    <a:pt x="13891" y="286773"/>
                  </a:lnTo>
                  <a:lnTo>
                    <a:pt x="28291" y="289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8051"/>
            <p:cNvSpPr/>
            <p:nvPr>
              <p:custDataLst>
                <p:tags r:id="rId155"/>
              </p:custDataLst>
            </p:nvPr>
          </p:nvSpPr>
          <p:spPr>
            <a:xfrm>
              <a:off x="7107758" y="3514725"/>
              <a:ext cx="121718" cy="9526"/>
            </a:xfrm>
            <a:custGeom>
              <a:avLst/>
              <a:gdLst/>
              <a:ahLst/>
              <a:cxnLst/>
              <a:rect l="0" t="0" r="0" b="0"/>
              <a:pathLst>
                <a:path w="121718" h="9526">
                  <a:moveTo>
                    <a:pt x="26467" y="9525"/>
                  </a:moveTo>
                  <a:lnTo>
                    <a:pt x="26467" y="9525"/>
                  </a:lnTo>
                  <a:lnTo>
                    <a:pt x="5009" y="9525"/>
                  </a:lnTo>
                  <a:lnTo>
                    <a:pt x="2636" y="8467"/>
                  </a:lnTo>
                  <a:lnTo>
                    <a:pt x="1055" y="6703"/>
                  </a:lnTo>
                  <a:lnTo>
                    <a:pt x="0" y="4468"/>
                  </a:lnTo>
                  <a:lnTo>
                    <a:pt x="2472" y="2979"/>
                  </a:lnTo>
                  <a:lnTo>
                    <a:pt x="48872" y="262"/>
                  </a:lnTo>
                  <a:lnTo>
                    <a:pt x="121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8052"/>
            <p:cNvSpPr/>
            <p:nvPr>
              <p:custDataLst>
                <p:tags r:id="rId156"/>
              </p:custDataLst>
            </p:nvPr>
          </p:nvSpPr>
          <p:spPr>
            <a:xfrm>
              <a:off x="7250958" y="3340531"/>
              <a:ext cx="349993" cy="271151"/>
            </a:xfrm>
            <a:custGeom>
              <a:avLst/>
              <a:gdLst/>
              <a:ahLst/>
              <a:cxnLst/>
              <a:rect l="0" t="0" r="0" b="0"/>
              <a:pathLst>
                <a:path w="349993" h="271151">
                  <a:moveTo>
                    <a:pt x="92817" y="174194"/>
                  </a:moveTo>
                  <a:lnTo>
                    <a:pt x="92817" y="174194"/>
                  </a:lnTo>
                  <a:lnTo>
                    <a:pt x="87761" y="174194"/>
                  </a:lnTo>
                  <a:lnTo>
                    <a:pt x="57169" y="165993"/>
                  </a:lnTo>
                  <a:lnTo>
                    <a:pt x="38629" y="170118"/>
                  </a:lnTo>
                  <a:lnTo>
                    <a:pt x="19728" y="183099"/>
                  </a:lnTo>
                  <a:lnTo>
                    <a:pt x="5780" y="200351"/>
                  </a:lnTo>
                  <a:lnTo>
                    <a:pt x="0" y="223925"/>
                  </a:lnTo>
                  <a:lnTo>
                    <a:pt x="4293" y="238983"/>
                  </a:lnTo>
                  <a:lnTo>
                    <a:pt x="8401" y="245961"/>
                  </a:lnTo>
                  <a:lnTo>
                    <a:pt x="13256" y="250614"/>
                  </a:lnTo>
                  <a:lnTo>
                    <a:pt x="24296" y="255784"/>
                  </a:lnTo>
                  <a:lnTo>
                    <a:pt x="37354" y="258694"/>
                  </a:lnTo>
                  <a:lnTo>
                    <a:pt x="47352" y="253730"/>
                  </a:lnTo>
                  <a:lnTo>
                    <a:pt x="81283" y="223758"/>
                  </a:lnTo>
                  <a:lnTo>
                    <a:pt x="83011" y="224170"/>
                  </a:lnTo>
                  <a:lnTo>
                    <a:pt x="87753" y="227450"/>
                  </a:lnTo>
                  <a:lnTo>
                    <a:pt x="90566" y="235258"/>
                  </a:lnTo>
                  <a:lnTo>
                    <a:pt x="91316" y="240304"/>
                  </a:lnTo>
                  <a:lnTo>
                    <a:pt x="93933" y="244725"/>
                  </a:lnTo>
                  <a:lnTo>
                    <a:pt x="114144" y="262766"/>
                  </a:lnTo>
                  <a:lnTo>
                    <a:pt x="117618" y="263933"/>
                  </a:lnTo>
                  <a:lnTo>
                    <a:pt x="120993" y="263654"/>
                  </a:lnTo>
                  <a:lnTo>
                    <a:pt x="144126" y="250544"/>
                  </a:lnTo>
                  <a:lnTo>
                    <a:pt x="165052" y="233623"/>
                  </a:lnTo>
                  <a:lnTo>
                    <a:pt x="191086" y="193733"/>
                  </a:lnTo>
                  <a:lnTo>
                    <a:pt x="213789" y="150733"/>
                  </a:lnTo>
                  <a:lnTo>
                    <a:pt x="233836" y="111116"/>
                  </a:lnTo>
                  <a:lnTo>
                    <a:pt x="245085" y="70130"/>
                  </a:lnTo>
                  <a:lnTo>
                    <a:pt x="259851" y="28637"/>
                  </a:lnTo>
                  <a:lnTo>
                    <a:pt x="263395" y="215"/>
                  </a:lnTo>
                  <a:lnTo>
                    <a:pt x="262627" y="0"/>
                  </a:lnTo>
                  <a:lnTo>
                    <a:pt x="258952" y="5405"/>
                  </a:lnTo>
                  <a:lnTo>
                    <a:pt x="244936" y="47166"/>
                  </a:lnTo>
                  <a:lnTo>
                    <a:pt x="232462" y="90306"/>
                  </a:lnTo>
                  <a:lnTo>
                    <a:pt x="222976" y="134404"/>
                  </a:lnTo>
                  <a:lnTo>
                    <a:pt x="216835" y="174957"/>
                  </a:lnTo>
                  <a:lnTo>
                    <a:pt x="208109" y="218319"/>
                  </a:lnTo>
                  <a:lnTo>
                    <a:pt x="207558" y="234021"/>
                  </a:lnTo>
                  <a:lnTo>
                    <a:pt x="212958" y="248762"/>
                  </a:lnTo>
                  <a:lnTo>
                    <a:pt x="222413" y="261310"/>
                  </a:lnTo>
                  <a:lnTo>
                    <a:pt x="233670" y="270415"/>
                  </a:lnTo>
                  <a:lnTo>
                    <a:pt x="240694" y="271150"/>
                  </a:lnTo>
                  <a:lnTo>
                    <a:pt x="256964" y="266322"/>
                  </a:lnTo>
                  <a:lnTo>
                    <a:pt x="271957" y="254298"/>
                  </a:lnTo>
                  <a:lnTo>
                    <a:pt x="309934" y="209317"/>
                  </a:lnTo>
                  <a:lnTo>
                    <a:pt x="316313" y="194744"/>
                  </a:lnTo>
                  <a:lnTo>
                    <a:pt x="320409" y="178253"/>
                  </a:lnTo>
                  <a:lnTo>
                    <a:pt x="317570" y="177958"/>
                  </a:lnTo>
                  <a:lnTo>
                    <a:pt x="305949" y="180453"/>
                  </a:lnTo>
                  <a:lnTo>
                    <a:pt x="286613" y="192865"/>
                  </a:lnTo>
                  <a:lnTo>
                    <a:pt x="272535" y="209947"/>
                  </a:lnTo>
                  <a:lnTo>
                    <a:pt x="267942" y="225009"/>
                  </a:lnTo>
                  <a:lnTo>
                    <a:pt x="266717" y="233471"/>
                  </a:lnTo>
                  <a:lnTo>
                    <a:pt x="271001" y="248517"/>
                  </a:lnTo>
                  <a:lnTo>
                    <a:pt x="275106" y="255493"/>
                  </a:lnTo>
                  <a:lnTo>
                    <a:pt x="279960" y="260143"/>
                  </a:lnTo>
                  <a:lnTo>
                    <a:pt x="290996" y="265310"/>
                  </a:lnTo>
                  <a:lnTo>
                    <a:pt x="319224" y="268219"/>
                  </a:lnTo>
                  <a:lnTo>
                    <a:pt x="349992" y="259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8053"/>
            <p:cNvSpPr/>
            <p:nvPr>
              <p:custDataLst>
                <p:tags r:id="rId157"/>
              </p:custDataLst>
            </p:nvPr>
          </p:nvSpPr>
          <p:spPr>
            <a:xfrm>
              <a:off x="7429500" y="3419475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1288" y="1986"/>
                  </a:lnTo>
                  <a:lnTo>
                    <a:pt x="53030" y="393"/>
                  </a:lnTo>
                  <a:lnTo>
                    <a:pt x="94800" y="52"/>
                  </a:lnTo>
                  <a:lnTo>
                    <a:pt x="135848" y="10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8054"/>
            <p:cNvSpPr/>
            <p:nvPr>
              <p:custDataLst>
                <p:tags r:id="rId158"/>
              </p:custDataLst>
            </p:nvPr>
          </p:nvSpPr>
          <p:spPr>
            <a:xfrm>
              <a:off x="7319499" y="3486150"/>
              <a:ext cx="24277" cy="95251"/>
            </a:xfrm>
            <a:custGeom>
              <a:avLst/>
              <a:gdLst/>
              <a:ahLst/>
              <a:cxnLst/>
              <a:rect l="0" t="0" r="0" b="0"/>
              <a:pathLst>
                <a:path w="24277" h="95251">
                  <a:moveTo>
                    <a:pt x="14751" y="0"/>
                  </a:moveTo>
                  <a:lnTo>
                    <a:pt x="14751" y="0"/>
                  </a:lnTo>
                  <a:lnTo>
                    <a:pt x="562" y="0"/>
                  </a:lnTo>
                  <a:lnTo>
                    <a:pt x="0" y="1058"/>
                  </a:lnTo>
                  <a:lnTo>
                    <a:pt x="684" y="2822"/>
                  </a:lnTo>
                  <a:lnTo>
                    <a:pt x="3208" y="7605"/>
                  </a:lnTo>
                  <a:lnTo>
                    <a:pt x="13348" y="53258"/>
                  </a:lnTo>
                  <a:lnTo>
                    <a:pt x="24276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8055"/>
            <p:cNvSpPr/>
            <p:nvPr>
              <p:custDataLst>
                <p:tags r:id="rId159"/>
              </p:custDataLst>
            </p:nvPr>
          </p:nvSpPr>
          <p:spPr>
            <a:xfrm>
              <a:off x="7004477" y="3486150"/>
              <a:ext cx="72599" cy="164665"/>
            </a:xfrm>
            <a:custGeom>
              <a:avLst/>
              <a:gdLst/>
              <a:ahLst/>
              <a:cxnLst/>
              <a:rect l="0" t="0" r="0" b="0"/>
              <a:pathLst>
                <a:path w="72599" h="164665">
                  <a:moveTo>
                    <a:pt x="72598" y="0"/>
                  </a:moveTo>
                  <a:lnTo>
                    <a:pt x="72598" y="0"/>
                  </a:lnTo>
                  <a:lnTo>
                    <a:pt x="28750" y="0"/>
                  </a:lnTo>
                  <a:lnTo>
                    <a:pt x="9276" y="5057"/>
                  </a:lnTo>
                  <a:lnTo>
                    <a:pt x="4983" y="7605"/>
                  </a:lnTo>
                  <a:lnTo>
                    <a:pt x="214" y="13257"/>
                  </a:lnTo>
                  <a:lnTo>
                    <a:pt x="0" y="17305"/>
                  </a:lnTo>
                  <a:lnTo>
                    <a:pt x="2585" y="27446"/>
                  </a:lnTo>
                  <a:lnTo>
                    <a:pt x="20472" y="57750"/>
                  </a:lnTo>
                  <a:lnTo>
                    <a:pt x="61294" y="102824"/>
                  </a:lnTo>
                  <a:lnTo>
                    <a:pt x="67574" y="117666"/>
                  </a:lnTo>
                  <a:lnTo>
                    <a:pt x="69307" y="133788"/>
                  </a:lnTo>
                  <a:lnTo>
                    <a:pt x="66550" y="148008"/>
                  </a:lnTo>
                  <a:lnTo>
                    <a:pt x="62216" y="153705"/>
                  </a:lnTo>
                  <a:lnTo>
                    <a:pt x="48934" y="162858"/>
                  </a:lnTo>
                  <a:lnTo>
                    <a:pt x="42005" y="164664"/>
                  </a:lnTo>
                  <a:lnTo>
                    <a:pt x="28662" y="163848"/>
                  </a:lnTo>
                  <a:lnTo>
                    <a:pt x="23199" y="161090"/>
                  </a:lnTo>
                  <a:lnTo>
                    <a:pt x="5923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" name="SMARTInkShape-8056"/>
          <p:cNvSpPr/>
          <p:nvPr>
            <p:custDataLst>
              <p:tags r:id="rId6"/>
            </p:custDataLst>
          </p:nvPr>
        </p:nvSpPr>
        <p:spPr>
          <a:xfrm>
            <a:off x="2305050" y="3991106"/>
            <a:ext cx="7067551" cy="302953"/>
          </a:xfrm>
          <a:custGeom>
            <a:avLst/>
            <a:gdLst/>
            <a:ahLst/>
            <a:cxnLst/>
            <a:rect l="0" t="0" r="0" b="0"/>
            <a:pathLst>
              <a:path w="7067551" h="302953">
                <a:moveTo>
                  <a:pt x="0" y="285619"/>
                </a:moveTo>
                <a:lnTo>
                  <a:pt x="0" y="285619"/>
                </a:lnTo>
                <a:lnTo>
                  <a:pt x="36628" y="298876"/>
                </a:lnTo>
                <a:lnTo>
                  <a:pt x="61182" y="302952"/>
                </a:lnTo>
                <a:lnTo>
                  <a:pt x="108128" y="296904"/>
                </a:lnTo>
                <a:lnTo>
                  <a:pt x="143869" y="295665"/>
                </a:lnTo>
                <a:lnTo>
                  <a:pt x="184092" y="295299"/>
                </a:lnTo>
                <a:lnTo>
                  <a:pt x="215168" y="295213"/>
                </a:lnTo>
                <a:lnTo>
                  <a:pt x="250147" y="295175"/>
                </a:lnTo>
                <a:lnTo>
                  <a:pt x="289682" y="295158"/>
                </a:lnTo>
                <a:lnTo>
                  <a:pt x="331947" y="294092"/>
                </a:lnTo>
                <a:lnTo>
                  <a:pt x="375427" y="290090"/>
                </a:lnTo>
                <a:lnTo>
                  <a:pt x="399510" y="288600"/>
                </a:lnTo>
                <a:lnTo>
                  <a:pt x="425090" y="287606"/>
                </a:lnTo>
                <a:lnTo>
                  <a:pt x="451668" y="286944"/>
                </a:lnTo>
                <a:lnTo>
                  <a:pt x="478912" y="285443"/>
                </a:lnTo>
                <a:lnTo>
                  <a:pt x="506600" y="283385"/>
                </a:lnTo>
                <a:lnTo>
                  <a:pt x="534583" y="280955"/>
                </a:lnTo>
                <a:lnTo>
                  <a:pt x="564880" y="279335"/>
                </a:lnTo>
                <a:lnTo>
                  <a:pt x="596720" y="278255"/>
                </a:lnTo>
                <a:lnTo>
                  <a:pt x="629589" y="277534"/>
                </a:lnTo>
                <a:lnTo>
                  <a:pt x="663142" y="275996"/>
                </a:lnTo>
                <a:lnTo>
                  <a:pt x="697153" y="273912"/>
                </a:lnTo>
                <a:lnTo>
                  <a:pt x="731469" y="271464"/>
                </a:lnTo>
                <a:lnTo>
                  <a:pt x="767046" y="267715"/>
                </a:lnTo>
                <a:lnTo>
                  <a:pt x="803464" y="263100"/>
                </a:lnTo>
                <a:lnTo>
                  <a:pt x="840443" y="257906"/>
                </a:lnTo>
                <a:lnTo>
                  <a:pt x="878854" y="253386"/>
                </a:lnTo>
                <a:lnTo>
                  <a:pt x="918219" y="249314"/>
                </a:lnTo>
                <a:lnTo>
                  <a:pt x="958221" y="245540"/>
                </a:lnTo>
                <a:lnTo>
                  <a:pt x="999706" y="241966"/>
                </a:lnTo>
                <a:lnTo>
                  <a:pt x="1042179" y="238526"/>
                </a:lnTo>
                <a:lnTo>
                  <a:pt x="1085311" y="235174"/>
                </a:lnTo>
                <a:lnTo>
                  <a:pt x="1130999" y="230822"/>
                </a:lnTo>
                <a:lnTo>
                  <a:pt x="1178391" y="225804"/>
                </a:lnTo>
                <a:lnTo>
                  <a:pt x="1226919" y="220342"/>
                </a:lnTo>
                <a:lnTo>
                  <a:pt x="1277263" y="214585"/>
                </a:lnTo>
                <a:lnTo>
                  <a:pt x="1328817" y="208630"/>
                </a:lnTo>
                <a:lnTo>
                  <a:pt x="1381178" y="202543"/>
                </a:lnTo>
                <a:lnTo>
                  <a:pt x="1434077" y="196368"/>
                </a:lnTo>
                <a:lnTo>
                  <a:pt x="1487335" y="190135"/>
                </a:lnTo>
                <a:lnTo>
                  <a:pt x="1540831" y="183863"/>
                </a:lnTo>
                <a:lnTo>
                  <a:pt x="1595546" y="177565"/>
                </a:lnTo>
                <a:lnTo>
                  <a:pt x="1651072" y="171250"/>
                </a:lnTo>
                <a:lnTo>
                  <a:pt x="1707140" y="164923"/>
                </a:lnTo>
                <a:lnTo>
                  <a:pt x="1766743" y="158588"/>
                </a:lnTo>
                <a:lnTo>
                  <a:pt x="1828704" y="152248"/>
                </a:lnTo>
                <a:lnTo>
                  <a:pt x="1892236" y="145905"/>
                </a:lnTo>
                <a:lnTo>
                  <a:pt x="1956816" y="138502"/>
                </a:lnTo>
                <a:lnTo>
                  <a:pt x="2022094" y="130391"/>
                </a:lnTo>
                <a:lnTo>
                  <a:pt x="2087837" y="121808"/>
                </a:lnTo>
                <a:lnTo>
                  <a:pt x="2154949" y="113971"/>
                </a:lnTo>
                <a:lnTo>
                  <a:pt x="2222975" y="106628"/>
                </a:lnTo>
                <a:lnTo>
                  <a:pt x="2291609" y="99617"/>
                </a:lnTo>
                <a:lnTo>
                  <a:pt x="2359589" y="92826"/>
                </a:lnTo>
                <a:lnTo>
                  <a:pt x="2427134" y="86182"/>
                </a:lnTo>
                <a:lnTo>
                  <a:pt x="2494389" y="79636"/>
                </a:lnTo>
                <a:lnTo>
                  <a:pt x="2562510" y="74214"/>
                </a:lnTo>
                <a:lnTo>
                  <a:pt x="2631206" y="69541"/>
                </a:lnTo>
                <a:lnTo>
                  <a:pt x="2700288" y="65367"/>
                </a:lnTo>
                <a:lnTo>
                  <a:pt x="2769625" y="60468"/>
                </a:lnTo>
                <a:lnTo>
                  <a:pt x="2839134" y="55085"/>
                </a:lnTo>
                <a:lnTo>
                  <a:pt x="2908756" y="49380"/>
                </a:lnTo>
                <a:lnTo>
                  <a:pt x="2982688" y="44517"/>
                </a:lnTo>
                <a:lnTo>
                  <a:pt x="3059492" y="40218"/>
                </a:lnTo>
                <a:lnTo>
                  <a:pt x="3138212" y="36293"/>
                </a:lnTo>
                <a:lnTo>
                  <a:pt x="3212916" y="32619"/>
                </a:lnTo>
                <a:lnTo>
                  <a:pt x="3284944" y="29110"/>
                </a:lnTo>
                <a:lnTo>
                  <a:pt x="3355187" y="25713"/>
                </a:lnTo>
                <a:lnTo>
                  <a:pt x="3426359" y="22390"/>
                </a:lnTo>
                <a:lnTo>
                  <a:pt x="3498148" y="19116"/>
                </a:lnTo>
                <a:lnTo>
                  <a:pt x="3570348" y="15875"/>
                </a:lnTo>
                <a:lnTo>
                  <a:pt x="3641765" y="13715"/>
                </a:lnTo>
                <a:lnTo>
                  <a:pt x="3712660" y="12275"/>
                </a:lnTo>
                <a:lnTo>
                  <a:pt x="3783207" y="11314"/>
                </a:lnTo>
                <a:lnTo>
                  <a:pt x="3853521" y="9616"/>
                </a:lnTo>
                <a:lnTo>
                  <a:pt x="3923681" y="7426"/>
                </a:lnTo>
                <a:lnTo>
                  <a:pt x="3993737" y="4907"/>
                </a:lnTo>
                <a:lnTo>
                  <a:pt x="4067958" y="3228"/>
                </a:lnTo>
                <a:lnTo>
                  <a:pt x="4144955" y="2108"/>
                </a:lnTo>
                <a:lnTo>
                  <a:pt x="4223803" y="1362"/>
                </a:lnTo>
                <a:lnTo>
                  <a:pt x="4300710" y="864"/>
                </a:lnTo>
                <a:lnTo>
                  <a:pt x="4376324" y="533"/>
                </a:lnTo>
                <a:lnTo>
                  <a:pt x="4451074" y="311"/>
                </a:lnTo>
                <a:lnTo>
                  <a:pt x="4525249" y="164"/>
                </a:lnTo>
                <a:lnTo>
                  <a:pt x="4599041" y="65"/>
                </a:lnTo>
                <a:lnTo>
                  <a:pt x="4672578" y="0"/>
                </a:lnTo>
                <a:lnTo>
                  <a:pt x="4743827" y="1015"/>
                </a:lnTo>
                <a:lnTo>
                  <a:pt x="4813551" y="2749"/>
                </a:lnTo>
                <a:lnTo>
                  <a:pt x="4882259" y="4964"/>
                </a:lnTo>
                <a:lnTo>
                  <a:pt x="4952405" y="6441"/>
                </a:lnTo>
                <a:lnTo>
                  <a:pt x="5023513" y="7425"/>
                </a:lnTo>
                <a:lnTo>
                  <a:pt x="5095258" y="8081"/>
                </a:lnTo>
                <a:lnTo>
                  <a:pt x="5164256" y="9577"/>
                </a:lnTo>
                <a:lnTo>
                  <a:pt x="5231420" y="11633"/>
                </a:lnTo>
                <a:lnTo>
                  <a:pt x="5297363" y="14062"/>
                </a:lnTo>
                <a:lnTo>
                  <a:pt x="5364609" y="15680"/>
                </a:lnTo>
                <a:lnTo>
                  <a:pt x="5432723" y="16760"/>
                </a:lnTo>
                <a:lnTo>
                  <a:pt x="5501415" y="17480"/>
                </a:lnTo>
                <a:lnTo>
                  <a:pt x="5567318" y="19018"/>
                </a:lnTo>
                <a:lnTo>
                  <a:pt x="5631362" y="21101"/>
                </a:lnTo>
                <a:lnTo>
                  <a:pt x="5694167" y="23549"/>
                </a:lnTo>
                <a:lnTo>
                  <a:pt x="5755086" y="26239"/>
                </a:lnTo>
                <a:lnTo>
                  <a:pt x="5814749" y="29091"/>
                </a:lnTo>
                <a:lnTo>
                  <a:pt x="5873574" y="32050"/>
                </a:lnTo>
                <a:lnTo>
                  <a:pt x="5930782" y="35082"/>
                </a:lnTo>
                <a:lnTo>
                  <a:pt x="5986913" y="38161"/>
                </a:lnTo>
                <a:lnTo>
                  <a:pt x="6042325" y="41272"/>
                </a:lnTo>
                <a:lnTo>
                  <a:pt x="6096200" y="43346"/>
                </a:lnTo>
                <a:lnTo>
                  <a:pt x="6149050" y="44729"/>
                </a:lnTo>
                <a:lnTo>
                  <a:pt x="6201217" y="45650"/>
                </a:lnTo>
                <a:lnTo>
                  <a:pt x="6252927" y="47323"/>
                </a:lnTo>
                <a:lnTo>
                  <a:pt x="6304335" y="49497"/>
                </a:lnTo>
                <a:lnTo>
                  <a:pt x="6355540" y="52004"/>
                </a:lnTo>
                <a:lnTo>
                  <a:pt x="6404494" y="54734"/>
                </a:lnTo>
                <a:lnTo>
                  <a:pt x="6451945" y="57612"/>
                </a:lnTo>
                <a:lnTo>
                  <a:pt x="6498397" y="60589"/>
                </a:lnTo>
                <a:lnTo>
                  <a:pt x="6543123" y="62574"/>
                </a:lnTo>
                <a:lnTo>
                  <a:pt x="6586699" y="63898"/>
                </a:lnTo>
                <a:lnTo>
                  <a:pt x="6629508" y="64780"/>
                </a:lnTo>
                <a:lnTo>
                  <a:pt x="6669688" y="66426"/>
                </a:lnTo>
                <a:lnTo>
                  <a:pt x="6708118" y="68582"/>
                </a:lnTo>
                <a:lnTo>
                  <a:pt x="6745378" y="71078"/>
                </a:lnTo>
                <a:lnTo>
                  <a:pt x="6780802" y="72742"/>
                </a:lnTo>
                <a:lnTo>
                  <a:pt x="6815001" y="73851"/>
                </a:lnTo>
                <a:lnTo>
                  <a:pt x="6848384" y="74590"/>
                </a:lnTo>
                <a:lnTo>
                  <a:pt x="6879106" y="76141"/>
                </a:lnTo>
                <a:lnTo>
                  <a:pt x="6908054" y="78234"/>
                </a:lnTo>
                <a:lnTo>
                  <a:pt x="6935819" y="80688"/>
                </a:lnTo>
                <a:lnTo>
                  <a:pt x="6962796" y="82323"/>
                </a:lnTo>
                <a:lnTo>
                  <a:pt x="6989248" y="83413"/>
                </a:lnTo>
                <a:lnTo>
                  <a:pt x="7032749" y="84625"/>
                </a:lnTo>
                <a:lnTo>
                  <a:pt x="7067550" y="855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5" name="SMARTInkShape-Group1648"/>
          <p:cNvGrpSpPr/>
          <p:nvPr/>
        </p:nvGrpSpPr>
        <p:grpSpPr>
          <a:xfrm>
            <a:off x="1719352" y="4533900"/>
            <a:ext cx="1023849" cy="473466"/>
            <a:chOff x="1719352" y="4533900"/>
            <a:chExt cx="1023849" cy="473466"/>
          </a:xfrm>
        </p:grpSpPr>
        <p:sp>
          <p:nvSpPr>
            <p:cNvPr id="175" name="SMARTInkShape-8057"/>
            <p:cNvSpPr/>
            <p:nvPr>
              <p:custDataLst>
                <p:tags r:id="rId144"/>
              </p:custDataLst>
            </p:nvPr>
          </p:nvSpPr>
          <p:spPr>
            <a:xfrm>
              <a:off x="1719352" y="4601163"/>
              <a:ext cx="181784" cy="285017"/>
            </a:xfrm>
            <a:custGeom>
              <a:avLst/>
              <a:gdLst/>
              <a:ahLst/>
              <a:cxnLst/>
              <a:rect l="0" t="0" r="0" b="0"/>
              <a:pathLst>
                <a:path w="181784" h="285017">
                  <a:moveTo>
                    <a:pt x="4673" y="37512"/>
                  </a:moveTo>
                  <a:lnTo>
                    <a:pt x="4673" y="37512"/>
                  </a:lnTo>
                  <a:lnTo>
                    <a:pt x="4673" y="45713"/>
                  </a:lnTo>
                  <a:lnTo>
                    <a:pt x="5731" y="46154"/>
                  </a:lnTo>
                  <a:lnTo>
                    <a:pt x="17856" y="49685"/>
                  </a:lnTo>
                  <a:lnTo>
                    <a:pt x="28524" y="53506"/>
                  </a:lnTo>
                  <a:lnTo>
                    <a:pt x="68975" y="56159"/>
                  </a:lnTo>
                  <a:lnTo>
                    <a:pt x="115838" y="48970"/>
                  </a:lnTo>
                  <a:lnTo>
                    <a:pt x="148810" y="42362"/>
                  </a:lnTo>
                  <a:lnTo>
                    <a:pt x="171441" y="28837"/>
                  </a:lnTo>
                  <a:lnTo>
                    <a:pt x="179333" y="20250"/>
                  </a:lnTo>
                  <a:lnTo>
                    <a:pt x="181438" y="16480"/>
                  </a:lnTo>
                  <a:lnTo>
                    <a:pt x="181783" y="12907"/>
                  </a:lnTo>
                  <a:lnTo>
                    <a:pt x="179344" y="6115"/>
                  </a:lnTo>
                  <a:lnTo>
                    <a:pt x="175095" y="3880"/>
                  </a:lnTo>
                  <a:lnTo>
                    <a:pt x="141690" y="0"/>
                  </a:lnTo>
                  <a:lnTo>
                    <a:pt x="117237" y="9699"/>
                  </a:lnTo>
                  <a:lnTo>
                    <a:pt x="71598" y="40741"/>
                  </a:lnTo>
                  <a:lnTo>
                    <a:pt x="57429" y="53521"/>
                  </a:lnTo>
                  <a:lnTo>
                    <a:pt x="49992" y="64383"/>
                  </a:lnTo>
                  <a:lnTo>
                    <a:pt x="49703" y="70242"/>
                  </a:lnTo>
                  <a:lnTo>
                    <a:pt x="55025" y="82398"/>
                  </a:lnTo>
                  <a:lnTo>
                    <a:pt x="69922" y="101141"/>
                  </a:lnTo>
                  <a:lnTo>
                    <a:pt x="92798" y="115044"/>
                  </a:lnTo>
                  <a:lnTo>
                    <a:pt x="114822" y="123735"/>
                  </a:lnTo>
                  <a:lnTo>
                    <a:pt x="130208" y="136907"/>
                  </a:lnTo>
                  <a:lnTo>
                    <a:pt x="134550" y="144482"/>
                  </a:lnTo>
                  <a:lnTo>
                    <a:pt x="133591" y="149042"/>
                  </a:lnTo>
                  <a:lnTo>
                    <a:pt x="126881" y="159754"/>
                  </a:lnTo>
                  <a:lnTo>
                    <a:pt x="114021" y="168747"/>
                  </a:lnTo>
                  <a:lnTo>
                    <a:pt x="70696" y="194063"/>
                  </a:lnTo>
                  <a:lnTo>
                    <a:pt x="27233" y="224727"/>
                  </a:lnTo>
                  <a:lnTo>
                    <a:pt x="6066" y="241620"/>
                  </a:lnTo>
                  <a:lnTo>
                    <a:pt x="0" y="253815"/>
                  </a:lnTo>
                  <a:lnTo>
                    <a:pt x="500" y="260031"/>
                  </a:lnTo>
                  <a:lnTo>
                    <a:pt x="6699" y="272581"/>
                  </a:lnTo>
                  <a:lnTo>
                    <a:pt x="12373" y="276775"/>
                  </a:lnTo>
                  <a:lnTo>
                    <a:pt x="27145" y="281434"/>
                  </a:lnTo>
                  <a:lnTo>
                    <a:pt x="69045" y="284426"/>
                  </a:lnTo>
                  <a:lnTo>
                    <a:pt x="111815" y="285016"/>
                  </a:lnTo>
                  <a:lnTo>
                    <a:pt x="132725" y="284038"/>
                  </a:lnTo>
                  <a:lnTo>
                    <a:pt x="176123" y="266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8058"/>
            <p:cNvSpPr/>
            <p:nvPr>
              <p:custDataLst>
                <p:tags r:id="rId145"/>
              </p:custDataLst>
            </p:nvPr>
          </p:nvSpPr>
          <p:spPr>
            <a:xfrm>
              <a:off x="1924050" y="4745920"/>
              <a:ext cx="114301" cy="109209"/>
            </a:xfrm>
            <a:custGeom>
              <a:avLst/>
              <a:gdLst/>
              <a:ahLst/>
              <a:cxnLst/>
              <a:rect l="0" t="0" r="0" b="0"/>
              <a:pathLst>
                <a:path w="114301" h="109209">
                  <a:moveTo>
                    <a:pt x="0" y="35630"/>
                  </a:moveTo>
                  <a:lnTo>
                    <a:pt x="0" y="35630"/>
                  </a:lnTo>
                  <a:lnTo>
                    <a:pt x="0" y="13240"/>
                  </a:lnTo>
                  <a:lnTo>
                    <a:pt x="1058" y="11178"/>
                  </a:lnTo>
                  <a:lnTo>
                    <a:pt x="2822" y="9804"/>
                  </a:lnTo>
                  <a:lnTo>
                    <a:pt x="7604" y="8277"/>
                  </a:lnTo>
                  <a:lnTo>
                    <a:pt x="13258" y="7598"/>
                  </a:lnTo>
                  <a:lnTo>
                    <a:pt x="19298" y="10118"/>
                  </a:lnTo>
                  <a:lnTo>
                    <a:pt x="49491" y="37660"/>
                  </a:lnTo>
                  <a:lnTo>
                    <a:pt x="50985" y="43333"/>
                  </a:lnTo>
                  <a:lnTo>
                    <a:pt x="48276" y="69100"/>
                  </a:lnTo>
                  <a:lnTo>
                    <a:pt x="26224" y="102983"/>
                  </a:lnTo>
                  <a:lnTo>
                    <a:pt x="19416" y="107897"/>
                  </a:lnTo>
                  <a:lnTo>
                    <a:pt x="16119" y="109208"/>
                  </a:lnTo>
                  <a:lnTo>
                    <a:pt x="12863" y="107966"/>
                  </a:lnTo>
                  <a:lnTo>
                    <a:pt x="6422" y="100941"/>
                  </a:lnTo>
                  <a:lnTo>
                    <a:pt x="6398" y="96104"/>
                  </a:lnTo>
                  <a:lnTo>
                    <a:pt x="26323" y="54218"/>
                  </a:lnTo>
                  <a:lnTo>
                    <a:pt x="43548" y="33258"/>
                  </a:lnTo>
                  <a:lnTo>
                    <a:pt x="82941" y="0"/>
                  </a:lnTo>
                  <a:lnTo>
                    <a:pt x="83869" y="235"/>
                  </a:lnTo>
                  <a:lnTo>
                    <a:pt x="84488" y="1450"/>
                  </a:lnTo>
                  <a:lnTo>
                    <a:pt x="84900" y="3319"/>
                  </a:lnTo>
                  <a:lnTo>
                    <a:pt x="84117" y="4564"/>
                  </a:lnTo>
                  <a:lnTo>
                    <a:pt x="82536" y="5394"/>
                  </a:lnTo>
                  <a:lnTo>
                    <a:pt x="80424" y="5948"/>
                  </a:lnTo>
                  <a:lnTo>
                    <a:pt x="75255" y="12207"/>
                  </a:lnTo>
                  <a:lnTo>
                    <a:pt x="70489" y="22045"/>
                  </a:lnTo>
                  <a:lnTo>
                    <a:pt x="67177" y="51806"/>
                  </a:lnTo>
                  <a:lnTo>
                    <a:pt x="70185" y="56998"/>
                  </a:lnTo>
                  <a:lnTo>
                    <a:pt x="81993" y="65588"/>
                  </a:lnTo>
                  <a:lnTo>
                    <a:pt x="114300" y="73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8059"/>
            <p:cNvSpPr/>
            <p:nvPr>
              <p:custDataLst>
                <p:tags r:id="rId146"/>
              </p:custDataLst>
            </p:nvPr>
          </p:nvSpPr>
          <p:spPr>
            <a:xfrm>
              <a:off x="2050179" y="4734604"/>
              <a:ext cx="73897" cy="94572"/>
            </a:xfrm>
            <a:custGeom>
              <a:avLst/>
              <a:gdLst/>
              <a:ahLst/>
              <a:cxnLst/>
              <a:rect l="0" t="0" r="0" b="0"/>
              <a:pathLst>
                <a:path w="73897" h="94572">
                  <a:moveTo>
                    <a:pt x="64371" y="56471"/>
                  </a:moveTo>
                  <a:lnTo>
                    <a:pt x="64371" y="56471"/>
                  </a:lnTo>
                  <a:lnTo>
                    <a:pt x="64371" y="10933"/>
                  </a:lnTo>
                  <a:lnTo>
                    <a:pt x="64371" y="7062"/>
                  </a:lnTo>
                  <a:lnTo>
                    <a:pt x="63313" y="4482"/>
                  </a:lnTo>
                  <a:lnTo>
                    <a:pt x="61549" y="2761"/>
                  </a:lnTo>
                  <a:lnTo>
                    <a:pt x="59315" y="1614"/>
                  </a:lnTo>
                  <a:lnTo>
                    <a:pt x="46057" y="0"/>
                  </a:lnTo>
                  <a:lnTo>
                    <a:pt x="41578" y="1890"/>
                  </a:lnTo>
                  <a:lnTo>
                    <a:pt x="18383" y="25896"/>
                  </a:lnTo>
                  <a:lnTo>
                    <a:pt x="5472" y="49175"/>
                  </a:lnTo>
                  <a:lnTo>
                    <a:pt x="0" y="66069"/>
                  </a:lnTo>
                  <a:lnTo>
                    <a:pt x="1349" y="70278"/>
                  </a:lnTo>
                  <a:lnTo>
                    <a:pt x="8492" y="77777"/>
                  </a:lnTo>
                  <a:lnTo>
                    <a:pt x="18722" y="81815"/>
                  </a:lnTo>
                  <a:lnTo>
                    <a:pt x="24413" y="82892"/>
                  </a:lnTo>
                  <a:lnTo>
                    <a:pt x="30324" y="80435"/>
                  </a:lnTo>
                  <a:lnTo>
                    <a:pt x="47698" y="62866"/>
                  </a:lnTo>
                  <a:lnTo>
                    <a:pt x="71859" y="30337"/>
                  </a:lnTo>
                  <a:lnTo>
                    <a:pt x="72538" y="30581"/>
                  </a:lnTo>
                  <a:lnTo>
                    <a:pt x="73292" y="33675"/>
                  </a:lnTo>
                  <a:lnTo>
                    <a:pt x="70805" y="38579"/>
                  </a:lnTo>
                  <a:lnTo>
                    <a:pt x="68661" y="41368"/>
                  </a:lnTo>
                  <a:lnTo>
                    <a:pt x="66278" y="50111"/>
                  </a:lnTo>
                  <a:lnTo>
                    <a:pt x="64748" y="72971"/>
                  </a:lnTo>
                  <a:lnTo>
                    <a:pt x="73896" y="94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8060"/>
            <p:cNvSpPr/>
            <p:nvPr>
              <p:custDataLst>
                <p:tags r:id="rId147"/>
              </p:custDataLst>
            </p:nvPr>
          </p:nvSpPr>
          <p:spPr>
            <a:xfrm>
              <a:off x="2171700" y="4725529"/>
              <a:ext cx="114301" cy="91309"/>
            </a:xfrm>
            <a:custGeom>
              <a:avLst/>
              <a:gdLst/>
              <a:ahLst/>
              <a:cxnLst/>
              <a:rect l="0" t="0" r="0" b="0"/>
              <a:pathLst>
                <a:path w="114301" h="91309">
                  <a:moveTo>
                    <a:pt x="0" y="17921"/>
                  </a:moveTo>
                  <a:lnTo>
                    <a:pt x="0" y="17921"/>
                  </a:lnTo>
                  <a:lnTo>
                    <a:pt x="0" y="8788"/>
                  </a:lnTo>
                  <a:lnTo>
                    <a:pt x="5056" y="13569"/>
                  </a:lnTo>
                  <a:lnTo>
                    <a:pt x="13258" y="26744"/>
                  </a:lnTo>
                  <a:lnTo>
                    <a:pt x="17334" y="44054"/>
                  </a:lnTo>
                  <a:lnTo>
                    <a:pt x="9873" y="91308"/>
                  </a:lnTo>
                  <a:lnTo>
                    <a:pt x="9757" y="91187"/>
                  </a:lnTo>
                  <a:lnTo>
                    <a:pt x="9628" y="88231"/>
                  </a:lnTo>
                  <a:lnTo>
                    <a:pt x="17735" y="45143"/>
                  </a:lnTo>
                  <a:lnTo>
                    <a:pt x="23717" y="22577"/>
                  </a:lnTo>
                  <a:lnTo>
                    <a:pt x="32192" y="7541"/>
                  </a:lnTo>
                  <a:lnTo>
                    <a:pt x="35220" y="5709"/>
                  </a:lnTo>
                  <a:lnTo>
                    <a:pt x="38296" y="5547"/>
                  </a:lnTo>
                  <a:lnTo>
                    <a:pt x="41406" y="6497"/>
                  </a:lnTo>
                  <a:lnTo>
                    <a:pt x="43479" y="8188"/>
                  </a:lnTo>
                  <a:lnTo>
                    <a:pt x="45782" y="12890"/>
                  </a:lnTo>
                  <a:lnTo>
                    <a:pt x="47553" y="57717"/>
                  </a:lnTo>
                  <a:lnTo>
                    <a:pt x="47611" y="71643"/>
                  </a:lnTo>
                  <a:lnTo>
                    <a:pt x="48674" y="71727"/>
                  </a:lnTo>
                  <a:lnTo>
                    <a:pt x="52677" y="68999"/>
                  </a:lnTo>
                  <a:lnTo>
                    <a:pt x="55162" y="58614"/>
                  </a:lnTo>
                  <a:lnTo>
                    <a:pt x="59383" y="37739"/>
                  </a:lnTo>
                  <a:lnTo>
                    <a:pt x="70291" y="11723"/>
                  </a:lnTo>
                  <a:lnTo>
                    <a:pt x="74377" y="7438"/>
                  </a:lnTo>
                  <a:lnTo>
                    <a:pt x="92083" y="0"/>
                  </a:lnTo>
                  <a:lnTo>
                    <a:pt x="94197" y="1740"/>
                  </a:lnTo>
                  <a:lnTo>
                    <a:pt x="99368" y="9318"/>
                  </a:lnTo>
                  <a:lnTo>
                    <a:pt x="103173" y="25485"/>
                  </a:lnTo>
                  <a:lnTo>
                    <a:pt x="107386" y="56181"/>
                  </a:lnTo>
                  <a:lnTo>
                    <a:pt x="114300" y="75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8061"/>
            <p:cNvSpPr/>
            <p:nvPr>
              <p:custDataLst>
                <p:tags r:id="rId148"/>
              </p:custDataLst>
            </p:nvPr>
          </p:nvSpPr>
          <p:spPr>
            <a:xfrm>
              <a:off x="2305088" y="4655813"/>
              <a:ext cx="93608" cy="351553"/>
            </a:xfrm>
            <a:custGeom>
              <a:avLst/>
              <a:gdLst/>
              <a:ahLst/>
              <a:cxnLst/>
              <a:rect l="0" t="0" r="0" b="0"/>
              <a:pathLst>
                <a:path w="93608" h="351553">
                  <a:moveTo>
                    <a:pt x="28537" y="59062"/>
                  </a:moveTo>
                  <a:lnTo>
                    <a:pt x="28537" y="59062"/>
                  </a:lnTo>
                  <a:lnTo>
                    <a:pt x="28537" y="54006"/>
                  </a:lnTo>
                  <a:lnTo>
                    <a:pt x="28537" y="99491"/>
                  </a:lnTo>
                  <a:lnTo>
                    <a:pt x="21991" y="141210"/>
                  </a:lnTo>
                  <a:lnTo>
                    <a:pt x="16778" y="180495"/>
                  </a:lnTo>
                  <a:lnTo>
                    <a:pt x="10927" y="223102"/>
                  </a:lnTo>
                  <a:lnTo>
                    <a:pt x="4857" y="260301"/>
                  </a:lnTo>
                  <a:lnTo>
                    <a:pt x="1412" y="299781"/>
                  </a:lnTo>
                  <a:lnTo>
                    <a:pt x="89" y="344939"/>
                  </a:lnTo>
                  <a:lnTo>
                    <a:pt x="0" y="351552"/>
                  </a:lnTo>
                  <a:lnTo>
                    <a:pt x="5030" y="343399"/>
                  </a:lnTo>
                  <a:lnTo>
                    <a:pt x="9665" y="304356"/>
                  </a:lnTo>
                  <a:lnTo>
                    <a:pt x="15772" y="258742"/>
                  </a:lnTo>
                  <a:lnTo>
                    <a:pt x="18052" y="222649"/>
                  </a:lnTo>
                  <a:lnTo>
                    <a:pt x="21645" y="175885"/>
                  </a:lnTo>
                  <a:lnTo>
                    <a:pt x="27175" y="130704"/>
                  </a:lnTo>
                  <a:lnTo>
                    <a:pt x="33190" y="83465"/>
                  </a:lnTo>
                  <a:lnTo>
                    <a:pt x="41675" y="39364"/>
                  </a:lnTo>
                  <a:lnTo>
                    <a:pt x="50892" y="14655"/>
                  </a:lnTo>
                  <a:lnTo>
                    <a:pt x="60326" y="631"/>
                  </a:lnTo>
                  <a:lnTo>
                    <a:pt x="64546" y="0"/>
                  </a:lnTo>
                  <a:lnTo>
                    <a:pt x="74880" y="4943"/>
                  </a:lnTo>
                  <a:lnTo>
                    <a:pt x="78482" y="9224"/>
                  </a:lnTo>
                  <a:lnTo>
                    <a:pt x="89795" y="47495"/>
                  </a:lnTo>
                  <a:lnTo>
                    <a:pt x="93607" y="67394"/>
                  </a:lnTo>
                  <a:lnTo>
                    <a:pt x="87291" y="103237"/>
                  </a:lnTo>
                  <a:lnTo>
                    <a:pt x="68616" y="144318"/>
                  </a:lnTo>
                  <a:lnTo>
                    <a:pt x="58344" y="154457"/>
                  </a:lnTo>
                  <a:lnTo>
                    <a:pt x="46723" y="159668"/>
                  </a:lnTo>
                  <a:lnTo>
                    <a:pt x="40661" y="161057"/>
                  </a:lnTo>
                  <a:lnTo>
                    <a:pt x="36620" y="158809"/>
                  </a:lnTo>
                  <a:lnTo>
                    <a:pt x="28537" y="135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8062"/>
            <p:cNvSpPr/>
            <p:nvPr>
              <p:custDataLst>
                <p:tags r:id="rId149"/>
              </p:custDataLst>
            </p:nvPr>
          </p:nvSpPr>
          <p:spPr>
            <a:xfrm>
              <a:off x="2430670" y="4533900"/>
              <a:ext cx="150606" cy="247651"/>
            </a:xfrm>
            <a:custGeom>
              <a:avLst/>
              <a:gdLst/>
              <a:ahLst/>
              <a:cxnLst/>
              <a:rect l="0" t="0" r="0" b="0"/>
              <a:pathLst>
                <a:path w="150606" h="247651">
                  <a:moveTo>
                    <a:pt x="45830" y="0"/>
                  </a:moveTo>
                  <a:lnTo>
                    <a:pt x="45830" y="0"/>
                  </a:lnTo>
                  <a:lnTo>
                    <a:pt x="44772" y="30397"/>
                  </a:lnTo>
                  <a:lnTo>
                    <a:pt x="27516" y="73434"/>
                  </a:lnTo>
                  <a:lnTo>
                    <a:pt x="15784" y="118744"/>
                  </a:lnTo>
                  <a:lnTo>
                    <a:pt x="7294" y="145250"/>
                  </a:lnTo>
                  <a:lnTo>
                    <a:pt x="4264" y="150808"/>
                  </a:lnTo>
                  <a:lnTo>
                    <a:pt x="0" y="178857"/>
                  </a:lnTo>
                  <a:lnTo>
                    <a:pt x="3794" y="208922"/>
                  </a:lnTo>
                  <a:lnTo>
                    <a:pt x="11620" y="227826"/>
                  </a:lnTo>
                  <a:lnTo>
                    <a:pt x="15615" y="230200"/>
                  </a:lnTo>
                  <a:lnTo>
                    <a:pt x="20395" y="230725"/>
                  </a:lnTo>
                  <a:lnTo>
                    <a:pt x="25698" y="230017"/>
                  </a:lnTo>
                  <a:lnTo>
                    <a:pt x="37235" y="220763"/>
                  </a:lnTo>
                  <a:lnTo>
                    <a:pt x="71953" y="175925"/>
                  </a:lnTo>
                  <a:lnTo>
                    <a:pt x="88580" y="147522"/>
                  </a:lnTo>
                  <a:lnTo>
                    <a:pt x="92011" y="131905"/>
                  </a:lnTo>
                  <a:lnTo>
                    <a:pt x="92492" y="126037"/>
                  </a:lnTo>
                  <a:lnTo>
                    <a:pt x="90696" y="122124"/>
                  </a:lnTo>
                  <a:lnTo>
                    <a:pt x="87383" y="119516"/>
                  </a:lnTo>
                  <a:lnTo>
                    <a:pt x="83057" y="117778"/>
                  </a:lnTo>
                  <a:lnTo>
                    <a:pt x="69784" y="121490"/>
                  </a:lnTo>
                  <a:lnTo>
                    <a:pt x="54360" y="131254"/>
                  </a:lnTo>
                  <a:lnTo>
                    <a:pt x="34834" y="154601"/>
                  </a:lnTo>
                  <a:lnTo>
                    <a:pt x="21041" y="185291"/>
                  </a:lnTo>
                  <a:lnTo>
                    <a:pt x="19779" y="190202"/>
                  </a:lnTo>
                  <a:lnTo>
                    <a:pt x="23059" y="212284"/>
                  </a:lnTo>
                  <a:lnTo>
                    <a:pt x="30734" y="228822"/>
                  </a:lnTo>
                  <a:lnTo>
                    <a:pt x="34708" y="231923"/>
                  </a:lnTo>
                  <a:lnTo>
                    <a:pt x="76077" y="244127"/>
                  </a:lnTo>
                  <a:lnTo>
                    <a:pt x="122250" y="247186"/>
                  </a:lnTo>
                  <a:lnTo>
                    <a:pt x="15060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8063"/>
            <p:cNvSpPr/>
            <p:nvPr>
              <p:custDataLst>
                <p:tags r:id="rId150"/>
              </p:custDataLst>
            </p:nvPr>
          </p:nvSpPr>
          <p:spPr>
            <a:xfrm>
              <a:off x="1800225" y="4914900"/>
              <a:ext cx="647701" cy="43589"/>
            </a:xfrm>
            <a:custGeom>
              <a:avLst/>
              <a:gdLst/>
              <a:ahLst/>
              <a:cxnLst/>
              <a:rect l="0" t="0" r="0" b="0"/>
              <a:pathLst>
                <a:path w="647701" h="43589">
                  <a:moveTo>
                    <a:pt x="0" y="38100"/>
                  </a:moveTo>
                  <a:lnTo>
                    <a:pt x="0" y="38100"/>
                  </a:lnTo>
                  <a:lnTo>
                    <a:pt x="0" y="43156"/>
                  </a:lnTo>
                  <a:lnTo>
                    <a:pt x="1058" y="43588"/>
                  </a:lnTo>
                  <a:lnTo>
                    <a:pt x="5056" y="41244"/>
                  </a:lnTo>
                  <a:lnTo>
                    <a:pt x="52152" y="37663"/>
                  </a:lnTo>
                  <a:lnTo>
                    <a:pt x="91535" y="31738"/>
                  </a:lnTo>
                  <a:lnTo>
                    <a:pt x="131073" y="29513"/>
                  </a:lnTo>
                  <a:lnTo>
                    <a:pt x="176890" y="27794"/>
                  </a:lnTo>
                  <a:lnTo>
                    <a:pt x="211968" y="23642"/>
                  </a:lnTo>
                  <a:lnTo>
                    <a:pt x="248725" y="21091"/>
                  </a:lnTo>
                  <a:lnTo>
                    <a:pt x="286228" y="19957"/>
                  </a:lnTo>
                  <a:lnTo>
                    <a:pt x="324062" y="19453"/>
                  </a:lnTo>
                  <a:lnTo>
                    <a:pt x="364866" y="19229"/>
                  </a:lnTo>
                  <a:lnTo>
                    <a:pt x="406638" y="19129"/>
                  </a:lnTo>
                  <a:lnTo>
                    <a:pt x="446370" y="19085"/>
                  </a:lnTo>
                  <a:lnTo>
                    <a:pt x="482373" y="16243"/>
                  </a:lnTo>
                  <a:lnTo>
                    <a:pt x="516013" y="12511"/>
                  </a:lnTo>
                  <a:lnTo>
                    <a:pt x="548603" y="10852"/>
                  </a:lnTo>
                  <a:lnTo>
                    <a:pt x="591644" y="4862"/>
                  </a:lnTo>
                  <a:lnTo>
                    <a:pt x="647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8064"/>
            <p:cNvSpPr/>
            <p:nvPr>
              <p:custDataLst>
                <p:tags r:id="rId151"/>
              </p:custDataLst>
            </p:nvPr>
          </p:nvSpPr>
          <p:spPr>
            <a:xfrm>
              <a:off x="2007752" y="4867275"/>
              <a:ext cx="535424" cy="109042"/>
            </a:xfrm>
            <a:custGeom>
              <a:avLst/>
              <a:gdLst/>
              <a:ahLst/>
              <a:cxnLst/>
              <a:rect l="0" t="0" r="0" b="0"/>
              <a:pathLst>
                <a:path w="535424" h="109042">
                  <a:moveTo>
                    <a:pt x="154423" y="76200"/>
                  </a:moveTo>
                  <a:lnTo>
                    <a:pt x="154423" y="76200"/>
                  </a:lnTo>
                  <a:lnTo>
                    <a:pt x="117460" y="77258"/>
                  </a:lnTo>
                  <a:lnTo>
                    <a:pt x="80794" y="83804"/>
                  </a:lnTo>
                  <a:lnTo>
                    <a:pt x="43119" y="92447"/>
                  </a:lnTo>
                  <a:lnTo>
                    <a:pt x="9378" y="101710"/>
                  </a:lnTo>
                  <a:lnTo>
                    <a:pt x="0" y="107998"/>
                  </a:lnTo>
                  <a:lnTo>
                    <a:pt x="3850" y="109041"/>
                  </a:lnTo>
                  <a:lnTo>
                    <a:pt x="50009" y="105932"/>
                  </a:lnTo>
                  <a:lnTo>
                    <a:pt x="90677" y="102296"/>
                  </a:lnTo>
                  <a:lnTo>
                    <a:pt x="136241" y="94515"/>
                  </a:lnTo>
                  <a:lnTo>
                    <a:pt x="183255" y="85507"/>
                  </a:lnTo>
                  <a:lnTo>
                    <a:pt x="230699" y="76135"/>
                  </a:lnTo>
                  <a:lnTo>
                    <a:pt x="263465" y="69821"/>
                  </a:lnTo>
                  <a:lnTo>
                    <a:pt x="299195" y="63486"/>
                  </a:lnTo>
                  <a:lnTo>
                    <a:pt x="333419" y="57144"/>
                  </a:lnTo>
                  <a:lnTo>
                    <a:pt x="366268" y="50797"/>
                  </a:lnTo>
                  <a:lnTo>
                    <a:pt x="413454" y="41274"/>
                  </a:lnTo>
                  <a:lnTo>
                    <a:pt x="454716" y="30692"/>
                  </a:lnTo>
                  <a:lnTo>
                    <a:pt x="492695" y="15679"/>
                  </a:lnTo>
                  <a:lnTo>
                    <a:pt x="5354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8065"/>
            <p:cNvSpPr/>
            <p:nvPr>
              <p:custDataLst>
                <p:tags r:id="rId152"/>
              </p:custDataLst>
            </p:nvPr>
          </p:nvSpPr>
          <p:spPr>
            <a:xfrm>
              <a:off x="2724150" y="46767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8066"/>
            <p:cNvSpPr/>
            <p:nvPr>
              <p:custDataLst>
                <p:tags r:id="rId153"/>
              </p:custDataLst>
            </p:nvPr>
          </p:nvSpPr>
          <p:spPr>
            <a:xfrm>
              <a:off x="2733675" y="477202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9525" y="26515"/>
                  </a:lnTo>
                  <a:lnTo>
                    <a:pt x="8467" y="30376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1649"/>
          <p:cNvGrpSpPr/>
          <p:nvPr/>
        </p:nvGrpSpPr>
        <p:grpSpPr>
          <a:xfrm>
            <a:off x="3082378" y="4524375"/>
            <a:ext cx="1087856" cy="485204"/>
            <a:chOff x="3082378" y="4524375"/>
            <a:chExt cx="1087856" cy="485204"/>
          </a:xfrm>
        </p:grpSpPr>
        <p:sp>
          <p:nvSpPr>
            <p:cNvPr id="186" name="SMARTInkShape-8067"/>
            <p:cNvSpPr/>
            <p:nvPr>
              <p:custDataLst>
                <p:tags r:id="rId133"/>
              </p:custDataLst>
            </p:nvPr>
          </p:nvSpPr>
          <p:spPr>
            <a:xfrm>
              <a:off x="3267075" y="4572000"/>
              <a:ext cx="19051" cy="257176"/>
            </a:xfrm>
            <a:custGeom>
              <a:avLst/>
              <a:gdLst/>
              <a:ahLst/>
              <a:cxnLst/>
              <a:rect l="0" t="0" r="0" b="0"/>
              <a:pathLst>
                <a:path w="19051" h="257176">
                  <a:moveTo>
                    <a:pt x="0" y="0"/>
                  </a:moveTo>
                  <a:lnTo>
                    <a:pt x="0" y="0"/>
                  </a:lnTo>
                  <a:lnTo>
                    <a:pt x="1058" y="15209"/>
                  </a:lnTo>
                  <a:lnTo>
                    <a:pt x="15188" y="53137"/>
                  </a:lnTo>
                  <a:lnTo>
                    <a:pt x="18287" y="96966"/>
                  </a:lnTo>
                  <a:lnTo>
                    <a:pt x="18899" y="136276"/>
                  </a:lnTo>
                  <a:lnTo>
                    <a:pt x="19020" y="179632"/>
                  </a:lnTo>
                  <a:lnTo>
                    <a:pt x="19046" y="226372"/>
                  </a:lnTo>
                  <a:lnTo>
                    <a:pt x="1905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8068"/>
            <p:cNvSpPr/>
            <p:nvPr>
              <p:custDataLst>
                <p:tags r:id="rId134"/>
              </p:custDataLst>
            </p:nvPr>
          </p:nvSpPr>
          <p:spPr>
            <a:xfrm>
              <a:off x="3082378" y="4524375"/>
              <a:ext cx="346623" cy="123826"/>
            </a:xfrm>
            <a:custGeom>
              <a:avLst/>
              <a:gdLst/>
              <a:ahLst/>
              <a:cxnLst/>
              <a:rect l="0" t="0" r="0" b="0"/>
              <a:pathLst>
                <a:path w="346623" h="123826">
                  <a:moveTo>
                    <a:pt x="22772" y="123825"/>
                  </a:moveTo>
                  <a:lnTo>
                    <a:pt x="22772" y="123825"/>
                  </a:lnTo>
                  <a:lnTo>
                    <a:pt x="1313" y="123825"/>
                  </a:lnTo>
                  <a:lnTo>
                    <a:pt x="0" y="122767"/>
                  </a:lnTo>
                  <a:lnTo>
                    <a:pt x="182" y="121003"/>
                  </a:lnTo>
                  <a:lnTo>
                    <a:pt x="1362" y="118769"/>
                  </a:lnTo>
                  <a:lnTo>
                    <a:pt x="45778" y="98315"/>
                  </a:lnTo>
                  <a:lnTo>
                    <a:pt x="89968" y="82536"/>
                  </a:lnTo>
                  <a:lnTo>
                    <a:pt x="134196" y="68788"/>
                  </a:lnTo>
                  <a:lnTo>
                    <a:pt x="177426" y="49611"/>
                  </a:lnTo>
                  <a:lnTo>
                    <a:pt x="221361" y="35317"/>
                  </a:lnTo>
                  <a:lnTo>
                    <a:pt x="260613" y="22302"/>
                  </a:lnTo>
                  <a:lnTo>
                    <a:pt x="301763" y="9541"/>
                  </a:lnTo>
                  <a:lnTo>
                    <a:pt x="3466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8069"/>
            <p:cNvSpPr/>
            <p:nvPr>
              <p:custDataLst>
                <p:tags r:id="rId135"/>
              </p:custDataLst>
            </p:nvPr>
          </p:nvSpPr>
          <p:spPr>
            <a:xfrm>
              <a:off x="3343275" y="4676775"/>
              <a:ext cx="142876" cy="144989"/>
            </a:xfrm>
            <a:custGeom>
              <a:avLst/>
              <a:gdLst/>
              <a:ahLst/>
              <a:cxnLst/>
              <a:rect l="0" t="0" r="0" b="0"/>
              <a:pathLst>
                <a:path w="142876" h="144989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5057" y="8201"/>
                  </a:lnTo>
                  <a:lnTo>
                    <a:pt x="51204" y="36071"/>
                  </a:lnTo>
                  <a:lnTo>
                    <a:pt x="68912" y="52080"/>
                  </a:lnTo>
                  <a:lnTo>
                    <a:pt x="77547" y="64069"/>
                  </a:lnTo>
                  <a:lnTo>
                    <a:pt x="83302" y="92832"/>
                  </a:lnTo>
                  <a:lnTo>
                    <a:pt x="84188" y="130755"/>
                  </a:lnTo>
                  <a:lnTo>
                    <a:pt x="80456" y="142075"/>
                  </a:lnTo>
                  <a:lnTo>
                    <a:pt x="76920" y="144458"/>
                  </a:lnTo>
                  <a:lnTo>
                    <a:pt x="72447" y="144988"/>
                  </a:lnTo>
                  <a:lnTo>
                    <a:pt x="67348" y="144284"/>
                  </a:lnTo>
                  <a:lnTo>
                    <a:pt x="62890" y="141698"/>
                  </a:lnTo>
                  <a:lnTo>
                    <a:pt x="55115" y="133179"/>
                  </a:lnTo>
                  <a:lnTo>
                    <a:pt x="50954" y="119516"/>
                  </a:lnTo>
                  <a:lnTo>
                    <a:pt x="48282" y="79817"/>
                  </a:lnTo>
                  <a:lnTo>
                    <a:pt x="47820" y="58810"/>
                  </a:lnTo>
                  <a:lnTo>
                    <a:pt x="57796" y="35770"/>
                  </a:lnTo>
                  <a:lnTo>
                    <a:pt x="74157" y="13891"/>
                  </a:lnTo>
                  <a:lnTo>
                    <a:pt x="83406" y="6174"/>
                  </a:lnTo>
                  <a:lnTo>
                    <a:pt x="87354" y="4116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8070"/>
            <p:cNvSpPr/>
            <p:nvPr>
              <p:custDataLst>
                <p:tags r:id="rId136"/>
              </p:custDataLst>
            </p:nvPr>
          </p:nvSpPr>
          <p:spPr>
            <a:xfrm>
              <a:off x="3497706" y="4688051"/>
              <a:ext cx="112270" cy="97290"/>
            </a:xfrm>
            <a:custGeom>
              <a:avLst/>
              <a:gdLst/>
              <a:ahLst/>
              <a:cxnLst/>
              <a:rect l="0" t="0" r="0" b="0"/>
              <a:pathLst>
                <a:path w="112270" h="97290">
                  <a:moveTo>
                    <a:pt x="74169" y="26824"/>
                  </a:moveTo>
                  <a:lnTo>
                    <a:pt x="74169" y="26824"/>
                  </a:lnTo>
                  <a:lnTo>
                    <a:pt x="74169" y="18623"/>
                  </a:lnTo>
                  <a:lnTo>
                    <a:pt x="60912" y="4158"/>
                  </a:lnTo>
                  <a:lnTo>
                    <a:pt x="52049" y="875"/>
                  </a:lnTo>
                  <a:lnTo>
                    <a:pt x="46723" y="0"/>
                  </a:lnTo>
                  <a:lnTo>
                    <a:pt x="41055" y="1533"/>
                  </a:lnTo>
                  <a:lnTo>
                    <a:pt x="29113" y="8881"/>
                  </a:lnTo>
                  <a:lnTo>
                    <a:pt x="15546" y="24918"/>
                  </a:lnTo>
                  <a:lnTo>
                    <a:pt x="2538" y="55845"/>
                  </a:lnTo>
                  <a:lnTo>
                    <a:pt x="0" y="70062"/>
                  </a:lnTo>
                  <a:lnTo>
                    <a:pt x="1694" y="80613"/>
                  </a:lnTo>
                  <a:lnTo>
                    <a:pt x="3627" y="84908"/>
                  </a:lnTo>
                  <a:lnTo>
                    <a:pt x="11420" y="92503"/>
                  </a:lnTo>
                  <a:lnTo>
                    <a:pt x="16461" y="96010"/>
                  </a:lnTo>
                  <a:lnTo>
                    <a:pt x="20880" y="97289"/>
                  </a:lnTo>
                  <a:lnTo>
                    <a:pt x="24885" y="97084"/>
                  </a:lnTo>
                  <a:lnTo>
                    <a:pt x="28613" y="95889"/>
                  </a:lnTo>
                  <a:lnTo>
                    <a:pt x="43973" y="84094"/>
                  </a:lnTo>
                  <a:lnTo>
                    <a:pt x="50165" y="75914"/>
                  </a:lnTo>
                  <a:lnTo>
                    <a:pt x="70114" y="31822"/>
                  </a:lnTo>
                  <a:lnTo>
                    <a:pt x="72967" y="23131"/>
                  </a:lnTo>
                  <a:lnTo>
                    <a:pt x="73368" y="23304"/>
                  </a:lnTo>
                  <a:lnTo>
                    <a:pt x="82356" y="66487"/>
                  </a:lnTo>
                  <a:lnTo>
                    <a:pt x="112269" y="93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8071"/>
            <p:cNvSpPr/>
            <p:nvPr>
              <p:custDataLst>
                <p:tags r:id="rId137"/>
              </p:custDataLst>
            </p:nvPr>
          </p:nvSpPr>
          <p:spPr>
            <a:xfrm>
              <a:off x="4095750" y="4659627"/>
              <a:ext cx="74484" cy="349952"/>
            </a:xfrm>
            <a:custGeom>
              <a:avLst/>
              <a:gdLst/>
              <a:ahLst/>
              <a:cxnLst/>
              <a:rect l="0" t="0" r="0" b="0"/>
              <a:pathLst>
                <a:path w="74484" h="349952">
                  <a:moveTo>
                    <a:pt x="57150" y="45723"/>
                  </a:moveTo>
                  <a:lnTo>
                    <a:pt x="57150" y="45723"/>
                  </a:lnTo>
                  <a:lnTo>
                    <a:pt x="74483" y="14200"/>
                  </a:lnTo>
                  <a:lnTo>
                    <a:pt x="72939" y="10950"/>
                  </a:lnTo>
                  <a:lnTo>
                    <a:pt x="65579" y="4516"/>
                  </a:lnTo>
                  <a:lnTo>
                    <a:pt x="58074" y="950"/>
                  </a:lnTo>
                  <a:lnTo>
                    <a:pt x="54591" y="0"/>
                  </a:lnTo>
                  <a:lnTo>
                    <a:pt x="42254" y="4588"/>
                  </a:lnTo>
                  <a:lnTo>
                    <a:pt x="28305" y="13683"/>
                  </a:lnTo>
                  <a:lnTo>
                    <a:pt x="18578" y="24780"/>
                  </a:lnTo>
                  <a:lnTo>
                    <a:pt x="16618" y="29645"/>
                  </a:lnTo>
                  <a:lnTo>
                    <a:pt x="16371" y="33945"/>
                  </a:lnTo>
                  <a:lnTo>
                    <a:pt x="18521" y="48453"/>
                  </a:lnTo>
                  <a:lnTo>
                    <a:pt x="20814" y="50718"/>
                  </a:lnTo>
                  <a:lnTo>
                    <a:pt x="29006" y="53235"/>
                  </a:lnTo>
                  <a:lnTo>
                    <a:pt x="40462" y="54652"/>
                  </a:lnTo>
                  <a:lnTo>
                    <a:pt x="42850" y="53792"/>
                  </a:lnTo>
                  <a:lnTo>
                    <a:pt x="44441" y="52160"/>
                  </a:lnTo>
                  <a:lnTo>
                    <a:pt x="47269" y="47526"/>
                  </a:lnTo>
                  <a:lnTo>
                    <a:pt x="52053" y="41938"/>
                  </a:lnTo>
                  <a:lnTo>
                    <a:pt x="57707" y="38749"/>
                  </a:lnTo>
                  <a:lnTo>
                    <a:pt x="60696" y="37899"/>
                  </a:lnTo>
                  <a:lnTo>
                    <a:pt x="62689" y="38390"/>
                  </a:lnTo>
                  <a:lnTo>
                    <a:pt x="64018" y="39776"/>
                  </a:lnTo>
                  <a:lnTo>
                    <a:pt x="72871" y="62265"/>
                  </a:lnTo>
                  <a:lnTo>
                    <a:pt x="74156" y="92134"/>
                  </a:lnTo>
                  <a:lnTo>
                    <a:pt x="68466" y="134030"/>
                  </a:lnTo>
                  <a:lnTo>
                    <a:pt x="67029" y="172645"/>
                  </a:lnTo>
                  <a:lnTo>
                    <a:pt x="61724" y="209154"/>
                  </a:lnTo>
                  <a:lnTo>
                    <a:pt x="53448" y="248428"/>
                  </a:lnTo>
                  <a:lnTo>
                    <a:pt x="48775" y="287592"/>
                  </a:lnTo>
                  <a:lnTo>
                    <a:pt x="45030" y="334526"/>
                  </a:lnTo>
                  <a:lnTo>
                    <a:pt x="42720" y="343033"/>
                  </a:lnTo>
                  <a:lnTo>
                    <a:pt x="39063" y="347647"/>
                  </a:lnTo>
                  <a:lnTo>
                    <a:pt x="34509" y="349664"/>
                  </a:lnTo>
                  <a:lnTo>
                    <a:pt x="29356" y="349951"/>
                  </a:lnTo>
                  <a:lnTo>
                    <a:pt x="17986" y="344624"/>
                  </a:lnTo>
                  <a:lnTo>
                    <a:pt x="11990" y="340240"/>
                  </a:lnTo>
                  <a:lnTo>
                    <a:pt x="0" y="312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8072"/>
            <p:cNvSpPr/>
            <p:nvPr>
              <p:custDataLst>
                <p:tags r:id="rId138"/>
              </p:custDataLst>
            </p:nvPr>
          </p:nvSpPr>
          <p:spPr>
            <a:xfrm>
              <a:off x="3981559" y="4657725"/>
              <a:ext cx="57042" cy="104776"/>
            </a:xfrm>
            <a:custGeom>
              <a:avLst/>
              <a:gdLst/>
              <a:ahLst/>
              <a:cxnLst/>
              <a:rect l="0" t="0" r="0" b="0"/>
              <a:pathLst>
                <a:path w="57042" h="104776">
                  <a:moveTo>
                    <a:pt x="9416" y="0"/>
                  </a:moveTo>
                  <a:lnTo>
                    <a:pt x="9416" y="0"/>
                  </a:lnTo>
                  <a:lnTo>
                    <a:pt x="9416" y="5056"/>
                  </a:lnTo>
                  <a:lnTo>
                    <a:pt x="3928" y="22793"/>
                  </a:lnTo>
                  <a:lnTo>
                    <a:pt x="8484" y="45988"/>
                  </a:lnTo>
                  <a:lnTo>
                    <a:pt x="719" y="90028"/>
                  </a:lnTo>
                  <a:lnTo>
                    <a:pt x="259" y="97515"/>
                  </a:lnTo>
                  <a:lnTo>
                    <a:pt x="136" y="97818"/>
                  </a:lnTo>
                  <a:lnTo>
                    <a:pt x="0" y="92511"/>
                  </a:lnTo>
                  <a:lnTo>
                    <a:pt x="13158" y="49693"/>
                  </a:lnTo>
                  <a:lnTo>
                    <a:pt x="19915" y="18596"/>
                  </a:lnTo>
                  <a:lnTo>
                    <a:pt x="28546" y="8971"/>
                  </a:lnTo>
                  <a:lnTo>
                    <a:pt x="36616" y="3987"/>
                  </a:lnTo>
                  <a:lnTo>
                    <a:pt x="40249" y="2658"/>
                  </a:lnTo>
                  <a:lnTo>
                    <a:pt x="43730" y="3889"/>
                  </a:lnTo>
                  <a:lnTo>
                    <a:pt x="50420" y="10900"/>
                  </a:lnTo>
                  <a:lnTo>
                    <a:pt x="55079" y="36861"/>
                  </a:lnTo>
                  <a:lnTo>
                    <a:pt x="56653" y="80385"/>
                  </a:lnTo>
                  <a:lnTo>
                    <a:pt x="57041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8073"/>
            <p:cNvSpPr/>
            <p:nvPr>
              <p:custDataLst>
                <p:tags r:id="rId139"/>
              </p:custDataLst>
            </p:nvPr>
          </p:nvSpPr>
          <p:spPr>
            <a:xfrm>
              <a:off x="3924300" y="46005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1986" y="106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8074"/>
            <p:cNvSpPr/>
            <p:nvPr>
              <p:custDataLst>
                <p:tags r:id="rId140"/>
              </p:custDataLst>
            </p:nvPr>
          </p:nvSpPr>
          <p:spPr>
            <a:xfrm>
              <a:off x="3914775" y="471487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8075"/>
            <p:cNvSpPr/>
            <p:nvPr>
              <p:custDataLst>
                <p:tags r:id="rId141"/>
              </p:custDataLst>
            </p:nvPr>
          </p:nvSpPr>
          <p:spPr>
            <a:xfrm>
              <a:off x="3810024" y="4657725"/>
              <a:ext cx="57127" cy="123826"/>
            </a:xfrm>
            <a:custGeom>
              <a:avLst/>
              <a:gdLst/>
              <a:ahLst/>
              <a:cxnLst/>
              <a:rect l="0" t="0" r="0" b="0"/>
              <a:pathLst>
                <a:path w="57127" h="123826">
                  <a:moveTo>
                    <a:pt x="57126" y="0"/>
                  </a:moveTo>
                  <a:lnTo>
                    <a:pt x="57126" y="0"/>
                  </a:lnTo>
                  <a:lnTo>
                    <a:pt x="48925" y="0"/>
                  </a:lnTo>
                  <a:lnTo>
                    <a:pt x="42937" y="5056"/>
                  </a:lnTo>
                  <a:lnTo>
                    <a:pt x="16146" y="49344"/>
                  </a:lnTo>
                  <a:lnTo>
                    <a:pt x="7162" y="60030"/>
                  </a:lnTo>
                  <a:lnTo>
                    <a:pt x="0" y="76139"/>
                  </a:lnTo>
                  <a:lnTo>
                    <a:pt x="57126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8076"/>
            <p:cNvSpPr/>
            <p:nvPr>
              <p:custDataLst>
                <p:tags r:id="rId142"/>
              </p:custDataLst>
            </p:nvPr>
          </p:nvSpPr>
          <p:spPr>
            <a:xfrm>
              <a:off x="3790950" y="4554666"/>
              <a:ext cx="18861" cy="226885"/>
            </a:xfrm>
            <a:custGeom>
              <a:avLst/>
              <a:gdLst/>
              <a:ahLst/>
              <a:cxnLst/>
              <a:rect l="0" t="0" r="0" b="0"/>
              <a:pathLst>
                <a:path w="18861" h="226885">
                  <a:moveTo>
                    <a:pt x="0" y="17334"/>
                  </a:moveTo>
                  <a:lnTo>
                    <a:pt x="0" y="17334"/>
                  </a:lnTo>
                  <a:lnTo>
                    <a:pt x="0" y="4077"/>
                  </a:lnTo>
                  <a:lnTo>
                    <a:pt x="1058" y="2146"/>
                  </a:lnTo>
                  <a:lnTo>
                    <a:pt x="2822" y="859"/>
                  </a:lnTo>
                  <a:lnTo>
                    <a:pt x="5057" y="0"/>
                  </a:lnTo>
                  <a:lnTo>
                    <a:pt x="6546" y="1545"/>
                  </a:lnTo>
                  <a:lnTo>
                    <a:pt x="15809" y="39541"/>
                  </a:lnTo>
                  <a:lnTo>
                    <a:pt x="18410" y="85260"/>
                  </a:lnTo>
                  <a:lnTo>
                    <a:pt x="18860" y="122480"/>
                  </a:lnTo>
                  <a:lnTo>
                    <a:pt x="13956" y="167925"/>
                  </a:lnTo>
                  <a:lnTo>
                    <a:pt x="0" y="226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8077"/>
            <p:cNvSpPr/>
            <p:nvPr>
              <p:custDataLst>
                <p:tags r:id="rId143"/>
              </p:custDataLst>
            </p:nvPr>
          </p:nvSpPr>
          <p:spPr>
            <a:xfrm>
              <a:off x="3648942" y="4662906"/>
              <a:ext cx="75334" cy="125275"/>
            </a:xfrm>
            <a:custGeom>
              <a:avLst/>
              <a:gdLst/>
              <a:ahLst/>
              <a:cxnLst/>
              <a:rect l="0" t="0" r="0" b="0"/>
              <a:pathLst>
                <a:path w="75334" h="125275">
                  <a:moveTo>
                    <a:pt x="56283" y="23394"/>
                  </a:moveTo>
                  <a:lnTo>
                    <a:pt x="56283" y="23394"/>
                  </a:lnTo>
                  <a:lnTo>
                    <a:pt x="56283" y="18338"/>
                  </a:lnTo>
                  <a:lnTo>
                    <a:pt x="53461" y="13033"/>
                  </a:lnTo>
                  <a:lnTo>
                    <a:pt x="43026" y="1004"/>
                  </a:lnTo>
                  <a:lnTo>
                    <a:pt x="38978" y="0"/>
                  </a:lnTo>
                  <a:lnTo>
                    <a:pt x="28837" y="1707"/>
                  </a:lnTo>
                  <a:lnTo>
                    <a:pt x="25285" y="3645"/>
                  </a:lnTo>
                  <a:lnTo>
                    <a:pt x="22918" y="5995"/>
                  </a:lnTo>
                  <a:lnTo>
                    <a:pt x="5714" y="30158"/>
                  </a:lnTo>
                  <a:lnTo>
                    <a:pt x="0" y="74915"/>
                  </a:lnTo>
                  <a:lnTo>
                    <a:pt x="4446" y="100749"/>
                  </a:lnTo>
                  <a:lnTo>
                    <a:pt x="12431" y="113513"/>
                  </a:lnTo>
                  <a:lnTo>
                    <a:pt x="17523" y="118398"/>
                  </a:lnTo>
                  <a:lnTo>
                    <a:pt x="28826" y="123827"/>
                  </a:lnTo>
                  <a:lnTo>
                    <a:pt x="34803" y="125274"/>
                  </a:lnTo>
                  <a:lnTo>
                    <a:pt x="75333" y="118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1650"/>
          <p:cNvGrpSpPr/>
          <p:nvPr/>
        </p:nvGrpSpPr>
        <p:grpSpPr>
          <a:xfrm>
            <a:off x="4667425" y="4420924"/>
            <a:ext cx="466289" cy="477074"/>
            <a:chOff x="4667425" y="4420924"/>
            <a:chExt cx="466289" cy="477074"/>
          </a:xfrm>
        </p:grpSpPr>
        <p:sp>
          <p:nvSpPr>
            <p:cNvPr id="198" name="SMARTInkShape-8078"/>
            <p:cNvSpPr/>
            <p:nvPr>
              <p:custDataLst>
                <p:tags r:id="rId127"/>
              </p:custDataLst>
            </p:nvPr>
          </p:nvSpPr>
          <p:spPr>
            <a:xfrm>
              <a:off x="5048250" y="4622126"/>
              <a:ext cx="85464" cy="275872"/>
            </a:xfrm>
            <a:custGeom>
              <a:avLst/>
              <a:gdLst/>
              <a:ahLst/>
              <a:cxnLst/>
              <a:rect l="0" t="0" r="0" b="0"/>
              <a:pathLst>
                <a:path w="85464" h="275872">
                  <a:moveTo>
                    <a:pt x="0" y="35599"/>
                  </a:moveTo>
                  <a:lnTo>
                    <a:pt x="0" y="35599"/>
                  </a:lnTo>
                  <a:lnTo>
                    <a:pt x="1058" y="14903"/>
                  </a:lnTo>
                  <a:lnTo>
                    <a:pt x="8201" y="0"/>
                  </a:lnTo>
                  <a:lnTo>
                    <a:pt x="8642" y="225"/>
                  </a:lnTo>
                  <a:lnTo>
                    <a:pt x="9350" y="11013"/>
                  </a:lnTo>
                  <a:lnTo>
                    <a:pt x="10561" y="44787"/>
                  </a:lnTo>
                  <a:lnTo>
                    <a:pt x="14571" y="54852"/>
                  </a:lnTo>
                  <a:lnTo>
                    <a:pt x="22780" y="66468"/>
                  </a:lnTo>
                  <a:lnTo>
                    <a:pt x="26827" y="66762"/>
                  </a:lnTo>
                  <a:lnTo>
                    <a:pt x="36970" y="61444"/>
                  </a:lnTo>
                  <a:lnTo>
                    <a:pt x="42890" y="54846"/>
                  </a:lnTo>
                  <a:lnTo>
                    <a:pt x="47637" y="47329"/>
                  </a:lnTo>
                  <a:lnTo>
                    <a:pt x="62287" y="28077"/>
                  </a:lnTo>
                  <a:lnTo>
                    <a:pt x="74619" y="822"/>
                  </a:lnTo>
                  <a:lnTo>
                    <a:pt x="75146" y="772"/>
                  </a:lnTo>
                  <a:lnTo>
                    <a:pt x="75732" y="3540"/>
                  </a:lnTo>
                  <a:lnTo>
                    <a:pt x="76159" y="48403"/>
                  </a:lnTo>
                  <a:lnTo>
                    <a:pt x="76188" y="86430"/>
                  </a:lnTo>
                  <a:lnTo>
                    <a:pt x="77256" y="121997"/>
                  </a:lnTo>
                  <a:lnTo>
                    <a:pt x="84401" y="166033"/>
                  </a:lnTo>
                  <a:lnTo>
                    <a:pt x="85463" y="202044"/>
                  </a:lnTo>
                  <a:lnTo>
                    <a:pt x="82851" y="248355"/>
                  </a:lnTo>
                  <a:lnTo>
                    <a:pt x="80634" y="256811"/>
                  </a:lnTo>
                  <a:lnTo>
                    <a:pt x="75981" y="263507"/>
                  </a:lnTo>
                  <a:lnTo>
                    <a:pt x="62345" y="273769"/>
                  </a:lnTo>
                  <a:lnTo>
                    <a:pt x="55322" y="275871"/>
                  </a:lnTo>
                  <a:lnTo>
                    <a:pt x="41873" y="275384"/>
                  </a:lnTo>
                  <a:lnTo>
                    <a:pt x="36382" y="271656"/>
                  </a:lnTo>
                  <a:lnTo>
                    <a:pt x="27459" y="259046"/>
                  </a:lnTo>
                  <a:lnTo>
                    <a:pt x="19050" y="235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8079"/>
            <p:cNvSpPr/>
            <p:nvPr>
              <p:custDataLst>
                <p:tags r:id="rId128"/>
              </p:custDataLst>
            </p:nvPr>
          </p:nvSpPr>
          <p:spPr>
            <a:xfrm>
              <a:off x="5038725" y="4420924"/>
              <a:ext cx="9526" cy="255852"/>
            </a:xfrm>
            <a:custGeom>
              <a:avLst/>
              <a:gdLst/>
              <a:ahLst/>
              <a:cxnLst/>
              <a:rect l="0" t="0" r="0" b="0"/>
              <a:pathLst>
                <a:path w="9526" h="255852">
                  <a:moveTo>
                    <a:pt x="9525" y="8201"/>
                  </a:moveTo>
                  <a:lnTo>
                    <a:pt x="9525" y="8201"/>
                  </a:lnTo>
                  <a:lnTo>
                    <a:pt x="1324" y="0"/>
                  </a:lnTo>
                  <a:lnTo>
                    <a:pt x="392" y="9181"/>
                  </a:lnTo>
                  <a:lnTo>
                    <a:pt x="2874" y="47684"/>
                  </a:lnTo>
                  <a:lnTo>
                    <a:pt x="8212" y="84674"/>
                  </a:lnTo>
                  <a:lnTo>
                    <a:pt x="9135" y="123170"/>
                  </a:lnTo>
                  <a:lnTo>
                    <a:pt x="4353" y="168089"/>
                  </a:lnTo>
                  <a:lnTo>
                    <a:pt x="860" y="204492"/>
                  </a:lnTo>
                  <a:lnTo>
                    <a:pt x="0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8080"/>
            <p:cNvSpPr/>
            <p:nvPr>
              <p:custDataLst>
                <p:tags r:id="rId129"/>
              </p:custDataLst>
            </p:nvPr>
          </p:nvSpPr>
          <p:spPr>
            <a:xfrm>
              <a:off x="4953000" y="45148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9525" y="27987"/>
                  </a:lnTo>
                  <a:lnTo>
                    <a:pt x="6703" y="20200"/>
                  </a:lnTo>
                  <a:lnTo>
                    <a:pt x="2980" y="1321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8081"/>
            <p:cNvSpPr/>
            <p:nvPr>
              <p:custDataLst>
                <p:tags r:id="rId130"/>
              </p:custDataLst>
            </p:nvPr>
          </p:nvSpPr>
          <p:spPr>
            <a:xfrm>
              <a:off x="4953000" y="4643144"/>
              <a:ext cx="9526" cy="71732"/>
            </a:xfrm>
            <a:custGeom>
              <a:avLst/>
              <a:gdLst/>
              <a:ahLst/>
              <a:cxnLst/>
              <a:rect l="0" t="0" r="0" b="0"/>
              <a:pathLst>
                <a:path w="9526" h="71732">
                  <a:moveTo>
                    <a:pt x="9525" y="5056"/>
                  </a:moveTo>
                  <a:lnTo>
                    <a:pt x="9525" y="5056"/>
                  </a:lnTo>
                  <a:lnTo>
                    <a:pt x="9525" y="0"/>
                  </a:lnTo>
                  <a:lnTo>
                    <a:pt x="6703" y="39945"/>
                  </a:lnTo>
                  <a:lnTo>
                    <a:pt x="0" y="71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8082"/>
            <p:cNvSpPr/>
            <p:nvPr>
              <p:custDataLst>
                <p:tags r:id="rId131"/>
              </p:custDataLst>
            </p:nvPr>
          </p:nvSpPr>
          <p:spPr>
            <a:xfrm>
              <a:off x="4850095" y="4648708"/>
              <a:ext cx="55281" cy="91896"/>
            </a:xfrm>
            <a:custGeom>
              <a:avLst/>
              <a:gdLst/>
              <a:ahLst/>
              <a:cxnLst/>
              <a:rect l="0" t="0" r="0" b="0"/>
              <a:pathLst>
                <a:path w="55281" h="91896">
                  <a:moveTo>
                    <a:pt x="45755" y="18542"/>
                  </a:moveTo>
                  <a:lnTo>
                    <a:pt x="45755" y="18542"/>
                  </a:lnTo>
                  <a:lnTo>
                    <a:pt x="40699" y="13486"/>
                  </a:lnTo>
                  <a:lnTo>
                    <a:pt x="38216" y="8181"/>
                  </a:lnTo>
                  <a:lnTo>
                    <a:pt x="37554" y="5285"/>
                  </a:lnTo>
                  <a:lnTo>
                    <a:pt x="36054" y="3354"/>
                  </a:lnTo>
                  <a:lnTo>
                    <a:pt x="31566" y="1208"/>
                  </a:lnTo>
                  <a:lnTo>
                    <a:pt x="23089" y="0"/>
                  </a:lnTo>
                  <a:lnTo>
                    <a:pt x="16984" y="2541"/>
                  </a:lnTo>
                  <a:lnTo>
                    <a:pt x="13874" y="4699"/>
                  </a:lnTo>
                  <a:lnTo>
                    <a:pt x="4441" y="22908"/>
                  </a:lnTo>
                  <a:lnTo>
                    <a:pt x="0" y="43354"/>
                  </a:lnTo>
                  <a:lnTo>
                    <a:pt x="6495" y="85135"/>
                  </a:lnTo>
                  <a:lnTo>
                    <a:pt x="8998" y="88337"/>
                  </a:lnTo>
                  <a:lnTo>
                    <a:pt x="17424" y="91895"/>
                  </a:lnTo>
                  <a:lnTo>
                    <a:pt x="21576" y="90727"/>
                  </a:lnTo>
                  <a:lnTo>
                    <a:pt x="29011" y="83786"/>
                  </a:lnTo>
                  <a:lnTo>
                    <a:pt x="39148" y="62921"/>
                  </a:lnTo>
                  <a:lnTo>
                    <a:pt x="44885" y="28476"/>
                  </a:lnTo>
                  <a:lnTo>
                    <a:pt x="45583" y="7804"/>
                  </a:lnTo>
                  <a:lnTo>
                    <a:pt x="44582" y="6092"/>
                  </a:lnTo>
                  <a:lnTo>
                    <a:pt x="42856" y="6008"/>
                  </a:lnTo>
                  <a:lnTo>
                    <a:pt x="40648" y="7011"/>
                  </a:lnTo>
                  <a:lnTo>
                    <a:pt x="39175" y="9797"/>
                  </a:lnTo>
                  <a:lnTo>
                    <a:pt x="37540" y="18536"/>
                  </a:lnTo>
                  <a:lnTo>
                    <a:pt x="44093" y="47939"/>
                  </a:lnTo>
                  <a:lnTo>
                    <a:pt x="55280" y="75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8083"/>
            <p:cNvSpPr/>
            <p:nvPr>
              <p:custDataLst>
                <p:tags r:id="rId132"/>
              </p:custDataLst>
            </p:nvPr>
          </p:nvSpPr>
          <p:spPr>
            <a:xfrm>
              <a:off x="4667425" y="4459744"/>
              <a:ext cx="152226" cy="316816"/>
            </a:xfrm>
            <a:custGeom>
              <a:avLst/>
              <a:gdLst/>
              <a:ahLst/>
              <a:cxnLst/>
              <a:rect l="0" t="0" r="0" b="0"/>
              <a:pathLst>
                <a:path w="152226" h="316816">
                  <a:moveTo>
                    <a:pt x="66500" y="236081"/>
                  </a:moveTo>
                  <a:lnTo>
                    <a:pt x="66500" y="236081"/>
                  </a:lnTo>
                  <a:lnTo>
                    <a:pt x="66500" y="231025"/>
                  </a:lnTo>
                  <a:lnTo>
                    <a:pt x="63678" y="225720"/>
                  </a:lnTo>
                  <a:lnTo>
                    <a:pt x="61443" y="222824"/>
                  </a:lnTo>
                  <a:lnTo>
                    <a:pt x="56139" y="219606"/>
                  </a:lnTo>
                  <a:lnTo>
                    <a:pt x="50253" y="217117"/>
                  </a:lnTo>
                  <a:lnTo>
                    <a:pt x="44110" y="212483"/>
                  </a:lnTo>
                  <a:lnTo>
                    <a:pt x="39931" y="212941"/>
                  </a:lnTo>
                  <a:lnTo>
                    <a:pt x="24996" y="222640"/>
                  </a:lnTo>
                  <a:lnTo>
                    <a:pt x="17010" y="229402"/>
                  </a:lnTo>
                  <a:lnTo>
                    <a:pt x="6563" y="249271"/>
                  </a:lnTo>
                  <a:lnTo>
                    <a:pt x="1156" y="270279"/>
                  </a:lnTo>
                  <a:lnTo>
                    <a:pt x="0" y="304960"/>
                  </a:lnTo>
                  <a:lnTo>
                    <a:pt x="2059" y="310575"/>
                  </a:lnTo>
                  <a:lnTo>
                    <a:pt x="5547" y="314319"/>
                  </a:lnTo>
                  <a:lnTo>
                    <a:pt x="9990" y="316815"/>
                  </a:lnTo>
                  <a:lnTo>
                    <a:pt x="23393" y="316766"/>
                  </a:lnTo>
                  <a:lnTo>
                    <a:pt x="38874" y="312157"/>
                  </a:lnTo>
                  <a:lnTo>
                    <a:pt x="67500" y="291085"/>
                  </a:lnTo>
                  <a:lnTo>
                    <a:pt x="83612" y="265666"/>
                  </a:lnTo>
                  <a:lnTo>
                    <a:pt x="93869" y="224639"/>
                  </a:lnTo>
                  <a:lnTo>
                    <a:pt x="102008" y="184949"/>
                  </a:lnTo>
                  <a:lnTo>
                    <a:pt x="110064" y="148964"/>
                  </a:lnTo>
                  <a:lnTo>
                    <a:pt x="112320" y="116929"/>
                  </a:lnTo>
                  <a:lnTo>
                    <a:pt x="110500" y="84346"/>
                  </a:lnTo>
                  <a:lnTo>
                    <a:pt x="103526" y="39076"/>
                  </a:lnTo>
                  <a:lnTo>
                    <a:pt x="96744" y="1022"/>
                  </a:lnTo>
                  <a:lnTo>
                    <a:pt x="94072" y="0"/>
                  </a:lnTo>
                  <a:lnTo>
                    <a:pt x="90173" y="2494"/>
                  </a:lnTo>
                  <a:lnTo>
                    <a:pt x="85457" y="7331"/>
                  </a:lnTo>
                  <a:lnTo>
                    <a:pt x="73763" y="34365"/>
                  </a:lnTo>
                  <a:lnTo>
                    <a:pt x="68652" y="59073"/>
                  </a:lnTo>
                  <a:lnTo>
                    <a:pt x="72194" y="94969"/>
                  </a:lnTo>
                  <a:lnTo>
                    <a:pt x="82873" y="140356"/>
                  </a:lnTo>
                  <a:lnTo>
                    <a:pt x="95173" y="186167"/>
                  </a:lnTo>
                  <a:lnTo>
                    <a:pt x="104629" y="210708"/>
                  </a:lnTo>
                  <a:lnTo>
                    <a:pt x="126475" y="253426"/>
                  </a:lnTo>
                  <a:lnTo>
                    <a:pt x="152225" y="283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1651"/>
          <p:cNvGrpSpPr/>
          <p:nvPr/>
        </p:nvGrpSpPr>
        <p:grpSpPr>
          <a:xfrm>
            <a:off x="5619750" y="4378295"/>
            <a:ext cx="962026" cy="334167"/>
            <a:chOff x="5619750" y="4378295"/>
            <a:chExt cx="962026" cy="334167"/>
          </a:xfrm>
        </p:grpSpPr>
        <p:sp>
          <p:nvSpPr>
            <p:cNvPr id="205" name="SMARTInkShape-8084"/>
            <p:cNvSpPr/>
            <p:nvPr>
              <p:custDataLst>
                <p:tags r:id="rId122"/>
              </p:custDataLst>
            </p:nvPr>
          </p:nvSpPr>
          <p:spPr>
            <a:xfrm>
              <a:off x="6572250" y="46196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8085"/>
            <p:cNvSpPr/>
            <p:nvPr>
              <p:custDataLst>
                <p:tags r:id="rId123"/>
              </p:custDataLst>
            </p:nvPr>
          </p:nvSpPr>
          <p:spPr>
            <a:xfrm>
              <a:off x="6392599" y="4514850"/>
              <a:ext cx="103452" cy="140518"/>
            </a:xfrm>
            <a:custGeom>
              <a:avLst/>
              <a:gdLst/>
              <a:ahLst/>
              <a:cxnLst/>
              <a:rect l="0" t="0" r="0" b="0"/>
              <a:pathLst>
                <a:path w="103452" h="140518">
                  <a:moveTo>
                    <a:pt x="8201" y="28575"/>
                  </a:moveTo>
                  <a:lnTo>
                    <a:pt x="8201" y="28575"/>
                  </a:lnTo>
                  <a:lnTo>
                    <a:pt x="8201" y="23519"/>
                  </a:lnTo>
                  <a:lnTo>
                    <a:pt x="7143" y="22030"/>
                  </a:lnTo>
                  <a:lnTo>
                    <a:pt x="5379" y="21036"/>
                  </a:lnTo>
                  <a:lnTo>
                    <a:pt x="0" y="19442"/>
                  </a:lnTo>
                  <a:lnTo>
                    <a:pt x="21101" y="62909"/>
                  </a:lnTo>
                  <a:lnTo>
                    <a:pt x="34912" y="104692"/>
                  </a:lnTo>
                  <a:lnTo>
                    <a:pt x="36224" y="121566"/>
                  </a:lnTo>
                  <a:lnTo>
                    <a:pt x="33708" y="130935"/>
                  </a:lnTo>
                  <a:lnTo>
                    <a:pt x="31556" y="134915"/>
                  </a:lnTo>
                  <a:lnTo>
                    <a:pt x="29063" y="137568"/>
                  </a:lnTo>
                  <a:lnTo>
                    <a:pt x="23470" y="140517"/>
                  </a:lnTo>
                  <a:lnTo>
                    <a:pt x="21555" y="139186"/>
                  </a:lnTo>
                  <a:lnTo>
                    <a:pt x="19428" y="132063"/>
                  </a:lnTo>
                  <a:lnTo>
                    <a:pt x="18230" y="106040"/>
                  </a:lnTo>
                  <a:lnTo>
                    <a:pt x="23594" y="86287"/>
                  </a:lnTo>
                  <a:lnTo>
                    <a:pt x="32870" y="60139"/>
                  </a:lnTo>
                  <a:lnTo>
                    <a:pt x="34172" y="52793"/>
                  </a:lnTo>
                  <a:lnTo>
                    <a:pt x="41263" y="38986"/>
                  </a:lnTo>
                  <a:lnTo>
                    <a:pt x="59978" y="19312"/>
                  </a:lnTo>
                  <a:lnTo>
                    <a:pt x="79986" y="5722"/>
                  </a:lnTo>
                  <a:lnTo>
                    <a:pt x="103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8086"/>
            <p:cNvSpPr/>
            <p:nvPr>
              <p:custDataLst>
                <p:tags r:id="rId124"/>
              </p:custDataLst>
            </p:nvPr>
          </p:nvSpPr>
          <p:spPr>
            <a:xfrm>
              <a:off x="6259111" y="4545306"/>
              <a:ext cx="72742" cy="99220"/>
            </a:xfrm>
            <a:custGeom>
              <a:avLst/>
              <a:gdLst/>
              <a:ahLst/>
              <a:cxnLst/>
              <a:rect l="0" t="0" r="0" b="0"/>
              <a:pathLst>
                <a:path w="72742" h="99220">
                  <a:moveTo>
                    <a:pt x="8339" y="64794"/>
                  </a:moveTo>
                  <a:lnTo>
                    <a:pt x="8339" y="64794"/>
                  </a:lnTo>
                  <a:lnTo>
                    <a:pt x="49283" y="26672"/>
                  </a:lnTo>
                  <a:lnTo>
                    <a:pt x="67344" y="13990"/>
                  </a:lnTo>
                  <a:lnTo>
                    <a:pt x="71605" y="7642"/>
                  </a:lnTo>
                  <a:lnTo>
                    <a:pt x="72741" y="4467"/>
                  </a:lnTo>
                  <a:lnTo>
                    <a:pt x="71382" y="2351"/>
                  </a:lnTo>
                  <a:lnTo>
                    <a:pt x="64228" y="0"/>
                  </a:lnTo>
                  <a:lnTo>
                    <a:pt x="60415" y="431"/>
                  </a:lnTo>
                  <a:lnTo>
                    <a:pt x="33319" y="16598"/>
                  </a:lnTo>
                  <a:lnTo>
                    <a:pt x="12331" y="38872"/>
                  </a:lnTo>
                  <a:lnTo>
                    <a:pt x="2818" y="55467"/>
                  </a:lnTo>
                  <a:lnTo>
                    <a:pt x="0" y="72144"/>
                  </a:lnTo>
                  <a:lnTo>
                    <a:pt x="4986" y="84289"/>
                  </a:lnTo>
                  <a:lnTo>
                    <a:pt x="13199" y="94625"/>
                  </a:lnTo>
                  <a:lnTo>
                    <a:pt x="20377" y="99219"/>
                  </a:lnTo>
                  <a:lnTo>
                    <a:pt x="32739" y="98438"/>
                  </a:lnTo>
                  <a:lnTo>
                    <a:pt x="65489" y="93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8087"/>
            <p:cNvSpPr/>
            <p:nvPr>
              <p:custDataLst>
                <p:tags r:id="rId125"/>
              </p:custDataLst>
            </p:nvPr>
          </p:nvSpPr>
          <p:spPr>
            <a:xfrm>
              <a:off x="5811069" y="4378295"/>
              <a:ext cx="405623" cy="314827"/>
            </a:xfrm>
            <a:custGeom>
              <a:avLst/>
              <a:gdLst/>
              <a:ahLst/>
              <a:cxnLst/>
              <a:rect l="0" t="0" r="0" b="0"/>
              <a:pathLst>
                <a:path w="405623" h="314827">
                  <a:moveTo>
                    <a:pt x="18231" y="250855"/>
                  </a:moveTo>
                  <a:lnTo>
                    <a:pt x="18231" y="250855"/>
                  </a:lnTo>
                  <a:lnTo>
                    <a:pt x="23287" y="250855"/>
                  </a:lnTo>
                  <a:lnTo>
                    <a:pt x="28592" y="248033"/>
                  </a:lnTo>
                  <a:lnTo>
                    <a:pt x="40621" y="237598"/>
                  </a:lnTo>
                  <a:lnTo>
                    <a:pt x="59521" y="210856"/>
                  </a:lnTo>
                  <a:lnTo>
                    <a:pt x="63041" y="200974"/>
                  </a:lnTo>
                  <a:lnTo>
                    <a:pt x="63979" y="195376"/>
                  </a:lnTo>
                  <a:lnTo>
                    <a:pt x="62199" y="186334"/>
                  </a:lnTo>
                  <a:lnTo>
                    <a:pt x="60243" y="182441"/>
                  </a:lnTo>
                  <a:lnTo>
                    <a:pt x="56822" y="180904"/>
                  </a:lnTo>
                  <a:lnTo>
                    <a:pt x="47378" y="182019"/>
                  </a:lnTo>
                  <a:lnTo>
                    <a:pt x="25103" y="193653"/>
                  </a:lnTo>
                  <a:lnTo>
                    <a:pt x="8508" y="210505"/>
                  </a:lnTo>
                  <a:lnTo>
                    <a:pt x="3326" y="225514"/>
                  </a:lnTo>
                  <a:lnTo>
                    <a:pt x="0" y="266075"/>
                  </a:lnTo>
                  <a:lnTo>
                    <a:pt x="5190" y="284431"/>
                  </a:lnTo>
                  <a:lnTo>
                    <a:pt x="9537" y="292289"/>
                  </a:lnTo>
                  <a:lnTo>
                    <a:pt x="22834" y="303842"/>
                  </a:lnTo>
                  <a:lnTo>
                    <a:pt x="39327" y="311447"/>
                  </a:lnTo>
                  <a:lnTo>
                    <a:pt x="57241" y="314826"/>
                  </a:lnTo>
                  <a:lnTo>
                    <a:pt x="90232" y="306616"/>
                  </a:lnTo>
                  <a:lnTo>
                    <a:pt x="123039" y="285937"/>
                  </a:lnTo>
                  <a:lnTo>
                    <a:pt x="153339" y="262789"/>
                  </a:lnTo>
                  <a:lnTo>
                    <a:pt x="157654" y="252279"/>
                  </a:lnTo>
                  <a:lnTo>
                    <a:pt x="160083" y="234461"/>
                  </a:lnTo>
                  <a:lnTo>
                    <a:pt x="157830" y="224872"/>
                  </a:lnTo>
                  <a:lnTo>
                    <a:pt x="155747" y="220833"/>
                  </a:lnTo>
                  <a:lnTo>
                    <a:pt x="152241" y="218140"/>
                  </a:lnTo>
                  <a:lnTo>
                    <a:pt x="142702" y="215149"/>
                  </a:lnTo>
                  <a:lnTo>
                    <a:pt x="137195" y="216468"/>
                  </a:lnTo>
                  <a:lnTo>
                    <a:pt x="119331" y="228436"/>
                  </a:lnTo>
                  <a:lnTo>
                    <a:pt x="106909" y="239480"/>
                  </a:lnTo>
                  <a:lnTo>
                    <a:pt x="103808" y="246446"/>
                  </a:lnTo>
                  <a:lnTo>
                    <a:pt x="103728" y="279516"/>
                  </a:lnTo>
                  <a:lnTo>
                    <a:pt x="106979" y="282662"/>
                  </a:lnTo>
                  <a:lnTo>
                    <a:pt x="124607" y="287090"/>
                  </a:lnTo>
                  <a:lnTo>
                    <a:pt x="133596" y="288126"/>
                  </a:lnTo>
                  <a:lnTo>
                    <a:pt x="143940" y="282942"/>
                  </a:lnTo>
                  <a:lnTo>
                    <a:pt x="153477" y="274641"/>
                  </a:lnTo>
                  <a:lnTo>
                    <a:pt x="160101" y="262467"/>
                  </a:lnTo>
                  <a:lnTo>
                    <a:pt x="160436" y="262830"/>
                  </a:lnTo>
                  <a:lnTo>
                    <a:pt x="160808" y="266054"/>
                  </a:lnTo>
                  <a:lnTo>
                    <a:pt x="168605" y="279759"/>
                  </a:lnTo>
                  <a:lnTo>
                    <a:pt x="169281" y="282825"/>
                  </a:lnTo>
                  <a:lnTo>
                    <a:pt x="175287" y="292195"/>
                  </a:lnTo>
                  <a:lnTo>
                    <a:pt x="180814" y="295686"/>
                  </a:lnTo>
                  <a:lnTo>
                    <a:pt x="183770" y="296618"/>
                  </a:lnTo>
                  <a:lnTo>
                    <a:pt x="192698" y="292008"/>
                  </a:lnTo>
                  <a:lnTo>
                    <a:pt x="209625" y="274690"/>
                  </a:lnTo>
                  <a:lnTo>
                    <a:pt x="242193" y="231297"/>
                  </a:lnTo>
                  <a:lnTo>
                    <a:pt x="264506" y="190732"/>
                  </a:lnTo>
                  <a:lnTo>
                    <a:pt x="281702" y="150844"/>
                  </a:lnTo>
                  <a:lnTo>
                    <a:pt x="296993" y="108921"/>
                  </a:lnTo>
                  <a:lnTo>
                    <a:pt x="313422" y="62373"/>
                  </a:lnTo>
                  <a:lnTo>
                    <a:pt x="321133" y="15010"/>
                  </a:lnTo>
                  <a:lnTo>
                    <a:pt x="319366" y="3160"/>
                  </a:lnTo>
                  <a:lnTo>
                    <a:pt x="317413" y="0"/>
                  </a:lnTo>
                  <a:lnTo>
                    <a:pt x="313994" y="2126"/>
                  </a:lnTo>
                  <a:lnTo>
                    <a:pt x="304550" y="15779"/>
                  </a:lnTo>
                  <a:lnTo>
                    <a:pt x="289904" y="57978"/>
                  </a:lnTo>
                  <a:lnTo>
                    <a:pt x="283091" y="97986"/>
                  </a:lnTo>
                  <a:lnTo>
                    <a:pt x="276924" y="136462"/>
                  </a:lnTo>
                  <a:lnTo>
                    <a:pt x="270800" y="175215"/>
                  </a:lnTo>
                  <a:lnTo>
                    <a:pt x="260306" y="215021"/>
                  </a:lnTo>
                  <a:lnTo>
                    <a:pt x="257136" y="261455"/>
                  </a:lnTo>
                  <a:lnTo>
                    <a:pt x="256877" y="273797"/>
                  </a:lnTo>
                  <a:lnTo>
                    <a:pt x="258819" y="283082"/>
                  </a:lnTo>
                  <a:lnTo>
                    <a:pt x="266624" y="296223"/>
                  </a:lnTo>
                  <a:lnTo>
                    <a:pt x="269551" y="299092"/>
                  </a:lnTo>
                  <a:lnTo>
                    <a:pt x="271503" y="299946"/>
                  </a:lnTo>
                  <a:lnTo>
                    <a:pt x="272805" y="299457"/>
                  </a:lnTo>
                  <a:lnTo>
                    <a:pt x="279692" y="288657"/>
                  </a:lnTo>
                  <a:lnTo>
                    <a:pt x="283379" y="261938"/>
                  </a:lnTo>
                  <a:lnTo>
                    <a:pt x="279415" y="232267"/>
                  </a:lnTo>
                  <a:lnTo>
                    <a:pt x="266481" y="203366"/>
                  </a:lnTo>
                  <a:lnTo>
                    <a:pt x="255211" y="189885"/>
                  </a:lnTo>
                  <a:lnTo>
                    <a:pt x="243147" y="181424"/>
                  </a:lnTo>
                  <a:lnTo>
                    <a:pt x="221952" y="175546"/>
                  </a:lnTo>
                  <a:lnTo>
                    <a:pt x="221778" y="175249"/>
                  </a:lnTo>
                  <a:lnTo>
                    <a:pt x="224408" y="174920"/>
                  </a:lnTo>
                  <a:lnTo>
                    <a:pt x="267681" y="142178"/>
                  </a:lnTo>
                  <a:lnTo>
                    <a:pt x="304336" y="111717"/>
                  </a:lnTo>
                  <a:lnTo>
                    <a:pt x="343262" y="66236"/>
                  </a:lnTo>
                  <a:lnTo>
                    <a:pt x="376487" y="21306"/>
                  </a:lnTo>
                  <a:lnTo>
                    <a:pt x="379087" y="15271"/>
                  </a:lnTo>
                  <a:lnTo>
                    <a:pt x="379857" y="28653"/>
                  </a:lnTo>
                  <a:lnTo>
                    <a:pt x="375028" y="67895"/>
                  </a:lnTo>
                  <a:lnTo>
                    <a:pt x="366895" y="114682"/>
                  </a:lnTo>
                  <a:lnTo>
                    <a:pt x="357782" y="162059"/>
                  </a:lnTo>
                  <a:lnTo>
                    <a:pt x="348380" y="199498"/>
                  </a:lnTo>
                  <a:lnTo>
                    <a:pt x="335721" y="240594"/>
                  </a:lnTo>
                  <a:lnTo>
                    <a:pt x="328319" y="265453"/>
                  </a:lnTo>
                  <a:lnTo>
                    <a:pt x="328674" y="267996"/>
                  </a:lnTo>
                  <a:lnTo>
                    <a:pt x="329968" y="268632"/>
                  </a:lnTo>
                  <a:lnTo>
                    <a:pt x="331889" y="266939"/>
                  </a:lnTo>
                  <a:lnTo>
                    <a:pt x="372152" y="220979"/>
                  </a:lnTo>
                  <a:lnTo>
                    <a:pt x="376612" y="216410"/>
                  </a:lnTo>
                  <a:lnTo>
                    <a:pt x="381417" y="214380"/>
                  </a:lnTo>
                  <a:lnTo>
                    <a:pt x="384180" y="213838"/>
                  </a:lnTo>
                  <a:lnTo>
                    <a:pt x="398181" y="218133"/>
                  </a:lnTo>
                  <a:lnTo>
                    <a:pt x="401706" y="221631"/>
                  </a:lnTo>
                  <a:lnTo>
                    <a:pt x="405622" y="231164"/>
                  </a:lnTo>
                  <a:lnTo>
                    <a:pt x="399231" y="288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8088"/>
            <p:cNvSpPr/>
            <p:nvPr>
              <p:custDataLst>
                <p:tags r:id="rId126"/>
              </p:custDataLst>
            </p:nvPr>
          </p:nvSpPr>
          <p:spPr>
            <a:xfrm>
              <a:off x="5619750" y="4581525"/>
              <a:ext cx="159892" cy="130937"/>
            </a:xfrm>
            <a:custGeom>
              <a:avLst/>
              <a:gdLst/>
              <a:ahLst/>
              <a:cxnLst/>
              <a:rect l="0" t="0" r="0" b="0"/>
              <a:pathLst>
                <a:path w="159892" h="130937">
                  <a:moveTo>
                    <a:pt x="0" y="9525"/>
                  </a:moveTo>
                  <a:lnTo>
                    <a:pt x="0" y="9525"/>
                  </a:lnTo>
                  <a:lnTo>
                    <a:pt x="0" y="116"/>
                  </a:lnTo>
                  <a:lnTo>
                    <a:pt x="0" y="40024"/>
                  </a:lnTo>
                  <a:lnTo>
                    <a:pt x="2822" y="67244"/>
                  </a:lnTo>
                  <a:lnTo>
                    <a:pt x="13257" y="99831"/>
                  </a:lnTo>
                  <a:lnTo>
                    <a:pt x="19298" y="107869"/>
                  </a:lnTo>
                  <a:lnTo>
                    <a:pt x="22390" y="110013"/>
                  </a:lnTo>
                  <a:lnTo>
                    <a:pt x="25510" y="110384"/>
                  </a:lnTo>
                  <a:lnTo>
                    <a:pt x="31798" y="107974"/>
                  </a:lnTo>
                  <a:lnTo>
                    <a:pt x="41290" y="95610"/>
                  </a:lnTo>
                  <a:lnTo>
                    <a:pt x="60327" y="65134"/>
                  </a:lnTo>
                  <a:lnTo>
                    <a:pt x="62443" y="63531"/>
                  </a:lnTo>
                  <a:lnTo>
                    <a:pt x="63853" y="63521"/>
                  </a:lnTo>
                  <a:lnTo>
                    <a:pt x="66479" y="67390"/>
                  </a:lnTo>
                  <a:lnTo>
                    <a:pt x="72850" y="81468"/>
                  </a:lnTo>
                  <a:lnTo>
                    <a:pt x="77324" y="99045"/>
                  </a:lnTo>
                  <a:lnTo>
                    <a:pt x="97528" y="125200"/>
                  </a:lnTo>
                  <a:lnTo>
                    <a:pt x="107198" y="129728"/>
                  </a:lnTo>
                  <a:lnTo>
                    <a:pt x="112741" y="130936"/>
                  </a:lnTo>
                  <a:lnTo>
                    <a:pt x="124543" y="129455"/>
                  </a:lnTo>
                  <a:lnTo>
                    <a:pt x="130654" y="127578"/>
                  </a:lnTo>
                  <a:lnTo>
                    <a:pt x="135786" y="123152"/>
                  </a:lnTo>
                  <a:lnTo>
                    <a:pt x="155060" y="89438"/>
                  </a:lnTo>
                  <a:lnTo>
                    <a:pt x="159891" y="59897"/>
                  </a:lnTo>
                  <a:lnTo>
                    <a:pt x="156265" y="2938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1652"/>
          <p:cNvGrpSpPr/>
          <p:nvPr/>
        </p:nvGrpSpPr>
        <p:grpSpPr>
          <a:xfrm>
            <a:off x="7148611" y="4250205"/>
            <a:ext cx="2338290" cy="483475"/>
            <a:chOff x="7148611" y="4250205"/>
            <a:chExt cx="2338290" cy="483475"/>
          </a:xfrm>
        </p:grpSpPr>
        <p:sp>
          <p:nvSpPr>
            <p:cNvPr id="211" name="SMARTInkShape-8089"/>
            <p:cNvSpPr/>
            <p:nvPr>
              <p:custDataLst>
                <p:tags r:id="rId112"/>
              </p:custDataLst>
            </p:nvPr>
          </p:nvSpPr>
          <p:spPr>
            <a:xfrm>
              <a:off x="9429750" y="4562475"/>
              <a:ext cx="57151" cy="85726"/>
            </a:xfrm>
            <a:custGeom>
              <a:avLst/>
              <a:gdLst/>
              <a:ahLst/>
              <a:cxnLst/>
              <a:rect l="0" t="0" r="0" b="0"/>
              <a:pathLst>
                <a:path w="57151" h="85726">
                  <a:moveTo>
                    <a:pt x="57150" y="0"/>
                  </a:moveTo>
                  <a:lnTo>
                    <a:pt x="57150" y="0"/>
                  </a:lnTo>
                  <a:lnTo>
                    <a:pt x="56092" y="15209"/>
                  </a:lnTo>
                  <a:lnTo>
                    <a:pt x="52093" y="26515"/>
                  </a:lnTo>
                  <a:lnTo>
                    <a:pt x="21940" y="63369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8090"/>
            <p:cNvSpPr/>
            <p:nvPr>
              <p:custDataLst>
                <p:tags r:id="rId113"/>
              </p:custDataLst>
            </p:nvPr>
          </p:nvSpPr>
          <p:spPr>
            <a:xfrm>
              <a:off x="9334500" y="4419600"/>
              <a:ext cx="95251" cy="164902"/>
            </a:xfrm>
            <a:custGeom>
              <a:avLst/>
              <a:gdLst/>
              <a:ahLst/>
              <a:cxnLst/>
              <a:rect l="0" t="0" r="0" b="0"/>
              <a:pathLst>
                <a:path w="95251" h="164902">
                  <a:moveTo>
                    <a:pt x="0" y="38100"/>
                  </a:moveTo>
                  <a:lnTo>
                    <a:pt x="0" y="38100"/>
                  </a:lnTo>
                  <a:lnTo>
                    <a:pt x="0" y="32612"/>
                  </a:lnTo>
                  <a:lnTo>
                    <a:pt x="0" y="34956"/>
                  </a:lnTo>
                  <a:lnTo>
                    <a:pt x="13257" y="77596"/>
                  </a:lnTo>
                  <a:lnTo>
                    <a:pt x="25826" y="121186"/>
                  </a:lnTo>
                  <a:lnTo>
                    <a:pt x="26295" y="135352"/>
                  </a:lnTo>
                  <a:lnTo>
                    <a:pt x="20213" y="163064"/>
                  </a:lnTo>
                  <a:lnTo>
                    <a:pt x="18767" y="164801"/>
                  </a:lnTo>
                  <a:lnTo>
                    <a:pt x="16744" y="164901"/>
                  </a:lnTo>
                  <a:lnTo>
                    <a:pt x="14338" y="163909"/>
                  </a:lnTo>
                  <a:lnTo>
                    <a:pt x="11664" y="154341"/>
                  </a:lnTo>
                  <a:lnTo>
                    <a:pt x="11533" y="139504"/>
                  </a:lnTo>
                  <a:lnTo>
                    <a:pt x="17411" y="115418"/>
                  </a:lnTo>
                  <a:lnTo>
                    <a:pt x="41606" y="68860"/>
                  </a:lnTo>
                  <a:lnTo>
                    <a:pt x="59410" y="3915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8091"/>
            <p:cNvSpPr/>
            <p:nvPr>
              <p:custDataLst>
                <p:tags r:id="rId114"/>
              </p:custDataLst>
            </p:nvPr>
          </p:nvSpPr>
          <p:spPr>
            <a:xfrm>
              <a:off x="9193619" y="4458208"/>
              <a:ext cx="74207" cy="107981"/>
            </a:xfrm>
            <a:custGeom>
              <a:avLst/>
              <a:gdLst/>
              <a:ahLst/>
              <a:cxnLst/>
              <a:rect l="0" t="0" r="0" b="0"/>
              <a:pathLst>
                <a:path w="74207" h="107981">
                  <a:moveTo>
                    <a:pt x="55156" y="18542"/>
                  </a:moveTo>
                  <a:lnTo>
                    <a:pt x="55156" y="18542"/>
                  </a:lnTo>
                  <a:lnTo>
                    <a:pt x="55156" y="5285"/>
                  </a:lnTo>
                  <a:lnTo>
                    <a:pt x="54098" y="3354"/>
                  </a:lnTo>
                  <a:lnTo>
                    <a:pt x="52334" y="2067"/>
                  </a:lnTo>
                  <a:lnTo>
                    <a:pt x="47551" y="636"/>
                  </a:lnTo>
                  <a:lnTo>
                    <a:pt x="41899" y="0"/>
                  </a:lnTo>
                  <a:lnTo>
                    <a:pt x="33036" y="5363"/>
                  </a:lnTo>
                  <a:lnTo>
                    <a:pt x="23100" y="14801"/>
                  </a:lnTo>
                  <a:lnTo>
                    <a:pt x="15156" y="26052"/>
                  </a:lnTo>
                  <a:lnTo>
                    <a:pt x="2492" y="63613"/>
                  </a:lnTo>
                  <a:lnTo>
                    <a:pt x="0" y="79496"/>
                  </a:lnTo>
                  <a:lnTo>
                    <a:pt x="1714" y="90788"/>
                  </a:lnTo>
                  <a:lnTo>
                    <a:pt x="8629" y="103095"/>
                  </a:lnTo>
                  <a:lnTo>
                    <a:pt x="11439" y="106661"/>
                  </a:lnTo>
                  <a:lnTo>
                    <a:pt x="14370" y="107980"/>
                  </a:lnTo>
                  <a:lnTo>
                    <a:pt x="17382" y="107800"/>
                  </a:lnTo>
                  <a:lnTo>
                    <a:pt x="20448" y="106622"/>
                  </a:lnTo>
                  <a:lnTo>
                    <a:pt x="26678" y="99670"/>
                  </a:lnTo>
                  <a:lnTo>
                    <a:pt x="45640" y="58225"/>
                  </a:lnTo>
                  <a:lnTo>
                    <a:pt x="52337" y="38061"/>
                  </a:lnTo>
                  <a:lnTo>
                    <a:pt x="54599" y="22398"/>
                  </a:lnTo>
                  <a:lnTo>
                    <a:pt x="57956" y="62004"/>
                  </a:lnTo>
                  <a:lnTo>
                    <a:pt x="74206" y="94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8092"/>
            <p:cNvSpPr/>
            <p:nvPr>
              <p:custDataLst>
                <p:tags r:id="rId115"/>
              </p:custDataLst>
            </p:nvPr>
          </p:nvSpPr>
          <p:spPr>
            <a:xfrm>
              <a:off x="9063692" y="4450168"/>
              <a:ext cx="80309" cy="113215"/>
            </a:xfrm>
            <a:custGeom>
              <a:avLst/>
              <a:gdLst/>
              <a:ahLst/>
              <a:cxnLst/>
              <a:rect l="0" t="0" r="0" b="0"/>
              <a:pathLst>
                <a:path w="80309" h="113215">
                  <a:moveTo>
                    <a:pt x="4108" y="45632"/>
                  </a:moveTo>
                  <a:lnTo>
                    <a:pt x="4108" y="45632"/>
                  </a:lnTo>
                  <a:lnTo>
                    <a:pt x="4108" y="50688"/>
                  </a:lnTo>
                  <a:lnTo>
                    <a:pt x="5166" y="52177"/>
                  </a:lnTo>
                  <a:lnTo>
                    <a:pt x="6930" y="53171"/>
                  </a:lnTo>
                  <a:lnTo>
                    <a:pt x="17365" y="54765"/>
                  </a:lnTo>
                  <a:lnTo>
                    <a:pt x="49165" y="41865"/>
                  </a:lnTo>
                  <a:lnTo>
                    <a:pt x="58705" y="33022"/>
                  </a:lnTo>
                  <a:lnTo>
                    <a:pt x="65415" y="23094"/>
                  </a:lnTo>
                  <a:lnTo>
                    <a:pt x="68398" y="15154"/>
                  </a:lnTo>
                  <a:lnTo>
                    <a:pt x="68134" y="11555"/>
                  </a:lnTo>
                  <a:lnTo>
                    <a:pt x="65019" y="4734"/>
                  </a:lnTo>
                  <a:lnTo>
                    <a:pt x="61649" y="2492"/>
                  </a:lnTo>
                  <a:lnTo>
                    <a:pt x="52259" y="0"/>
                  </a:lnTo>
                  <a:lnTo>
                    <a:pt x="47851" y="394"/>
                  </a:lnTo>
                  <a:lnTo>
                    <a:pt x="34472" y="7063"/>
                  </a:lnTo>
                  <a:lnTo>
                    <a:pt x="19719" y="16496"/>
                  </a:lnTo>
                  <a:lnTo>
                    <a:pt x="11046" y="27744"/>
                  </a:lnTo>
                  <a:lnTo>
                    <a:pt x="421" y="52211"/>
                  </a:lnTo>
                  <a:lnTo>
                    <a:pt x="0" y="67606"/>
                  </a:lnTo>
                  <a:lnTo>
                    <a:pt x="4399" y="83974"/>
                  </a:lnTo>
                  <a:lnTo>
                    <a:pt x="13409" y="98303"/>
                  </a:lnTo>
                  <a:lnTo>
                    <a:pt x="30382" y="113214"/>
                  </a:lnTo>
                  <a:lnTo>
                    <a:pt x="80308" y="112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8093"/>
            <p:cNvSpPr/>
            <p:nvPr>
              <p:custDataLst>
                <p:tags r:id="rId116"/>
              </p:custDataLst>
            </p:nvPr>
          </p:nvSpPr>
          <p:spPr>
            <a:xfrm>
              <a:off x="9001125" y="4344724"/>
              <a:ext cx="9526" cy="227277"/>
            </a:xfrm>
            <a:custGeom>
              <a:avLst/>
              <a:gdLst/>
              <a:ahLst/>
              <a:cxnLst/>
              <a:rect l="0" t="0" r="0" b="0"/>
              <a:pathLst>
                <a:path w="9526" h="227277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8467" y="14146"/>
                  </a:lnTo>
                  <a:lnTo>
                    <a:pt x="1985" y="42968"/>
                  </a:lnTo>
                  <a:lnTo>
                    <a:pt x="391" y="88799"/>
                  </a:lnTo>
                  <a:lnTo>
                    <a:pt x="52" y="136159"/>
                  </a:lnTo>
                  <a:lnTo>
                    <a:pt x="16" y="174173"/>
                  </a:lnTo>
                  <a:lnTo>
                    <a:pt x="0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8094"/>
            <p:cNvSpPr/>
            <p:nvPr>
              <p:custDataLst>
                <p:tags r:id="rId117"/>
              </p:custDataLst>
            </p:nvPr>
          </p:nvSpPr>
          <p:spPr>
            <a:xfrm>
              <a:off x="8758869" y="4362519"/>
              <a:ext cx="137482" cy="233972"/>
            </a:xfrm>
            <a:custGeom>
              <a:avLst/>
              <a:gdLst/>
              <a:ahLst/>
              <a:cxnLst/>
              <a:rect l="0" t="0" r="0" b="0"/>
              <a:pathLst>
                <a:path w="137482" h="233972">
                  <a:moveTo>
                    <a:pt x="137481" y="18981"/>
                  </a:moveTo>
                  <a:lnTo>
                    <a:pt x="137481" y="18981"/>
                  </a:lnTo>
                  <a:lnTo>
                    <a:pt x="129280" y="2579"/>
                  </a:lnTo>
                  <a:lnTo>
                    <a:pt x="127780" y="1696"/>
                  </a:lnTo>
                  <a:lnTo>
                    <a:pt x="117768" y="279"/>
                  </a:lnTo>
                  <a:lnTo>
                    <a:pt x="100544" y="0"/>
                  </a:lnTo>
                  <a:lnTo>
                    <a:pt x="88962" y="5606"/>
                  </a:lnTo>
                  <a:lnTo>
                    <a:pt x="73364" y="15018"/>
                  </a:lnTo>
                  <a:lnTo>
                    <a:pt x="69336" y="16339"/>
                  </a:lnTo>
                  <a:lnTo>
                    <a:pt x="30318" y="59962"/>
                  </a:lnTo>
                  <a:lnTo>
                    <a:pt x="18005" y="81335"/>
                  </a:lnTo>
                  <a:lnTo>
                    <a:pt x="4363" y="125411"/>
                  </a:lnTo>
                  <a:lnTo>
                    <a:pt x="0" y="149892"/>
                  </a:lnTo>
                  <a:lnTo>
                    <a:pt x="3495" y="185357"/>
                  </a:lnTo>
                  <a:lnTo>
                    <a:pt x="12292" y="210212"/>
                  </a:lnTo>
                  <a:lnTo>
                    <a:pt x="22222" y="224270"/>
                  </a:lnTo>
                  <a:lnTo>
                    <a:pt x="33691" y="231928"/>
                  </a:lnTo>
                  <a:lnTo>
                    <a:pt x="39713" y="233971"/>
                  </a:lnTo>
                  <a:lnTo>
                    <a:pt x="85282" y="229645"/>
                  </a:lnTo>
                  <a:lnTo>
                    <a:pt x="137481" y="209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8095"/>
            <p:cNvSpPr/>
            <p:nvPr>
              <p:custDataLst>
                <p:tags r:id="rId118"/>
              </p:custDataLst>
            </p:nvPr>
          </p:nvSpPr>
          <p:spPr>
            <a:xfrm>
              <a:off x="8431624" y="4295892"/>
              <a:ext cx="140877" cy="437788"/>
            </a:xfrm>
            <a:custGeom>
              <a:avLst/>
              <a:gdLst/>
              <a:ahLst/>
              <a:cxnLst/>
              <a:rect l="0" t="0" r="0" b="0"/>
              <a:pathLst>
                <a:path w="140877" h="437788">
                  <a:moveTo>
                    <a:pt x="121826" y="9408"/>
                  </a:moveTo>
                  <a:lnTo>
                    <a:pt x="121826" y="9408"/>
                  </a:lnTo>
                  <a:lnTo>
                    <a:pt x="116770" y="4352"/>
                  </a:lnTo>
                  <a:lnTo>
                    <a:pt x="108643" y="1869"/>
                  </a:lnTo>
                  <a:lnTo>
                    <a:pt x="67638" y="0"/>
                  </a:lnTo>
                  <a:lnTo>
                    <a:pt x="55056" y="5579"/>
                  </a:lnTo>
                  <a:lnTo>
                    <a:pt x="23953" y="31409"/>
                  </a:lnTo>
                  <a:lnTo>
                    <a:pt x="14040" y="51204"/>
                  </a:lnTo>
                  <a:lnTo>
                    <a:pt x="13243" y="65378"/>
                  </a:lnTo>
                  <a:lnTo>
                    <a:pt x="14512" y="72122"/>
                  </a:lnTo>
                  <a:lnTo>
                    <a:pt x="26412" y="91725"/>
                  </a:lnTo>
                  <a:lnTo>
                    <a:pt x="61482" y="136394"/>
                  </a:lnTo>
                  <a:lnTo>
                    <a:pt x="81527" y="164628"/>
                  </a:lnTo>
                  <a:lnTo>
                    <a:pt x="85434" y="173212"/>
                  </a:lnTo>
                  <a:lnTo>
                    <a:pt x="86954" y="191219"/>
                  </a:lnTo>
                  <a:lnTo>
                    <a:pt x="85879" y="200465"/>
                  </a:lnTo>
                  <a:lnTo>
                    <a:pt x="83044" y="207688"/>
                  </a:lnTo>
                  <a:lnTo>
                    <a:pt x="74251" y="218535"/>
                  </a:lnTo>
                  <a:lnTo>
                    <a:pt x="44813" y="239610"/>
                  </a:lnTo>
                  <a:lnTo>
                    <a:pt x="30801" y="244012"/>
                  </a:lnTo>
                  <a:lnTo>
                    <a:pt x="20340" y="243146"/>
                  </a:lnTo>
                  <a:lnTo>
                    <a:pt x="16069" y="241433"/>
                  </a:lnTo>
                  <a:lnTo>
                    <a:pt x="13221" y="239234"/>
                  </a:lnTo>
                  <a:lnTo>
                    <a:pt x="8276" y="230108"/>
                  </a:lnTo>
                  <a:lnTo>
                    <a:pt x="22917" y="228965"/>
                  </a:lnTo>
                  <a:lnTo>
                    <a:pt x="28370" y="230920"/>
                  </a:lnTo>
                  <a:lnTo>
                    <a:pt x="48202" y="249984"/>
                  </a:lnTo>
                  <a:lnTo>
                    <a:pt x="58148" y="270131"/>
                  </a:lnTo>
                  <a:lnTo>
                    <a:pt x="58207" y="278474"/>
                  </a:lnTo>
                  <a:lnTo>
                    <a:pt x="42645" y="324045"/>
                  </a:lnTo>
                  <a:lnTo>
                    <a:pt x="15217" y="370798"/>
                  </a:lnTo>
                  <a:lnTo>
                    <a:pt x="4748" y="388008"/>
                  </a:lnTo>
                  <a:lnTo>
                    <a:pt x="0" y="411569"/>
                  </a:lnTo>
                  <a:lnTo>
                    <a:pt x="2508" y="418274"/>
                  </a:lnTo>
                  <a:lnTo>
                    <a:pt x="13763" y="428546"/>
                  </a:lnTo>
                  <a:lnTo>
                    <a:pt x="29348" y="433816"/>
                  </a:lnTo>
                  <a:lnTo>
                    <a:pt x="70280" y="437200"/>
                  </a:lnTo>
                  <a:lnTo>
                    <a:pt x="96559" y="437787"/>
                  </a:lnTo>
                  <a:lnTo>
                    <a:pt x="140876" y="418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8096"/>
            <p:cNvSpPr/>
            <p:nvPr>
              <p:custDataLst>
                <p:tags r:id="rId119"/>
              </p:custDataLst>
            </p:nvPr>
          </p:nvSpPr>
          <p:spPr>
            <a:xfrm>
              <a:off x="8062188" y="4552950"/>
              <a:ext cx="167413" cy="28576"/>
            </a:xfrm>
            <a:custGeom>
              <a:avLst/>
              <a:gdLst/>
              <a:ahLst/>
              <a:cxnLst/>
              <a:rect l="0" t="0" r="0" b="0"/>
              <a:pathLst>
                <a:path w="167413" h="28576">
                  <a:moveTo>
                    <a:pt x="5487" y="0"/>
                  </a:moveTo>
                  <a:lnTo>
                    <a:pt x="5487" y="0"/>
                  </a:lnTo>
                  <a:lnTo>
                    <a:pt x="431" y="5056"/>
                  </a:lnTo>
                  <a:lnTo>
                    <a:pt x="0" y="7604"/>
                  </a:lnTo>
                  <a:lnTo>
                    <a:pt x="770" y="10361"/>
                  </a:lnTo>
                  <a:lnTo>
                    <a:pt x="2342" y="13257"/>
                  </a:lnTo>
                  <a:lnTo>
                    <a:pt x="4449" y="15188"/>
                  </a:lnTo>
                  <a:lnTo>
                    <a:pt x="28582" y="23598"/>
                  </a:lnTo>
                  <a:lnTo>
                    <a:pt x="67978" y="27920"/>
                  </a:lnTo>
                  <a:lnTo>
                    <a:pt x="109435" y="28445"/>
                  </a:lnTo>
                  <a:lnTo>
                    <a:pt x="167412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8097"/>
            <p:cNvSpPr/>
            <p:nvPr>
              <p:custDataLst>
                <p:tags r:id="rId120"/>
              </p:custDataLst>
            </p:nvPr>
          </p:nvSpPr>
          <p:spPr>
            <a:xfrm>
              <a:off x="8040425" y="4467225"/>
              <a:ext cx="112976" cy="19051"/>
            </a:xfrm>
            <a:custGeom>
              <a:avLst/>
              <a:gdLst/>
              <a:ahLst/>
              <a:cxnLst/>
              <a:rect l="0" t="0" r="0" b="0"/>
              <a:pathLst>
                <a:path w="112976" h="19051">
                  <a:moveTo>
                    <a:pt x="8200" y="0"/>
                  </a:moveTo>
                  <a:lnTo>
                    <a:pt x="8200" y="0"/>
                  </a:lnTo>
                  <a:lnTo>
                    <a:pt x="0" y="0"/>
                  </a:lnTo>
                  <a:lnTo>
                    <a:pt x="47492" y="1058"/>
                  </a:lnTo>
                  <a:lnTo>
                    <a:pt x="73112" y="7604"/>
                  </a:lnTo>
                  <a:lnTo>
                    <a:pt x="1129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8098"/>
            <p:cNvSpPr/>
            <p:nvPr>
              <p:custDataLst>
                <p:tags r:id="rId121"/>
              </p:custDataLst>
            </p:nvPr>
          </p:nvSpPr>
          <p:spPr>
            <a:xfrm>
              <a:off x="7148611" y="4250205"/>
              <a:ext cx="719040" cy="403867"/>
            </a:xfrm>
            <a:custGeom>
              <a:avLst/>
              <a:gdLst/>
              <a:ahLst/>
              <a:cxnLst/>
              <a:rect l="0" t="0" r="0" b="0"/>
              <a:pathLst>
                <a:path w="719040" h="403867">
                  <a:moveTo>
                    <a:pt x="14189" y="388470"/>
                  </a:moveTo>
                  <a:lnTo>
                    <a:pt x="14189" y="388470"/>
                  </a:lnTo>
                  <a:lnTo>
                    <a:pt x="9133" y="393526"/>
                  </a:lnTo>
                  <a:lnTo>
                    <a:pt x="6651" y="398831"/>
                  </a:lnTo>
                  <a:lnTo>
                    <a:pt x="5989" y="401727"/>
                  </a:lnTo>
                  <a:lnTo>
                    <a:pt x="4488" y="402600"/>
                  </a:lnTo>
                  <a:lnTo>
                    <a:pt x="2431" y="402123"/>
                  </a:lnTo>
                  <a:lnTo>
                    <a:pt x="0" y="400747"/>
                  </a:lnTo>
                  <a:lnTo>
                    <a:pt x="6693" y="403866"/>
                  </a:lnTo>
                  <a:lnTo>
                    <a:pt x="19324" y="403074"/>
                  </a:lnTo>
                  <a:lnTo>
                    <a:pt x="58359" y="398998"/>
                  </a:lnTo>
                  <a:lnTo>
                    <a:pt x="104535" y="398292"/>
                  </a:lnTo>
                  <a:lnTo>
                    <a:pt x="143264" y="393027"/>
                  </a:lnTo>
                  <a:lnTo>
                    <a:pt x="179904" y="389820"/>
                  </a:lnTo>
                  <a:lnTo>
                    <a:pt x="223665" y="381132"/>
                  </a:lnTo>
                  <a:lnTo>
                    <a:pt x="261699" y="373360"/>
                  </a:lnTo>
                  <a:lnTo>
                    <a:pt x="294585" y="371172"/>
                  </a:lnTo>
                  <a:lnTo>
                    <a:pt x="338686" y="364882"/>
                  </a:lnTo>
                  <a:lnTo>
                    <a:pt x="382476" y="352132"/>
                  </a:lnTo>
                  <a:lnTo>
                    <a:pt x="392360" y="348331"/>
                  </a:lnTo>
                  <a:lnTo>
                    <a:pt x="396479" y="345835"/>
                  </a:lnTo>
                  <a:lnTo>
                    <a:pt x="398166" y="343113"/>
                  </a:lnTo>
                  <a:lnTo>
                    <a:pt x="398231" y="340241"/>
                  </a:lnTo>
                  <a:lnTo>
                    <a:pt x="397218" y="337267"/>
                  </a:lnTo>
                  <a:lnTo>
                    <a:pt x="390446" y="331141"/>
                  </a:lnTo>
                  <a:lnTo>
                    <a:pt x="349134" y="312253"/>
                  </a:lnTo>
                  <a:lnTo>
                    <a:pt x="342261" y="309084"/>
                  </a:lnTo>
                  <a:lnTo>
                    <a:pt x="322474" y="289454"/>
                  </a:lnTo>
                  <a:lnTo>
                    <a:pt x="308263" y="258473"/>
                  </a:lnTo>
                  <a:lnTo>
                    <a:pt x="302406" y="227539"/>
                  </a:lnTo>
                  <a:lnTo>
                    <a:pt x="306972" y="183153"/>
                  </a:lnTo>
                  <a:lnTo>
                    <a:pt x="310842" y="156773"/>
                  </a:lnTo>
                  <a:lnTo>
                    <a:pt x="330040" y="111006"/>
                  </a:lnTo>
                  <a:lnTo>
                    <a:pt x="354216" y="71313"/>
                  </a:lnTo>
                  <a:lnTo>
                    <a:pt x="392040" y="30004"/>
                  </a:lnTo>
                  <a:lnTo>
                    <a:pt x="416128" y="15793"/>
                  </a:lnTo>
                  <a:lnTo>
                    <a:pt x="461186" y="1027"/>
                  </a:lnTo>
                  <a:lnTo>
                    <a:pt x="464587" y="0"/>
                  </a:lnTo>
                  <a:lnTo>
                    <a:pt x="484542" y="3610"/>
                  </a:lnTo>
                  <a:lnTo>
                    <a:pt x="490742" y="8072"/>
                  </a:lnTo>
                  <a:lnTo>
                    <a:pt x="500452" y="21496"/>
                  </a:lnTo>
                  <a:lnTo>
                    <a:pt x="514250" y="61472"/>
                  </a:lnTo>
                  <a:lnTo>
                    <a:pt x="518387" y="108825"/>
                  </a:lnTo>
                  <a:lnTo>
                    <a:pt x="513772" y="154976"/>
                  </a:lnTo>
                  <a:lnTo>
                    <a:pt x="509277" y="198101"/>
                  </a:lnTo>
                  <a:lnTo>
                    <a:pt x="501400" y="240555"/>
                  </a:lnTo>
                  <a:lnTo>
                    <a:pt x="492644" y="287090"/>
                  </a:lnTo>
                  <a:lnTo>
                    <a:pt x="477611" y="331976"/>
                  </a:lnTo>
                  <a:lnTo>
                    <a:pt x="472208" y="361131"/>
                  </a:lnTo>
                  <a:lnTo>
                    <a:pt x="472811" y="372086"/>
                  </a:lnTo>
                  <a:lnTo>
                    <a:pt x="476608" y="380483"/>
                  </a:lnTo>
                  <a:lnTo>
                    <a:pt x="481218" y="383145"/>
                  </a:lnTo>
                  <a:lnTo>
                    <a:pt x="494807" y="386103"/>
                  </a:lnTo>
                  <a:lnTo>
                    <a:pt x="535817" y="380619"/>
                  </a:lnTo>
                  <a:lnTo>
                    <a:pt x="573132" y="374219"/>
                  </a:lnTo>
                  <a:lnTo>
                    <a:pt x="608898" y="370842"/>
                  </a:lnTo>
                  <a:lnTo>
                    <a:pt x="651363" y="364785"/>
                  </a:lnTo>
                  <a:lnTo>
                    <a:pt x="719039" y="359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1653"/>
          <p:cNvGrpSpPr/>
          <p:nvPr/>
        </p:nvGrpSpPr>
        <p:grpSpPr>
          <a:xfrm>
            <a:off x="9813220" y="4288199"/>
            <a:ext cx="650290" cy="553393"/>
            <a:chOff x="9813220" y="4288199"/>
            <a:chExt cx="650290" cy="553393"/>
          </a:xfrm>
        </p:grpSpPr>
        <p:sp>
          <p:nvSpPr>
            <p:cNvPr id="222" name="SMARTInkShape-8099"/>
            <p:cNvSpPr/>
            <p:nvPr>
              <p:custDataLst>
                <p:tags r:id="rId105"/>
              </p:custDataLst>
            </p:nvPr>
          </p:nvSpPr>
          <p:spPr>
            <a:xfrm>
              <a:off x="10401300" y="4288199"/>
              <a:ext cx="62210" cy="430145"/>
            </a:xfrm>
            <a:custGeom>
              <a:avLst/>
              <a:gdLst/>
              <a:ahLst/>
              <a:cxnLst/>
              <a:rect l="0" t="0" r="0" b="0"/>
              <a:pathLst>
                <a:path w="62210" h="430145">
                  <a:moveTo>
                    <a:pt x="0" y="36151"/>
                  </a:moveTo>
                  <a:lnTo>
                    <a:pt x="0" y="36151"/>
                  </a:lnTo>
                  <a:lnTo>
                    <a:pt x="0" y="26038"/>
                  </a:lnTo>
                  <a:lnTo>
                    <a:pt x="2824" y="18251"/>
                  </a:lnTo>
                  <a:lnTo>
                    <a:pt x="5057" y="14692"/>
                  </a:lnTo>
                  <a:lnTo>
                    <a:pt x="18314" y="4628"/>
                  </a:lnTo>
                  <a:lnTo>
                    <a:pt x="35647" y="0"/>
                  </a:lnTo>
                  <a:lnTo>
                    <a:pt x="41756" y="3583"/>
                  </a:lnTo>
                  <a:lnTo>
                    <a:pt x="54190" y="18854"/>
                  </a:lnTo>
                  <a:lnTo>
                    <a:pt x="61127" y="42574"/>
                  </a:lnTo>
                  <a:lnTo>
                    <a:pt x="62209" y="80035"/>
                  </a:lnTo>
                  <a:lnTo>
                    <a:pt x="53094" y="121137"/>
                  </a:lnTo>
                  <a:lnTo>
                    <a:pt x="34847" y="165704"/>
                  </a:lnTo>
                  <a:lnTo>
                    <a:pt x="29401" y="205533"/>
                  </a:lnTo>
                  <a:lnTo>
                    <a:pt x="29741" y="233590"/>
                  </a:lnTo>
                  <a:lnTo>
                    <a:pt x="41848" y="275190"/>
                  </a:lnTo>
                  <a:lnTo>
                    <a:pt x="53030" y="313615"/>
                  </a:lnTo>
                  <a:lnTo>
                    <a:pt x="54871" y="347551"/>
                  </a:lnTo>
                  <a:lnTo>
                    <a:pt x="46547" y="387998"/>
                  </a:lnTo>
                  <a:lnTo>
                    <a:pt x="37781" y="411335"/>
                  </a:lnTo>
                  <a:lnTo>
                    <a:pt x="30550" y="420917"/>
                  </a:lnTo>
                  <a:lnTo>
                    <a:pt x="20280" y="428702"/>
                  </a:lnTo>
                  <a:lnTo>
                    <a:pt x="15637" y="430144"/>
                  </a:lnTo>
                  <a:lnTo>
                    <a:pt x="0" y="426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8100"/>
            <p:cNvSpPr/>
            <p:nvPr>
              <p:custDataLst>
                <p:tags r:id="rId106"/>
              </p:custDataLst>
            </p:nvPr>
          </p:nvSpPr>
          <p:spPr>
            <a:xfrm>
              <a:off x="10220325" y="4485658"/>
              <a:ext cx="104776" cy="355934"/>
            </a:xfrm>
            <a:custGeom>
              <a:avLst/>
              <a:gdLst/>
              <a:ahLst/>
              <a:cxnLst/>
              <a:rect l="0" t="0" r="0" b="0"/>
              <a:pathLst>
                <a:path w="104776" h="355934">
                  <a:moveTo>
                    <a:pt x="0" y="57767"/>
                  </a:moveTo>
                  <a:lnTo>
                    <a:pt x="0" y="57767"/>
                  </a:lnTo>
                  <a:lnTo>
                    <a:pt x="14149" y="41500"/>
                  </a:lnTo>
                  <a:lnTo>
                    <a:pt x="33717" y="1279"/>
                  </a:lnTo>
                  <a:lnTo>
                    <a:pt x="35177" y="0"/>
                  </a:lnTo>
                  <a:lnTo>
                    <a:pt x="36151" y="206"/>
                  </a:lnTo>
                  <a:lnTo>
                    <a:pt x="36801" y="1401"/>
                  </a:lnTo>
                  <a:lnTo>
                    <a:pt x="37523" y="5552"/>
                  </a:lnTo>
                  <a:lnTo>
                    <a:pt x="24792" y="49512"/>
                  </a:lnTo>
                  <a:lnTo>
                    <a:pt x="24423" y="65034"/>
                  </a:lnTo>
                  <a:lnTo>
                    <a:pt x="27790" y="77930"/>
                  </a:lnTo>
                  <a:lnTo>
                    <a:pt x="32813" y="87190"/>
                  </a:lnTo>
                  <a:lnTo>
                    <a:pt x="38571" y="92010"/>
                  </a:lnTo>
                  <a:lnTo>
                    <a:pt x="41589" y="93295"/>
                  </a:lnTo>
                  <a:lnTo>
                    <a:pt x="45718" y="92036"/>
                  </a:lnTo>
                  <a:lnTo>
                    <a:pt x="73610" y="69126"/>
                  </a:lnTo>
                  <a:lnTo>
                    <a:pt x="102743" y="31596"/>
                  </a:lnTo>
                  <a:lnTo>
                    <a:pt x="103420" y="31853"/>
                  </a:lnTo>
                  <a:lnTo>
                    <a:pt x="104173" y="34961"/>
                  </a:lnTo>
                  <a:lnTo>
                    <a:pt x="104697" y="76845"/>
                  </a:lnTo>
                  <a:lnTo>
                    <a:pt x="104759" y="119979"/>
                  </a:lnTo>
                  <a:lnTo>
                    <a:pt x="104772" y="157231"/>
                  </a:lnTo>
                  <a:lnTo>
                    <a:pt x="104775" y="203787"/>
                  </a:lnTo>
                  <a:lnTo>
                    <a:pt x="104775" y="249476"/>
                  </a:lnTo>
                  <a:lnTo>
                    <a:pt x="104775" y="288960"/>
                  </a:lnTo>
                  <a:lnTo>
                    <a:pt x="104775" y="332243"/>
                  </a:lnTo>
                  <a:lnTo>
                    <a:pt x="104775" y="339176"/>
                  </a:lnTo>
                  <a:lnTo>
                    <a:pt x="102658" y="344856"/>
                  </a:lnTo>
                  <a:lnTo>
                    <a:pt x="94663" y="353990"/>
                  </a:lnTo>
                  <a:lnTo>
                    <a:pt x="90626" y="355791"/>
                  </a:lnTo>
                  <a:lnTo>
                    <a:pt x="86875" y="355933"/>
                  </a:lnTo>
                  <a:lnTo>
                    <a:pt x="83317" y="354969"/>
                  </a:lnTo>
                  <a:lnTo>
                    <a:pt x="76539" y="342610"/>
                  </a:lnTo>
                  <a:lnTo>
                    <a:pt x="66675" y="257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8101"/>
            <p:cNvSpPr/>
            <p:nvPr>
              <p:custDataLst>
                <p:tags r:id="rId107"/>
              </p:custDataLst>
            </p:nvPr>
          </p:nvSpPr>
          <p:spPr>
            <a:xfrm>
              <a:off x="10144125" y="4467225"/>
              <a:ext cx="47552" cy="133351"/>
            </a:xfrm>
            <a:custGeom>
              <a:avLst/>
              <a:gdLst/>
              <a:ahLst/>
              <a:cxnLst/>
              <a:rect l="0" t="0" r="0" b="0"/>
              <a:pathLst>
                <a:path w="47552" h="133351">
                  <a:moveTo>
                    <a:pt x="0" y="0"/>
                  </a:moveTo>
                  <a:lnTo>
                    <a:pt x="0" y="0"/>
                  </a:lnTo>
                  <a:lnTo>
                    <a:pt x="0" y="40020"/>
                  </a:lnTo>
                  <a:lnTo>
                    <a:pt x="0" y="83429"/>
                  </a:lnTo>
                  <a:lnTo>
                    <a:pt x="0" y="98411"/>
                  </a:lnTo>
                  <a:lnTo>
                    <a:pt x="0" y="97357"/>
                  </a:lnTo>
                  <a:lnTo>
                    <a:pt x="22389" y="54601"/>
                  </a:lnTo>
                  <a:lnTo>
                    <a:pt x="28649" y="45433"/>
                  </a:lnTo>
                  <a:lnTo>
                    <a:pt x="34958" y="39243"/>
                  </a:lnTo>
                  <a:lnTo>
                    <a:pt x="45747" y="22127"/>
                  </a:lnTo>
                  <a:lnTo>
                    <a:pt x="46375" y="23218"/>
                  </a:lnTo>
                  <a:lnTo>
                    <a:pt x="47551" y="65305"/>
                  </a:lnTo>
                  <a:lnTo>
                    <a:pt x="44781" y="88142"/>
                  </a:lnTo>
                  <a:lnTo>
                    <a:pt x="381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8102"/>
            <p:cNvSpPr/>
            <p:nvPr>
              <p:custDataLst>
                <p:tags r:id="rId108"/>
              </p:custDataLst>
            </p:nvPr>
          </p:nvSpPr>
          <p:spPr>
            <a:xfrm>
              <a:off x="10096500" y="44005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8103"/>
            <p:cNvSpPr/>
            <p:nvPr>
              <p:custDataLst>
                <p:tags r:id="rId109"/>
              </p:custDataLst>
            </p:nvPr>
          </p:nvSpPr>
          <p:spPr>
            <a:xfrm>
              <a:off x="10096500" y="4524375"/>
              <a:ext cx="8203" cy="66676"/>
            </a:xfrm>
            <a:custGeom>
              <a:avLst/>
              <a:gdLst/>
              <a:ahLst/>
              <a:cxnLst/>
              <a:rect l="0" t="0" r="0" b="0"/>
              <a:pathLst>
                <a:path w="8203" h="666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8202" y="505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8104"/>
            <p:cNvSpPr/>
            <p:nvPr>
              <p:custDataLst>
                <p:tags r:id="rId110"/>
              </p:custDataLst>
            </p:nvPr>
          </p:nvSpPr>
          <p:spPr>
            <a:xfrm>
              <a:off x="9987828" y="4488258"/>
              <a:ext cx="61048" cy="109346"/>
            </a:xfrm>
            <a:custGeom>
              <a:avLst/>
              <a:gdLst/>
              <a:ahLst/>
              <a:cxnLst/>
              <a:rect l="0" t="0" r="0" b="0"/>
              <a:pathLst>
                <a:path w="61048" h="109346">
                  <a:moveTo>
                    <a:pt x="32472" y="45642"/>
                  </a:moveTo>
                  <a:lnTo>
                    <a:pt x="32472" y="45642"/>
                  </a:lnTo>
                  <a:lnTo>
                    <a:pt x="37529" y="40586"/>
                  </a:lnTo>
                  <a:lnTo>
                    <a:pt x="40010" y="32459"/>
                  </a:lnTo>
                  <a:lnTo>
                    <a:pt x="40674" y="27328"/>
                  </a:lnTo>
                  <a:lnTo>
                    <a:pt x="38586" y="18805"/>
                  </a:lnTo>
                  <a:lnTo>
                    <a:pt x="35189" y="11489"/>
                  </a:lnTo>
                  <a:lnTo>
                    <a:pt x="33680" y="4711"/>
                  </a:lnTo>
                  <a:lnTo>
                    <a:pt x="32219" y="2479"/>
                  </a:lnTo>
                  <a:lnTo>
                    <a:pt x="30186" y="992"/>
                  </a:lnTo>
                  <a:lnTo>
                    <a:pt x="27774" y="0"/>
                  </a:lnTo>
                  <a:lnTo>
                    <a:pt x="25106" y="1456"/>
                  </a:lnTo>
                  <a:lnTo>
                    <a:pt x="19320" y="8718"/>
                  </a:lnTo>
                  <a:lnTo>
                    <a:pt x="682" y="56106"/>
                  </a:lnTo>
                  <a:lnTo>
                    <a:pt x="0" y="74634"/>
                  </a:lnTo>
                  <a:lnTo>
                    <a:pt x="3126" y="102287"/>
                  </a:lnTo>
                  <a:lnTo>
                    <a:pt x="4443" y="105629"/>
                  </a:lnTo>
                  <a:lnTo>
                    <a:pt x="6375" y="107860"/>
                  </a:lnTo>
                  <a:lnTo>
                    <a:pt x="8725" y="109345"/>
                  </a:lnTo>
                  <a:lnTo>
                    <a:pt x="12408" y="108219"/>
                  </a:lnTo>
                  <a:lnTo>
                    <a:pt x="22144" y="101323"/>
                  </a:lnTo>
                  <a:lnTo>
                    <a:pt x="27881" y="91203"/>
                  </a:lnTo>
                  <a:lnTo>
                    <a:pt x="41289" y="45027"/>
                  </a:lnTo>
                  <a:lnTo>
                    <a:pt x="41903" y="31803"/>
                  </a:lnTo>
                  <a:lnTo>
                    <a:pt x="47053" y="76753"/>
                  </a:lnTo>
                  <a:lnTo>
                    <a:pt x="61047" y="102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8105"/>
            <p:cNvSpPr/>
            <p:nvPr>
              <p:custDataLst>
                <p:tags r:id="rId111"/>
              </p:custDataLst>
            </p:nvPr>
          </p:nvSpPr>
          <p:spPr>
            <a:xfrm>
              <a:off x="9813220" y="4318098"/>
              <a:ext cx="127401" cy="308861"/>
            </a:xfrm>
            <a:custGeom>
              <a:avLst/>
              <a:gdLst/>
              <a:ahLst/>
              <a:cxnLst/>
              <a:rect l="0" t="0" r="0" b="0"/>
              <a:pathLst>
                <a:path w="127401" h="308861">
                  <a:moveTo>
                    <a:pt x="7055" y="91977"/>
                  </a:moveTo>
                  <a:lnTo>
                    <a:pt x="7055" y="91977"/>
                  </a:lnTo>
                  <a:lnTo>
                    <a:pt x="12112" y="91977"/>
                  </a:lnTo>
                  <a:lnTo>
                    <a:pt x="17416" y="94799"/>
                  </a:lnTo>
                  <a:lnTo>
                    <a:pt x="23302" y="100639"/>
                  </a:lnTo>
                  <a:lnTo>
                    <a:pt x="29444" y="110291"/>
                  </a:lnTo>
                  <a:lnTo>
                    <a:pt x="34408" y="155488"/>
                  </a:lnTo>
                  <a:lnTo>
                    <a:pt x="34209" y="193580"/>
                  </a:lnTo>
                  <a:lnTo>
                    <a:pt x="28019" y="238733"/>
                  </a:lnTo>
                  <a:lnTo>
                    <a:pt x="19811" y="280872"/>
                  </a:lnTo>
                  <a:lnTo>
                    <a:pt x="16478" y="295994"/>
                  </a:lnTo>
                  <a:lnTo>
                    <a:pt x="8505" y="308860"/>
                  </a:lnTo>
                  <a:lnTo>
                    <a:pt x="8022" y="307474"/>
                  </a:lnTo>
                  <a:lnTo>
                    <a:pt x="8198" y="265339"/>
                  </a:lnTo>
                  <a:lnTo>
                    <a:pt x="17433" y="224568"/>
                  </a:lnTo>
                  <a:lnTo>
                    <a:pt x="26357" y="183122"/>
                  </a:lnTo>
                  <a:lnTo>
                    <a:pt x="33798" y="140673"/>
                  </a:lnTo>
                  <a:lnTo>
                    <a:pt x="42873" y="101713"/>
                  </a:lnTo>
                  <a:lnTo>
                    <a:pt x="57973" y="58962"/>
                  </a:lnTo>
                  <a:lnTo>
                    <a:pt x="81285" y="13298"/>
                  </a:lnTo>
                  <a:lnTo>
                    <a:pt x="85116" y="7774"/>
                  </a:lnTo>
                  <a:lnTo>
                    <a:pt x="89788" y="4092"/>
                  </a:lnTo>
                  <a:lnTo>
                    <a:pt x="100622" y="0"/>
                  </a:lnTo>
                  <a:lnTo>
                    <a:pt x="106475" y="2084"/>
                  </a:lnTo>
                  <a:lnTo>
                    <a:pt x="118623" y="12866"/>
                  </a:lnTo>
                  <a:lnTo>
                    <a:pt x="125432" y="31064"/>
                  </a:lnTo>
                  <a:lnTo>
                    <a:pt x="127400" y="54322"/>
                  </a:lnTo>
                  <a:lnTo>
                    <a:pt x="121501" y="95048"/>
                  </a:lnTo>
                  <a:lnTo>
                    <a:pt x="103902" y="138327"/>
                  </a:lnTo>
                  <a:lnTo>
                    <a:pt x="100194" y="148277"/>
                  </a:lnTo>
                  <a:lnTo>
                    <a:pt x="95605" y="154910"/>
                  </a:lnTo>
                  <a:lnTo>
                    <a:pt x="84864" y="162281"/>
                  </a:lnTo>
                  <a:lnTo>
                    <a:pt x="61860" y="171486"/>
                  </a:lnTo>
                  <a:lnTo>
                    <a:pt x="46935" y="172117"/>
                  </a:lnTo>
                  <a:lnTo>
                    <a:pt x="39992" y="170804"/>
                  </a:lnTo>
                  <a:lnTo>
                    <a:pt x="20106" y="158842"/>
                  </a:lnTo>
                  <a:lnTo>
                    <a:pt x="5865" y="146949"/>
                  </a:lnTo>
                  <a:lnTo>
                    <a:pt x="1235" y="140045"/>
                  </a:lnTo>
                  <a:lnTo>
                    <a:pt x="0" y="136722"/>
                  </a:lnTo>
                  <a:lnTo>
                    <a:pt x="1292" y="135565"/>
                  </a:lnTo>
                  <a:lnTo>
                    <a:pt x="8375" y="137102"/>
                  </a:lnTo>
                  <a:lnTo>
                    <a:pt x="24262" y="148975"/>
                  </a:lnTo>
                  <a:lnTo>
                    <a:pt x="61145" y="192519"/>
                  </a:lnTo>
                  <a:lnTo>
                    <a:pt x="101472" y="236796"/>
                  </a:lnTo>
                  <a:lnTo>
                    <a:pt x="121355" y="263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0" name="SMARTInkShape-8106"/>
          <p:cNvSpPr/>
          <p:nvPr>
            <p:custDataLst>
              <p:tags r:id="rId7"/>
            </p:custDataLst>
          </p:nvPr>
        </p:nvSpPr>
        <p:spPr>
          <a:xfrm>
            <a:off x="2419820" y="5421567"/>
            <a:ext cx="237656" cy="217141"/>
          </a:xfrm>
          <a:custGeom>
            <a:avLst/>
            <a:gdLst/>
            <a:ahLst/>
            <a:cxnLst/>
            <a:rect l="0" t="0" r="0" b="0"/>
            <a:pathLst>
              <a:path w="237656" h="217141">
                <a:moveTo>
                  <a:pt x="170980" y="36258"/>
                </a:moveTo>
                <a:lnTo>
                  <a:pt x="170980" y="36258"/>
                </a:lnTo>
                <a:lnTo>
                  <a:pt x="170980" y="22069"/>
                </a:lnTo>
                <a:lnTo>
                  <a:pt x="165336" y="16546"/>
                </a:lnTo>
                <a:lnTo>
                  <a:pt x="145033" y="2305"/>
                </a:lnTo>
                <a:lnTo>
                  <a:pt x="134401" y="0"/>
                </a:lnTo>
                <a:lnTo>
                  <a:pt x="122620" y="1799"/>
                </a:lnTo>
                <a:lnTo>
                  <a:pt x="106909" y="8762"/>
                </a:lnTo>
                <a:lnTo>
                  <a:pt x="60774" y="43228"/>
                </a:lnTo>
                <a:lnTo>
                  <a:pt x="36753" y="73619"/>
                </a:lnTo>
                <a:lnTo>
                  <a:pt x="24169" y="94830"/>
                </a:lnTo>
                <a:lnTo>
                  <a:pt x="15772" y="106741"/>
                </a:lnTo>
                <a:lnTo>
                  <a:pt x="3099" y="146380"/>
                </a:lnTo>
                <a:lnTo>
                  <a:pt x="0" y="187310"/>
                </a:lnTo>
                <a:lnTo>
                  <a:pt x="5383" y="198995"/>
                </a:lnTo>
                <a:lnTo>
                  <a:pt x="13773" y="209127"/>
                </a:lnTo>
                <a:lnTo>
                  <a:pt x="21030" y="213631"/>
                </a:lnTo>
                <a:lnTo>
                  <a:pt x="67256" y="216917"/>
                </a:lnTo>
                <a:lnTo>
                  <a:pt x="105205" y="217140"/>
                </a:lnTo>
                <a:lnTo>
                  <a:pt x="144906" y="212149"/>
                </a:lnTo>
                <a:lnTo>
                  <a:pt x="191091" y="205471"/>
                </a:lnTo>
                <a:lnTo>
                  <a:pt x="223283" y="199623"/>
                </a:lnTo>
                <a:lnTo>
                  <a:pt x="228074" y="200201"/>
                </a:lnTo>
                <a:lnTo>
                  <a:pt x="237655" y="2077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SMARTInkShape-8107"/>
          <p:cNvSpPr/>
          <p:nvPr>
            <p:custDataLst>
              <p:tags r:id="rId8"/>
            </p:custDataLst>
          </p:nvPr>
        </p:nvSpPr>
        <p:spPr>
          <a:xfrm>
            <a:off x="8936069" y="4821135"/>
            <a:ext cx="246032" cy="198076"/>
          </a:xfrm>
          <a:custGeom>
            <a:avLst/>
            <a:gdLst/>
            <a:ahLst/>
            <a:cxnLst/>
            <a:rect l="0" t="0" r="0" b="0"/>
            <a:pathLst>
              <a:path w="246032" h="198076">
                <a:moveTo>
                  <a:pt x="141256" y="36615"/>
                </a:moveTo>
                <a:lnTo>
                  <a:pt x="141256" y="36615"/>
                </a:lnTo>
                <a:lnTo>
                  <a:pt x="146313" y="36615"/>
                </a:lnTo>
                <a:lnTo>
                  <a:pt x="147802" y="35557"/>
                </a:lnTo>
                <a:lnTo>
                  <a:pt x="148796" y="33793"/>
                </a:lnTo>
                <a:lnTo>
                  <a:pt x="149457" y="31559"/>
                </a:lnTo>
                <a:lnTo>
                  <a:pt x="158146" y="17317"/>
                </a:lnTo>
                <a:lnTo>
                  <a:pt x="160179" y="3527"/>
                </a:lnTo>
                <a:lnTo>
                  <a:pt x="157047" y="1856"/>
                </a:lnTo>
                <a:lnTo>
                  <a:pt x="145098" y="0"/>
                </a:lnTo>
                <a:lnTo>
                  <a:pt x="125579" y="4012"/>
                </a:lnTo>
                <a:lnTo>
                  <a:pt x="100019" y="15907"/>
                </a:lnTo>
                <a:lnTo>
                  <a:pt x="55533" y="55939"/>
                </a:lnTo>
                <a:lnTo>
                  <a:pt x="19283" y="96987"/>
                </a:lnTo>
                <a:lnTo>
                  <a:pt x="12962" y="111425"/>
                </a:lnTo>
                <a:lnTo>
                  <a:pt x="811" y="155510"/>
                </a:lnTo>
                <a:lnTo>
                  <a:pt x="0" y="160328"/>
                </a:lnTo>
                <a:lnTo>
                  <a:pt x="4746" y="171327"/>
                </a:lnTo>
                <a:lnTo>
                  <a:pt x="8973" y="177222"/>
                </a:lnTo>
                <a:lnTo>
                  <a:pt x="22138" y="186597"/>
                </a:lnTo>
                <a:lnTo>
                  <a:pt x="40691" y="193232"/>
                </a:lnTo>
                <a:lnTo>
                  <a:pt x="80885" y="196968"/>
                </a:lnTo>
                <a:lnTo>
                  <a:pt x="123133" y="198075"/>
                </a:lnTo>
                <a:lnTo>
                  <a:pt x="166447" y="195627"/>
                </a:lnTo>
                <a:lnTo>
                  <a:pt x="246031" y="1890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SMARTInkShape-8108"/>
          <p:cNvSpPr/>
          <p:nvPr>
            <p:custDataLst>
              <p:tags r:id="rId9"/>
            </p:custDataLst>
          </p:nvPr>
        </p:nvSpPr>
        <p:spPr>
          <a:xfrm>
            <a:off x="9877973" y="4807418"/>
            <a:ext cx="180428" cy="288458"/>
          </a:xfrm>
          <a:custGeom>
            <a:avLst/>
            <a:gdLst/>
            <a:ahLst/>
            <a:cxnLst/>
            <a:rect l="0" t="0" r="0" b="0"/>
            <a:pathLst>
              <a:path w="180428" h="288458">
                <a:moveTo>
                  <a:pt x="37552" y="69382"/>
                </a:moveTo>
                <a:lnTo>
                  <a:pt x="37552" y="69382"/>
                </a:lnTo>
                <a:lnTo>
                  <a:pt x="42609" y="69382"/>
                </a:lnTo>
                <a:lnTo>
                  <a:pt x="44098" y="70440"/>
                </a:lnTo>
                <a:lnTo>
                  <a:pt x="45090" y="72204"/>
                </a:lnTo>
                <a:lnTo>
                  <a:pt x="46194" y="80161"/>
                </a:lnTo>
                <a:lnTo>
                  <a:pt x="44081" y="116941"/>
                </a:lnTo>
                <a:lnTo>
                  <a:pt x="33785" y="160150"/>
                </a:lnTo>
                <a:lnTo>
                  <a:pt x="25963" y="206950"/>
                </a:lnTo>
                <a:lnTo>
                  <a:pt x="14920" y="249308"/>
                </a:lnTo>
                <a:lnTo>
                  <a:pt x="0" y="286217"/>
                </a:lnTo>
                <a:lnTo>
                  <a:pt x="12757" y="243431"/>
                </a:lnTo>
                <a:lnTo>
                  <a:pt x="21857" y="202914"/>
                </a:lnTo>
                <a:lnTo>
                  <a:pt x="34411" y="157024"/>
                </a:lnTo>
                <a:lnTo>
                  <a:pt x="47084" y="117385"/>
                </a:lnTo>
                <a:lnTo>
                  <a:pt x="54490" y="99184"/>
                </a:lnTo>
                <a:lnTo>
                  <a:pt x="82179" y="56011"/>
                </a:lnTo>
                <a:lnTo>
                  <a:pt x="109618" y="11032"/>
                </a:lnTo>
                <a:lnTo>
                  <a:pt x="116501" y="1821"/>
                </a:lnTo>
                <a:lnTo>
                  <a:pt x="120876" y="0"/>
                </a:lnTo>
                <a:lnTo>
                  <a:pt x="131382" y="798"/>
                </a:lnTo>
                <a:lnTo>
                  <a:pt x="136089" y="5668"/>
                </a:lnTo>
                <a:lnTo>
                  <a:pt x="144141" y="22367"/>
                </a:lnTo>
                <a:lnTo>
                  <a:pt x="149567" y="55569"/>
                </a:lnTo>
                <a:lnTo>
                  <a:pt x="145192" y="77001"/>
                </a:lnTo>
                <a:lnTo>
                  <a:pt x="128245" y="117989"/>
                </a:lnTo>
                <a:lnTo>
                  <a:pt x="101511" y="146770"/>
                </a:lnTo>
                <a:lnTo>
                  <a:pt x="93142" y="151401"/>
                </a:lnTo>
                <a:lnTo>
                  <a:pt x="64418" y="154781"/>
                </a:lnTo>
                <a:lnTo>
                  <a:pt x="45376" y="155064"/>
                </a:lnTo>
                <a:lnTo>
                  <a:pt x="45943" y="155079"/>
                </a:lnTo>
                <a:lnTo>
                  <a:pt x="56854" y="160155"/>
                </a:lnTo>
                <a:lnTo>
                  <a:pt x="96885" y="204011"/>
                </a:lnTo>
                <a:lnTo>
                  <a:pt x="141930" y="246737"/>
                </a:lnTo>
                <a:lnTo>
                  <a:pt x="180427" y="28845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SMARTInkShape-8109"/>
          <p:cNvSpPr/>
          <p:nvPr>
            <p:custDataLst>
              <p:tags r:id="rId10"/>
            </p:custDataLst>
          </p:nvPr>
        </p:nvSpPr>
        <p:spPr>
          <a:xfrm>
            <a:off x="2363524" y="5724655"/>
            <a:ext cx="360627" cy="71055"/>
          </a:xfrm>
          <a:custGeom>
            <a:avLst/>
            <a:gdLst/>
            <a:ahLst/>
            <a:cxnLst/>
            <a:rect l="0" t="0" r="0" b="0"/>
            <a:pathLst>
              <a:path w="360627" h="71055">
                <a:moveTo>
                  <a:pt x="8201" y="18920"/>
                </a:moveTo>
                <a:lnTo>
                  <a:pt x="8201" y="18920"/>
                </a:lnTo>
                <a:lnTo>
                  <a:pt x="3145" y="23976"/>
                </a:lnTo>
                <a:lnTo>
                  <a:pt x="662" y="29281"/>
                </a:lnTo>
                <a:lnTo>
                  <a:pt x="0" y="32177"/>
                </a:lnTo>
                <a:lnTo>
                  <a:pt x="617" y="34108"/>
                </a:lnTo>
                <a:lnTo>
                  <a:pt x="2087" y="35395"/>
                </a:lnTo>
                <a:lnTo>
                  <a:pt x="4125" y="36253"/>
                </a:lnTo>
                <a:lnTo>
                  <a:pt x="44359" y="31085"/>
                </a:lnTo>
                <a:lnTo>
                  <a:pt x="91347" y="26144"/>
                </a:lnTo>
                <a:lnTo>
                  <a:pt x="130204" y="18239"/>
                </a:lnTo>
                <a:lnTo>
                  <a:pt x="164025" y="13325"/>
                </a:lnTo>
                <a:lnTo>
                  <a:pt x="200222" y="11142"/>
                </a:lnTo>
                <a:lnTo>
                  <a:pt x="246901" y="3194"/>
                </a:lnTo>
                <a:lnTo>
                  <a:pt x="289047" y="527"/>
                </a:lnTo>
                <a:lnTo>
                  <a:pt x="308270" y="0"/>
                </a:lnTo>
                <a:lnTo>
                  <a:pt x="307730" y="1015"/>
                </a:lnTo>
                <a:lnTo>
                  <a:pt x="301486" y="4964"/>
                </a:lnTo>
                <a:lnTo>
                  <a:pt x="259143" y="16351"/>
                </a:lnTo>
                <a:lnTo>
                  <a:pt x="215932" y="23469"/>
                </a:lnTo>
                <a:lnTo>
                  <a:pt x="171821" y="32027"/>
                </a:lnTo>
                <a:lnTo>
                  <a:pt x="135351" y="36209"/>
                </a:lnTo>
                <a:lnTo>
                  <a:pt x="90153" y="45227"/>
                </a:lnTo>
                <a:lnTo>
                  <a:pt x="49979" y="64699"/>
                </a:lnTo>
                <a:lnTo>
                  <a:pt x="50870" y="66373"/>
                </a:lnTo>
                <a:lnTo>
                  <a:pt x="57504" y="71054"/>
                </a:lnTo>
                <a:lnTo>
                  <a:pt x="88308" y="69527"/>
                </a:lnTo>
                <a:lnTo>
                  <a:pt x="135150" y="59530"/>
                </a:lnTo>
                <a:lnTo>
                  <a:pt x="170809" y="53549"/>
                </a:lnTo>
                <a:lnTo>
                  <a:pt x="217365" y="49289"/>
                </a:lnTo>
                <a:lnTo>
                  <a:pt x="263418" y="40245"/>
                </a:lnTo>
                <a:lnTo>
                  <a:pt x="360626" y="2844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0" name="SMARTInkShape-Group1658"/>
          <p:cNvGrpSpPr/>
          <p:nvPr/>
        </p:nvGrpSpPr>
        <p:grpSpPr>
          <a:xfrm>
            <a:off x="2887399" y="5173992"/>
            <a:ext cx="951177" cy="445759"/>
            <a:chOff x="2887399" y="5173992"/>
            <a:chExt cx="951177" cy="445759"/>
          </a:xfrm>
        </p:grpSpPr>
        <p:sp>
          <p:nvSpPr>
            <p:cNvPr id="234" name="SMARTInkShape-8110"/>
            <p:cNvSpPr/>
            <p:nvPr>
              <p:custDataLst>
                <p:tags r:id="rId99"/>
              </p:custDataLst>
            </p:nvPr>
          </p:nvSpPr>
          <p:spPr>
            <a:xfrm>
              <a:off x="3130886" y="5173992"/>
              <a:ext cx="88565" cy="188584"/>
            </a:xfrm>
            <a:custGeom>
              <a:avLst/>
              <a:gdLst/>
              <a:ahLst/>
              <a:cxnLst/>
              <a:rect l="0" t="0" r="0" b="0"/>
              <a:pathLst>
                <a:path w="88565" h="188584">
                  <a:moveTo>
                    <a:pt x="59989" y="83808"/>
                  </a:moveTo>
                  <a:lnTo>
                    <a:pt x="59989" y="83808"/>
                  </a:lnTo>
                  <a:lnTo>
                    <a:pt x="59989" y="62349"/>
                  </a:lnTo>
                  <a:lnTo>
                    <a:pt x="62811" y="55574"/>
                  </a:lnTo>
                  <a:lnTo>
                    <a:pt x="65045" y="52285"/>
                  </a:lnTo>
                  <a:lnTo>
                    <a:pt x="68190" y="37544"/>
                  </a:lnTo>
                  <a:lnTo>
                    <a:pt x="69122" y="24827"/>
                  </a:lnTo>
                  <a:lnTo>
                    <a:pt x="66517" y="17730"/>
                  </a:lnTo>
                  <a:lnTo>
                    <a:pt x="56222" y="4551"/>
                  </a:lnTo>
                  <a:lnTo>
                    <a:pt x="47379" y="958"/>
                  </a:lnTo>
                  <a:lnTo>
                    <a:pt x="42057" y="0"/>
                  </a:lnTo>
                  <a:lnTo>
                    <a:pt x="36393" y="1478"/>
                  </a:lnTo>
                  <a:lnTo>
                    <a:pt x="24455" y="8763"/>
                  </a:lnTo>
                  <a:lnTo>
                    <a:pt x="10890" y="24766"/>
                  </a:lnTo>
                  <a:lnTo>
                    <a:pt x="168" y="42913"/>
                  </a:lnTo>
                  <a:lnTo>
                    <a:pt x="0" y="49136"/>
                  </a:lnTo>
                  <a:lnTo>
                    <a:pt x="10318" y="70553"/>
                  </a:lnTo>
                  <a:lnTo>
                    <a:pt x="19921" y="72626"/>
                  </a:lnTo>
                  <a:lnTo>
                    <a:pt x="41844" y="73956"/>
                  </a:lnTo>
                  <a:lnTo>
                    <a:pt x="58022" y="69129"/>
                  </a:lnTo>
                  <a:lnTo>
                    <a:pt x="61853" y="66614"/>
                  </a:lnTo>
                  <a:lnTo>
                    <a:pt x="73561" y="51884"/>
                  </a:lnTo>
                  <a:lnTo>
                    <a:pt x="75387" y="51942"/>
                  </a:lnTo>
                  <a:lnTo>
                    <a:pt x="76604" y="54098"/>
                  </a:lnTo>
                  <a:lnTo>
                    <a:pt x="77416" y="57651"/>
                  </a:lnTo>
                  <a:lnTo>
                    <a:pt x="75495" y="67244"/>
                  </a:lnTo>
                  <a:lnTo>
                    <a:pt x="72172" y="79622"/>
                  </a:lnTo>
                  <a:lnTo>
                    <a:pt x="71360" y="104440"/>
                  </a:lnTo>
                  <a:lnTo>
                    <a:pt x="78225" y="147055"/>
                  </a:lnTo>
                  <a:lnTo>
                    <a:pt x="79856" y="169223"/>
                  </a:lnTo>
                  <a:lnTo>
                    <a:pt x="88564" y="188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8111"/>
            <p:cNvSpPr/>
            <p:nvPr>
              <p:custDataLst>
                <p:tags r:id="rId100"/>
              </p:custDataLst>
            </p:nvPr>
          </p:nvSpPr>
          <p:spPr>
            <a:xfrm>
              <a:off x="3076575" y="5286375"/>
              <a:ext cx="9134" cy="1"/>
            </a:xfrm>
            <a:custGeom>
              <a:avLst/>
              <a:gdLst/>
              <a:ahLst/>
              <a:cxnLst/>
              <a:rect l="0" t="0" r="0" b="0"/>
              <a:pathLst>
                <a:path w="9134" h="1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8112"/>
            <p:cNvSpPr/>
            <p:nvPr>
              <p:custDataLst>
                <p:tags r:id="rId101"/>
              </p:custDataLst>
            </p:nvPr>
          </p:nvSpPr>
          <p:spPr>
            <a:xfrm>
              <a:off x="2934536" y="5230549"/>
              <a:ext cx="73750" cy="139920"/>
            </a:xfrm>
            <a:custGeom>
              <a:avLst/>
              <a:gdLst/>
              <a:ahLst/>
              <a:cxnLst/>
              <a:rect l="0" t="0" r="0" b="0"/>
              <a:pathLst>
                <a:path w="73750" h="139920">
                  <a:moveTo>
                    <a:pt x="56314" y="8201"/>
                  </a:moveTo>
                  <a:lnTo>
                    <a:pt x="56314" y="8201"/>
                  </a:lnTo>
                  <a:lnTo>
                    <a:pt x="51258" y="3145"/>
                  </a:lnTo>
                  <a:lnTo>
                    <a:pt x="45953" y="662"/>
                  </a:lnTo>
                  <a:lnTo>
                    <a:pt x="43057" y="0"/>
                  </a:lnTo>
                  <a:lnTo>
                    <a:pt x="40068" y="617"/>
                  </a:lnTo>
                  <a:lnTo>
                    <a:pt x="30804" y="6542"/>
                  </a:lnTo>
                  <a:lnTo>
                    <a:pt x="21356" y="16059"/>
                  </a:lnTo>
                  <a:lnTo>
                    <a:pt x="5510" y="48799"/>
                  </a:lnTo>
                  <a:lnTo>
                    <a:pt x="0" y="86716"/>
                  </a:lnTo>
                  <a:lnTo>
                    <a:pt x="2234" y="113662"/>
                  </a:lnTo>
                  <a:lnTo>
                    <a:pt x="6878" y="129156"/>
                  </a:lnTo>
                  <a:lnTo>
                    <a:pt x="12470" y="136042"/>
                  </a:lnTo>
                  <a:lnTo>
                    <a:pt x="21306" y="139103"/>
                  </a:lnTo>
                  <a:lnTo>
                    <a:pt x="26625" y="139919"/>
                  </a:lnTo>
                  <a:lnTo>
                    <a:pt x="35358" y="138004"/>
                  </a:lnTo>
                  <a:lnTo>
                    <a:pt x="49046" y="128153"/>
                  </a:lnTo>
                  <a:lnTo>
                    <a:pt x="58375" y="118663"/>
                  </a:lnTo>
                  <a:lnTo>
                    <a:pt x="69913" y="90494"/>
                  </a:lnTo>
                  <a:lnTo>
                    <a:pt x="73749" y="69390"/>
                  </a:lnTo>
                  <a:lnTo>
                    <a:pt x="69829" y="44675"/>
                  </a:lnTo>
                  <a:lnTo>
                    <a:pt x="59023" y="16543"/>
                  </a:lnTo>
                  <a:lnTo>
                    <a:pt x="52932" y="7322"/>
                  </a:lnTo>
                  <a:lnTo>
                    <a:pt x="48767" y="5498"/>
                  </a:lnTo>
                  <a:lnTo>
                    <a:pt x="38496" y="6294"/>
                  </a:lnTo>
                  <a:lnTo>
                    <a:pt x="29698" y="10175"/>
                  </a:lnTo>
                  <a:lnTo>
                    <a:pt x="25870" y="12693"/>
                  </a:lnTo>
                  <a:lnTo>
                    <a:pt x="18214" y="27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8113"/>
            <p:cNvSpPr/>
            <p:nvPr>
              <p:custDataLst>
                <p:tags r:id="rId102"/>
              </p:custDataLst>
            </p:nvPr>
          </p:nvSpPr>
          <p:spPr>
            <a:xfrm>
              <a:off x="3620624" y="5430608"/>
              <a:ext cx="217952" cy="170093"/>
            </a:xfrm>
            <a:custGeom>
              <a:avLst/>
              <a:gdLst/>
              <a:ahLst/>
              <a:cxnLst/>
              <a:rect l="0" t="0" r="0" b="0"/>
              <a:pathLst>
                <a:path w="217952" h="170093">
                  <a:moveTo>
                    <a:pt x="141751" y="17692"/>
                  </a:moveTo>
                  <a:lnTo>
                    <a:pt x="141751" y="17692"/>
                  </a:lnTo>
                  <a:lnTo>
                    <a:pt x="141751" y="12636"/>
                  </a:lnTo>
                  <a:lnTo>
                    <a:pt x="139634" y="11147"/>
                  </a:lnTo>
                  <a:lnTo>
                    <a:pt x="116862" y="7371"/>
                  </a:lnTo>
                  <a:lnTo>
                    <a:pt x="105919" y="1698"/>
                  </a:lnTo>
                  <a:lnTo>
                    <a:pt x="95487" y="0"/>
                  </a:lnTo>
                  <a:lnTo>
                    <a:pt x="72657" y="4101"/>
                  </a:lnTo>
                  <a:lnTo>
                    <a:pt x="50841" y="17075"/>
                  </a:lnTo>
                  <a:lnTo>
                    <a:pt x="7411" y="58058"/>
                  </a:lnTo>
                  <a:lnTo>
                    <a:pt x="2669" y="66677"/>
                  </a:lnTo>
                  <a:lnTo>
                    <a:pt x="0" y="87593"/>
                  </a:lnTo>
                  <a:lnTo>
                    <a:pt x="5020" y="104850"/>
                  </a:lnTo>
                  <a:lnTo>
                    <a:pt x="9322" y="113897"/>
                  </a:lnTo>
                  <a:lnTo>
                    <a:pt x="22568" y="126772"/>
                  </a:lnTo>
                  <a:lnTo>
                    <a:pt x="56943" y="143661"/>
                  </a:lnTo>
                  <a:lnTo>
                    <a:pt x="94986" y="153911"/>
                  </a:lnTo>
                  <a:lnTo>
                    <a:pt x="141098" y="165798"/>
                  </a:lnTo>
                  <a:lnTo>
                    <a:pt x="217951" y="170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8114"/>
            <p:cNvSpPr/>
            <p:nvPr>
              <p:custDataLst>
                <p:tags r:id="rId103"/>
              </p:custDataLst>
            </p:nvPr>
          </p:nvSpPr>
          <p:spPr>
            <a:xfrm>
              <a:off x="3296974" y="5468674"/>
              <a:ext cx="121466" cy="151077"/>
            </a:xfrm>
            <a:custGeom>
              <a:avLst/>
              <a:gdLst/>
              <a:ahLst/>
              <a:cxnLst/>
              <a:rect l="0" t="0" r="0" b="0"/>
              <a:pathLst>
                <a:path w="121466" h="151077">
                  <a:moveTo>
                    <a:pt x="8201" y="8201"/>
                  </a:moveTo>
                  <a:lnTo>
                    <a:pt x="8201" y="8201"/>
                  </a:lnTo>
                  <a:lnTo>
                    <a:pt x="0" y="8201"/>
                  </a:lnTo>
                  <a:lnTo>
                    <a:pt x="9182" y="3145"/>
                  </a:lnTo>
                  <a:lnTo>
                    <a:pt x="30364" y="0"/>
                  </a:lnTo>
                  <a:lnTo>
                    <a:pt x="59420" y="6542"/>
                  </a:lnTo>
                  <a:lnTo>
                    <a:pt x="99141" y="18721"/>
                  </a:lnTo>
                  <a:lnTo>
                    <a:pt x="110708" y="27341"/>
                  </a:lnTo>
                  <a:lnTo>
                    <a:pt x="117259" y="41049"/>
                  </a:lnTo>
                  <a:lnTo>
                    <a:pt x="121465" y="75721"/>
                  </a:lnTo>
                  <a:lnTo>
                    <a:pt x="116396" y="91478"/>
                  </a:lnTo>
                  <a:lnTo>
                    <a:pt x="74876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8115"/>
            <p:cNvSpPr/>
            <p:nvPr>
              <p:custDataLst>
                <p:tags r:id="rId104"/>
              </p:custDataLst>
            </p:nvPr>
          </p:nvSpPr>
          <p:spPr>
            <a:xfrm>
              <a:off x="2887399" y="5534025"/>
              <a:ext cx="503502" cy="66560"/>
            </a:xfrm>
            <a:custGeom>
              <a:avLst/>
              <a:gdLst/>
              <a:ahLst/>
              <a:cxnLst/>
              <a:rect l="0" t="0" r="0" b="0"/>
              <a:pathLst>
                <a:path w="503502" h="66560">
                  <a:moveTo>
                    <a:pt x="8201" y="57150"/>
                  </a:moveTo>
                  <a:lnTo>
                    <a:pt x="8201" y="57150"/>
                  </a:lnTo>
                  <a:lnTo>
                    <a:pt x="0" y="65351"/>
                  </a:lnTo>
                  <a:lnTo>
                    <a:pt x="617" y="65792"/>
                  </a:lnTo>
                  <a:lnTo>
                    <a:pt x="17106" y="66559"/>
                  </a:lnTo>
                  <a:lnTo>
                    <a:pt x="56020" y="58463"/>
                  </a:lnTo>
                  <a:lnTo>
                    <a:pt x="92925" y="57540"/>
                  </a:lnTo>
                  <a:lnTo>
                    <a:pt x="126289" y="54501"/>
                  </a:lnTo>
                  <a:lnTo>
                    <a:pt x="160168" y="50681"/>
                  </a:lnTo>
                  <a:lnTo>
                    <a:pt x="203041" y="47472"/>
                  </a:lnTo>
                  <a:lnTo>
                    <a:pt x="241497" y="41347"/>
                  </a:lnTo>
                  <a:lnTo>
                    <a:pt x="286295" y="38742"/>
                  </a:lnTo>
                  <a:lnTo>
                    <a:pt x="330539" y="33170"/>
                  </a:lnTo>
                  <a:lnTo>
                    <a:pt x="376398" y="28425"/>
                  </a:lnTo>
                  <a:lnTo>
                    <a:pt x="421813" y="20494"/>
                  </a:lnTo>
                  <a:lnTo>
                    <a:pt x="467827" y="11701"/>
                  </a:lnTo>
                  <a:lnTo>
                    <a:pt x="495354" y="8753"/>
                  </a:lnTo>
                  <a:lnTo>
                    <a:pt x="503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SMARTInkShape-Group1659"/>
          <p:cNvGrpSpPr/>
          <p:nvPr/>
        </p:nvGrpSpPr>
        <p:grpSpPr>
          <a:xfrm>
            <a:off x="2412257" y="6213368"/>
            <a:ext cx="1254869" cy="225533"/>
            <a:chOff x="2412257" y="6213368"/>
            <a:chExt cx="1254869" cy="225533"/>
          </a:xfrm>
        </p:grpSpPr>
        <p:sp>
          <p:nvSpPr>
            <p:cNvPr id="241" name="SMARTInkShape-8116"/>
            <p:cNvSpPr/>
            <p:nvPr>
              <p:custDataLst>
                <p:tags r:id="rId95"/>
              </p:custDataLst>
            </p:nvPr>
          </p:nvSpPr>
          <p:spPr>
            <a:xfrm>
              <a:off x="3514725" y="6213368"/>
              <a:ext cx="152401" cy="225533"/>
            </a:xfrm>
            <a:custGeom>
              <a:avLst/>
              <a:gdLst/>
              <a:ahLst/>
              <a:cxnLst/>
              <a:rect l="0" t="0" r="0" b="0"/>
              <a:pathLst>
                <a:path w="152401" h="225533">
                  <a:moveTo>
                    <a:pt x="0" y="54082"/>
                  </a:moveTo>
                  <a:lnTo>
                    <a:pt x="0" y="54082"/>
                  </a:lnTo>
                  <a:lnTo>
                    <a:pt x="0" y="98859"/>
                  </a:lnTo>
                  <a:lnTo>
                    <a:pt x="0" y="144301"/>
                  </a:lnTo>
                  <a:lnTo>
                    <a:pt x="0" y="185380"/>
                  </a:lnTo>
                  <a:lnTo>
                    <a:pt x="0" y="222889"/>
                  </a:lnTo>
                  <a:lnTo>
                    <a:pt x="1058" y="177676"/>
                  </a:lnTo>
                  <a:lnTo>
                    <a:pt x="6546" y="140914"/>
                  </a:lnTo>
                  <a:lnTo>
                    <a:pt x="9701" y="101212"/>
                  </a:lnTo>
                  <a:lnTo>
                    <a:pt x="22666" y="56813"/>
                  </a:lnTo>
                  <a:lnTo>
                    <a:pt x="36937" y="26316"/>
                  </a:lnTo>
                  <a:lnTo>
                    <a:pt x="48519" y="12461"/>
                  </a:lnTo>
                  <a:lnTo>
                    <a:pt x="54571" y="7284"/>
                  </a:lnTo>
                  <a:lnTo>
                    <a:pt x="69762" y="1533"/>
                  </a:lnTo>
                  <a:lnTo>
                    <a:pt x="78258" y="0"/>
                  </a:lnTo>
                  <a:lnTo>
                    <a:pt x="86039" y="1094"/>
                  </a:lnTo>
                  <a:lnTo>
                    <a:pt x="100328" y="7953"/>
                  </a:lnTo>
                  <a:lnTo>
                    <a:pt x="115217" y="23716"/>
                  </a:lnTo>
                  <a:lnTo>
                    <a:pt x="119999" y="41292"/>
                  </a:lnTo>
                  <a:lnTo>
                    <a:pt x="121066" y="62156"/>
                  </a:lnTo>
                  <a:lnTo>
                    <a:pt x="114659" y="91752"/>
                  </a:lnTo>
                  <a:lnTo>
                    <a:pt x="99825" y="118512"/>
                  </a:lnTo>
                  <a:lnTo>
                    <a:pt x="88111" y="129637"/>
                  </a:lnTo>
                  <a:lnTo>
                    <a:pt x="75849" y="135287"/>
                  </a:lnTo>
                  <a:lnTo>
                    <a:pt x="69616" y="136793"/>
                  </a:lnTo>
                  <a:lnTo>
                    <a:pt x="45674" y="133858"/>
                  </a:lnTo>
                  <a:lnTo>
                    <a:pt x="23528" y="126285"/>
                  </a:lnTo>
                  <a:lnTo>
                    <a:pt x="15749" y="120392"/>
                  </a:lnTo>
                  <a:lnTo>
                    <a:pt x="10754" y="113041"/>
                  </a:lnTo>
                  <a:lnTo>
                    <a:pt x="10344" y="113497"/>
                  </a:lnTo>
                  <a:lnTo>
                    <a:pt x="9889" y="116824"/>
                  </a:lnTo>
                  <a:lnTo>
                    <a:pt x="24802" y="129705"/>
                  </a:lnTo>
                  <a:lnTo>
                    <a:pt x="66592" y="152178"/>
                  </a:lnTo>
                  <a:lnTo>
                    <a:pt x="110072" y="192987"/>
                  </a:lnTo>
                  <a:lnTo>
                    <a:pt x="120535" y="200484"/>
                  </a:lnTo>
                  <a:lnTo>
                    <a:pt x="124807" y="202483"/>
                  </a:lnTo>
                  <a:lnTo>
                    <a:pt x="132375" y="210350"/>
                  </a:lnTo>
                  <a:lnTo>
                    <a:pt x="139266" y="218784"/>
                  </a:lnTo>
                  <a:lnTo>
                    <a:pt x="152400" y="225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8117"/>
            <p:cNvSpPr/>
            <p:nvPr>
              <p:custDataLst>
                <p:tags r:id="rId96"/>
              </p:custDataLst>
            </p:nvPr>
          </p:nvSpPr>
          <p:spPr>
            <a:xfrm>
              <a:off x="3187143" y="6248400"/>
              <a:ext cx="127284" cy="133351"/>
            </a:xfrm>
            <a:custGeom>
              <a:avLst/>
              <a:gdLst/>
              <a:ahLst/>
              <a:cxnLst/>
              <a:rect l="0" t="0" r="0" b="0"/>
              <a:pathLst>
                <a:path w="127284" h="133351">
                  <a:moveTo>
                    <a:pt x="13257" y="0"/>
                  </a:moveTo>
                  <a:lnTo>
                    <a:pt x="13257" y="0"/>
                  </a:lnTo>
                  <a:lnTo>
                    <a:pt x="0" y="0"/>
                  </a:lnTo>
                  <a:lnTo>
                    <a:pt x="35851" y="2822"/>
                  </a:lnTo>
                  <a:lnTo>
                    <a:pt x="79341" y="16247"/>
                  </a:lnTo>
                  <a:lnTo>
                    <a:pt x="104941" y="28648"/>
                  </a:lnTo>
                  <a:lnTo>
                    <a:pt x="125559" y="46346"/>
                  </a:lnTo>
                  <a:lnTo>
                    <a:pt x="127283" y="52064"/>
                  </a:lnTo>
                  <a:lnTo>
                    <a:pt x="126316" y="57993"/>
                  </a:lnTo>
                  <a:lnTo>
                    <a:pt x="109556" y="87773"/>
                  </a:lnTo>
                  <a:lnTo>
                    <a:pt x="85296" y="112897"/>
                  </a:lnTo>
                  <a:lnTo>
                    <a:pt x="83508" y="116540"/>
                  </a:lnTo>
                  <a:lnTo>
                    <a:pt x="83374" y="120026"/>
                  </a:lnTo>
                  <a:lnTo>
                    <a:pt x="8945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8118"/>
            <p:cNvSpPr/>
            <p:nvPr>
              <p:custDataLst>
                <p:tags r:id="rId97"/>
              </p:custDataLst>
            </p:nvPr>
          </p:nvSpPr>
          <p:spPr>
            <a:xfrm>
              <a:off x="2823997" y="6324600"/>
              <a:ext cx="471654" cy="47038"/>
            </a:xfrm>
            <a:custGeom>
              <a:avLst/>
              <a:gdLst/>
              <a:ahLst/>
              <a:cxnLst/>
              <a:rect l="0" t="0" r="0" b="0"/>
              <a:pathLst>
                <a:path w="471654" h="47038">
                  <a:moveTo>
                    <a:pt x="52553" y="38100"/>
                  </a:moveTo>
                  <a:lnTo>
                    <a:pt x="52553" y="38100"/>
                  </a:lnTo>
                  <a:lnTo>
                    <a:pt x="25547" y="39158"/>
                  </a:lnTo>
                  <a:lnTo>
                    <a:pt x="0" y="46301"/>
                  </a:lnTo>
                  <a:lnTo>
                    <a:pt x="5913" y="47037"/>
                  </a:lnTo>
                  <a:lnTo>
                    <a:pt x="51581" y="44751"/>
                  </a:lnTo>
                  <a:lnTo>
                    <a:pt x="98105" y="39413"/>
                  </a:lnTo>
                  <a:lnTo>
                    <a:pt x="143308" y="38490"/>
                  </a:lnTo>
                  <a:lnTo>
                    <a:pt x="186805" y="33159"/>
                  </a:lnTo>
                  <a:lnTo>
                    <a:pt x="226505" y="29933"/>
                  </a:lnTo>
                  <a:lnTo>
                    <a:pt x="271299" y="28843"/>
                  </a:lnTo>
                  <a:lnTo>
                    <a:pt x="309513" y="28654"/>
                  </a:lnTo>
                  <a:lnTo>
                    <a:pt x="342441" y="28610"/>
                  </a:lnTo>
                  <a:lnTo>
                    <a:pt x="386566" y="23529"/>
                  </a:lnTo>
                  <a:lnTo>
                    <a:pt x="431797" y="17818"/>
                  </a:lnTo>
                  <a:lnTo>
                    <a:pt x="4716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8119"/>
            <p:cNvSpPr/>
            <p:nvPr>
              <p:custDataLst>
                <p:tags r:id="rId98"/>
              </p:custDataLst>
            </p:nvPr>
          </p:nvSpPr>
          <p:spPr>
            <a:xfrm>
              <a:off x="2412257" y="6248530"/>
              <a:ext cx="226169" cy="177293"/>
            </a:xfrm>
            <a:custGeom>
              <a:avLst/>
              <a:gdLst/>
              <a:ahLst/>
              <a:cxnLst/>
              <a:rect l="0" t="0" r="0" b="0"/>
              <a:pathLst>
                <a:path w="226169" h="177293">
                  <a:moveTo>
                    <a:pt x="149968" y="37970"/>
                  </a:moveTo>
                  <a:lnTo>
                    <a:pt x="149968" y="37970"/>
                  </a:lnTo>
                  <a:lnTo>
                    <a:pt x="164157" y="23781"/>
                  </a:lnTo>
                  <a:lnTo>
                    <a:pt x="166858" y="18258"/>
                  </a:lnTo>
                  <a:lnTo>
                    <a:pt x="168892" y="4857"/>
                  </a:lnTo>
                  <a:lnTo>
                    <a:pt x="167875" y="3195"/>
                  </a:lnTo>
                  <a:lnTo>
                    <a:pt x="166139" y="2086"/>
                  </a:lnTo>
                  <a:lnTo>
                    <a:pt x="160330" y="855"/>
                  </a:lnTo>
                  <a:lnTo>
                    <a:pt x="133367" y="0"/>
                  </a:lnTo>
                  <a:lnTo>
                    <a:pt x="114828" y="4964"/>
                  </a:lnTo>
                  <a:lnTo>
                    <a:pt x="73780" y="30465"/>
                  </a:lnTo>
                  <a:lnTo>
                    <a:pt x="38565" y="68882"/>
                  </a:lnTo>
                  <a:lnTo>
                    <a:pt x="5775" y="113787"/>
                  </a:lnTo>
                  <a:lnTo>
                    <a:pt x="1216" y="124936"/>
                  </a:lnTo>
                  <a:lnTo>
                    <a:pt x="0" y="130872"/>
                  </a:lnTo>
                  <a:lnTo>
                    <a:pt x="1306" y="136946"/>
                  </a:lnTo>
                  <a:lnTo>
                    <a:pt x="8401" y="149340"/>
                  </a:lnTo>
                  <a:lnTo>
                    <a:pt x="29353" y="168218"/>
                  </a:lnTo>
                  <a:lnTo>
                    <a:pt x="46620" y="175233"/>
                  </a:lnTo>
                  <a:lnTo>
                    <a:pt x="66994" y="177292"/>
                  </a:lnTo>
                  <a:lnTo>
                    <a:pt x="107156" y="173560"/>
                  </a:lnTo>
                  <a:lnTo>
                    <a:pt x="146338" y="171984"/>
                  </a:lnTo>
                  <a:lnTo>
                    <a:pt x="191858" y="168629"/>
                  </a:lnTo>
                  <a:lnTo>
                    <a:pt x="226168" y="161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SMARTInkShape-Group1660"/>
          <p:cNvGrpSpPr/>
          <p:nvPr/>
        </p:nvGrpSpPr>
        <p:grpSpPr>
          <a:xfrm>
            <a:off x="2868453" y="5995694"/>
            <a:ext cx="227173" cy="173584"/>
            <a:chOff x="2868453" y="5995694"/>
            <a:chExt cx="227173" cy="173584"/>
          </a:xfrm>
        </p:grpSpPr>
        <p:sp>
          <p:nvSpPr>
            <p:cNvPr id="246" name="SMARTInkShape-8120"/>
            <p:cNvSpPr/>
            <p:nvPr>
              <p:custDataLst>
                <p:tags r:id="rId92"/>
              </p:custDataLst>
            </p:nvPr>
          </p:nvSpPr>
          <p:spPr>
            <a:xfrm>
              <a:off x="2868453" y="6026282"/>
              <a:ext cx="64541" cy="142996"/>
            </a:xfrm>
            <a:custGeom>
              <a:avLst/>
              <a:gdLst/>
              <a:ahLst/>
              <a:cxnLst/>
              <a:rect l="0" t="0" r="0" b="0"/>
              <a:pathLst>
                <a:path w="64541" h="142996">
                  <a:moveTo>
                    <a:pt x="46197" y="12568"/>
                  </a:moveTo>
                  <a:lnTo>
                    <a:pt x="46197" y="12568"/>
                  </a:lnTo>
                  <a:lnTo>
                    <a:pt x="37996" y="4367"/>
                  </a:lnTo>
                  <a:lnTo>
                    <a:pt x="32008" y="3436"/>
                  </a:lnTo>
                  <a:lnTo>
                    <a:pt x="29329" y="5421"/>
                  </a:lnTo>
                  <a:lnTo>
                    <a:pt x="14316" y="29592"/>
                  </a:lnTo>
                  <a:lnTo>
                    <a:pt x="442" y="69788"/>
                  </a:lnTo>
                  <a:lnTo>
                    <a:pt x="0" y="100189"/>
                  </a:lnTo>
                  <a:lnTo>
                    <a:pt x="6286" y="125313"/>
                  </a:lnTo>
                  <a:lnTo>
                    <a:pt x="11878" y="136054"/>
                  </a:lnTo>
                  <a:lnTo>
                    <a:pt x="15910" y="139342"/>
                  </a:lnTo>
                  <a:lnTo>
                    <a:pt x="26033" y="142995"/>
                  </a:lnTo>
                  <a:lnTo>
                    <a:pt x="31696" y="140794"/>
                  </a:lnTo>
                  <a:lnTo>
                    <a:pt x="43633" y="129882"/>
                  </a:lnTo>
                  <a:lnTo>
                    <a:pt x="57197" y="105888"/>
                  </a:lnTo>
                  <a:lnTo>
                    <a:pt x="62862" y="78671"/>
                  </a:lnTo>
                  <a:lnTo>
                    <a:pt x="64540" y="40385"/>
                  </a:lnTo>
                  <a:lnTo>
                    <a:pt x="59288" y="22110"/>
                  </a:lnTo>
                  <a:lnTo>
                    <a:pt x="49899" y="10458"/>
                  </a:lnTo>
                  <a:lnTo>
                    <a:pt x="38670" y="1753"/>
                  </a:lnTo>
                  <a:lnTo>
                    <a:pt x="33771" y="66"/>
                  </a:lnTo>
                  <a:lnTo>
                    <a:pt x="29446" y="0"/>
                  </a:lnTo>
                  <a:lnTo>
                    <a:pt x="25505" y="1015"/>
                  </a:lnTo>
                  <a:lnTo>
                    <a:pt x="22877" y="3807"/>
                  </a:lnTo>
                  <a:lnTo>
                    <a:pt x="17622" y="31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8121"/>
            <p:cNvSpPr/>
            <p:nvPr>
              <p:custDataLst>
                <p:tags r:id="rId93"/>
              </p:custDataLst>
            </p:nvPr>
          </p:nvSpPr>
          <p:spPr>
            <a:xfrm>
              <a:off x="2990850" y="612457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8122"/>
            <p:cNvSpPr/>
            <p:nvPr>
              <p:custDataLst>
                <p:tags r:id="rId94"/>
              </p:custDataLst>
            </p:nvPr>
          </p:nvSpPr>
          <p:spPr>
            <a:xfrm>
              <a:off x="3048000" y="5995694"/>
              <a:ext cx="47626" cy="157457"/>
            </a:xfrm>
            <a:custGeom>
              <a:avLst/>
              <a:gdLst/>
              <a:ahLst/>
              <a:cxnLst/>
              <a:rect l="0" t="0" r="0" b="0"/>
              <a:pathLst>
                <a:path w="47626" h="157457">
                  <a:moveTo>
                    <a:pt x="0" y="5056"/>
                  </a:moveTo>
                  <a:lnTo>
                    <a:pt x="0" y="5056"/>
                  </a:lnTo>
                  <a:lnTo>
                    <a:pt x="5056" y="0"/>
                  </a:lnTo>
                  <a:lnTo>
                    <a:pt x="7604" y="627"/>
                  </a:lnTo>
                  <a:lnTo>
                    <a:pt x="13257" y="6968"/>
                  </a:lnTo>
                  <a:lnTo>
                    <a:pt x="24452" y="42436"/>
                  </a:lnTo>
                  <a:lnTo>
                    <a:pt x="30583" y="86758"/>
                  </a:lnTo>
                  <a:lnTo>
                    <a:pt x="41672" y="130674"/>
                  </a:lnTo>
                  <a:lnTo>
                    <a:pt x="47625" y="157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1661"/>
          <p:cNvGrpSpPr/>
          <p:nvPr/>
        </p:nvGrpSpPr>
        <p:grpSpPr>
          <a:xfrm>
            <a:off x="4648253" y="5219850"/>
            <a:ext cx="961973" cy="405420"/>
            <a:chOff x="4648253" y="5219850"/>
            <a:chExt cx="961973" cy="405420"/>
          </a:xfrm>
        </p:grpSpPr>
        <p:sp>
          <p:nvSpPr>
            <p:cNvPr id="250" name="SMARTInkShape-8123"/>
            <p:cNvSpPr/>
            <p:nvPr>
              <p:custDataLst>
                <p:tags r:id="rId85"/>
              </p:custDataLst>
            </p:nvPr>
          </p:nvSpPr>
          <p:spPr>
            <a:xfrm>
              <a:off x="5076825" y="5219850"/>
              <a:ext cx="83340" cy="161065"/>
            </a:xfrm>
            <a:custGeom>
              <a:avLst/>
              <a:gdLst/>
              <a:ahLst/>
              <a:cxnLst/>
              <a:rect l="0" t="0" r="0" b="0"/>
              <a:pathLst>
                <a:path w="83340" h="161065">
                  <a:moveTo>
                    <a:pt x="66675" y="18900"/>
                  </a:moveTo>
                  <a:lnTo>
                    <a:pt x="66675" y="18900"/>
                  </a:lnTo>
                  <a:lnTo>
                    <a:pt x="71731" y="13844"/>
                  </a:lnTo>
                  <a:lnTo>
                    <a:pt x="74214" y="8539"/>
                  </a:lnTo>
                  <a:lnTo>
                    <a:pt x="75808" y="1567"/>
                  </a:lnTo>
                  <a:lnTo>
                    <a:pt x="74880" y="995"/>
                  </a:lnTo>
                  <a:lnTo>
                    <a:pt x="57852" y="0"/>
                  </a:lnTo>
                  <a:lnTo>
                    <a:pt x="10426" y="9323"/>
                  </a:lnTo>
                  <a:lnTo>
                    <a:pt x="10125" y="9341"/>
                  </a:lnTo>
                  <a:lnTo>
                    <a:pt x="9532" y="54913"/>
                  </a:lnTo>
                  <a:lnTo>
                    <a:pt x="9525" y="70902"/>
                  </a:lnTo>
                  <a:lnTo>
                    <a:pt x="10583" y="72618"/>
                  </a:lnTo>
                  <a:lnTo>
                    <a:pt x="12347" y="73762"/>
                  </a:lnTo>
                  <a:lnTo>
                    <a:pt x="14581" y="74525"/>
                  </a:lnTo>
                  <a:lnTo>
                    <a:pt x="16070" y="73975"/>
                  </a:lnTo>
                  <a:lnTo>
                    <a:pt x="17064" y="72551"/>
                  </a:lnTo>
                  <a:lnTo>
                    <a:pt x="17726" y="70542"/>
                  </a:lnTo>
                  <a:lnTo>
                    <a:pt x="19226" y="70261"/>
                  </a:lnTo>
                  <a:lnTo>
                    <a:pt x="29237" y="74593"/>
                  </a:lnTo>
                  <a:lnTo>
                    <a:pt x="36277" y="76460"/>
                  </a:lnTo>
                  <a:lnTo>
                    <a:pt x="52141" y="84521"/>
                  </a:lnTo>
                  <a:lnTo>
                    <a:pt x="77670" y="106616"/>
                  </a:lnTo>
                  <a:lnTo>
                    <a:pt x="82145" y="116446"/>
                  </a:lnTo>
                  <a:lnTo>
                    <a:pt x="83339" y="122031"/>
                  </a:lnTo>
                  <a:lnTo>
                    <a:pt x="81842" y="133881"/>
                  </a:lnTo>
                  <a:lnTo>
                    <a:pt x="79961" y="140004"/>
                  </a:lnTo>
                  <a:lnTo>
                    <a:pt x="72228" y="149629"/>
                  </a:lnTo>
                  <a:lnTo>
                    <a:pt x="67202" y="153678"/>
                  </a:lnTo>
                  <a:lnTo>
                    <a:pt x="53151" y="158176"/>
                  </a:lnTo>
                  <a:lnTo>
                    <a:pt x="23316" y="161064"/>
                  </a:lnTo>
                  <a:lnTo>
                    <a:pt x="0" y="15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8124"/>
            <p:cNvSpPr/>
            <p:nvPr>
              <p:custDataLst>
                <p:tags r:id="rId86"/>
              </p:custDataLst>
            </p:nvPr>
          </p:nvSpPr>
          <p:spPr>
            <a:xfrm>
              <a:off x="4648253" y="5372801"/>
              <a:ext cx="103625" cy="252469"/>
            </a:xfrm>
            <a:custGeom>
              <a:avLst/>
              <a:gdLst/>
              <a:ahLst/>
              <a:cxnLst/>
              <a:rect l="0" t="0" r="0" b="0"/>
              <a:pathLst>
                <a:path w="103625" h="252469">
                  <a:moveTo>
                    <a:pt x="9472" y="94549"/>
                  </a:moveTo>
                  <a:lnTo>
                    <a:pt x="9472" y="94549"/>
                  </a:lnTo>
                  <a:lnTo>
                    <a:pt x="1271" y="94549"/>
                  </a:lnTo>
                  <a:lnTo>
                    <a:pt x="5396" y="89493"/>
                  </a:lnTo>
                  <a:lnTo>
                    <a:pt x="6754" y="89061"/>
                  </a:lnTo>
                  <a:lnTo>
                    <a:pt x="7660" y="89833"/>
                  </a:lnTo>
                  <a:lnTo>
                    <a:pt x="8264" y="91405"/>
                  </a:lnTo>
                  <a:lnTo>
                    <a:pt x="15780" y="102590"/>
                  </a:lnTo>
                  <a:lnTo>
                    <a:pt x="18809" y="145281"/>
                  </a:lnTo>
                  <a:lnTo>
                    <a:pt x="18960" y="185945"/>
                  </a:lnTo>
                  <a:lnTo>
                    <a:pt x="12444" y="226079"/>
                  </a:lnTo>
                  <a:lnTo>
                    <a:pt x="9863" y="252054"/>
                  </a:lnTo>
                  <a:lnTo>
                    <a:pt x="8675" y="252468"/>
                  </a:lnTo>
                  <a:lnTo>
                    <a:pt x="4531" y="250107"/>
                  </a:lnTo>
                  <a:lnTo>
                    <a:pt x="1305" y="227659"/>
                  </a:lnTo>
                  <a:lnTo>
                    <a:pt x="215" y="188693"/>
                  </a:lnTo>
                  <a:lnTo>
                    <a:pt x="0" y="146973"/>
                  </a:lnTo>
                  <a:lnTo>
                    <a:pt x="5015" y="107609"/>
                  </a:lnTo>
                  <a:lnTo>
                    <a:pt x="11707" y="64453"/>
                  </a:lnTo>
                  <a:lnTo>
                    <a:pt x="20154" y="32299"/>
                  </a:lnTo>
                  <a:lnTo>
                    <a:pt x="33886" y="11266"/>
                  </a:lnTo>
                  <a:lnTo>
                    <a:pt x="35273" y="7277"/>
                  </a:lnTo>
                  <a:lnTo>
                    <a:pt x="37256" y="4618"/>
                  </a:lnTo>
                  <a:lnTo>
                    <a:pt x="42281" y="1663"/>
                  </a:lnTo>
                  <a:lnTo>
                    <a:pt x="56118" y="0"/>
                  </a:lnTo>
                  <a:lnTo>
                    <a:pt x="67598" y="5254"/>
                  </a:lnTo>
                  <a:lnTo>
                    <a:pt x="79756" y="15704"/>
                  </a:lnTo>
                  <a:lnTo>
                    <a:pt x="92215" y="30932"/>
                  </a:lnTo>
                  <a:lnTo>
                    <a:pt x="99163" y="48283"/>
                  </a:lnTo>
                  <a:lnTo>
                    <a:pt x="103624" y="85293"/>
                  </a:lnTo>
                  <a:lnTo>
                    <a:pt x="98589" y="101371"/>
                  </a:lnTo>
                  <a:lnTo>
                    <a:pt x="94284" y="108622"/>
                  </a:lnTo>
                  <a:lnTo>
                    <a:pt x="89296" y="113456"/>
                  </a:lnTo>
                  <a:lnTo>
                    <a:pt x="64970" y="126908"/>
                  </a:lnTo>
                  <a:lnTo>
                    <a:pt x="52129" y="127275"/>
                  </a:lnTo>
                  <a:lnTo>
                    <a:pt x="16646" y="123366"/>
                  </a:lnTo>
                  <a:lnTo>
                    <a:pt x="14255" y="124344"/>
                  </a:lnTo>
                  <a:lnTo>
                    <a:pt x="12661" y="126054"/>
                  </a:lnTo>
                  <a:lnTo>
                    <a:pt x="11598" y="128252"/>
                  </a:lnTo>
                  <a:lnTo>
                    <a:pt x="11947" y="130776"/>
                  </a:lnTo>
                  <a:lnTo>
                    <a:pt x="15158" y="136403"/>
                  </a:lnTo>
                  <a:lnTo>
                    <a:pt x="57443" y="180545"/>
                  </a:lnTo>
                  <a:lnTo>
                    <a:pt x="68892" y="194153"/>
                  </a:lnTo>
                  <a:lnTo>
                    <a:pt x="95197" y="246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8125"/>
            <p:cNvSpPr/>
            <p:nvPr>
              <p:custDataLst>
                <p:tags r:id="rId87"/>
              </p:custDataLst>
            </p:nvPr>
          </p:nvSpPr>
          <p:spPr>
            <a:xfrm>
              <a:off x="4897174" y="5524500"/>
              <a:ext cx="360627" cy="28576"/>
            </a:xfrm>
            <a:custGeom>
              <a:avLst/>
              <a:gdLst/>
              <a:ahLst/>
              <a:cxnLst/>
              <a:rect l="0" t="0" r="0" b="0"/>
              <a:pathLst>
                <a:path w="360627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8575"/>
                  </a:lnTo>
                  <a:lnTo>
                    <a:pt x="41570" y="28575"/>
                  </a:lnTo>
                  <a:lnTo>
                    <a:pt x="78410" y="28575"/>
                  </a:lnTo>
                  <a:lnTo>
                    <a:pt x="119667" y="28575"/>
                  </a:lnTo>
                  <a:lnTo>
                    <a:pt x="156939" y="28575"/>
                  </a:lnTo>
                  <a:lnTo>
                    <a:pt x="197977" y="22030"/>
                  </a:lnTo>
                  <a:lnTo>
                    <a:pt x="245125" y="16816"/>
                  </a:lnTo>
                  <a:lnTo>
                    <a:pt x="285128" y="11685"/>
                  </a:lnTo>
                  <a:lnTo>
                    <a:pt x="327721" y="4895"/>
                  </a:lnTo>
                  <a:lnTo>
                    <a:pt x="3606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8126"/>
            <p:cNvSpPr/>
            <p:nvPr>
              <p:custDataLst>
                <p:tags r:id="rId88"/>
              </p:custDataLst>
            </p:nvPr>
          </p:nvSpPr>
          <p:spPr>
            <a:xfrm>
              <a:off x="5130253" y="5486400"/>
              <a:ext cx="132408" cy="114301"/>
            </a:xfrm>
            <a:custGeom>
              <a:avLst/>
              <a:gdLst/>
              <a:ahLst/>
              <a:cxnLst/>
              <a:rect l="0" t="0" r="0" b="0"/>
              <a:pathLst>
                <a:path w="132408" h="114301">
                  <a:moveTo>
                    <a:pt x="22772" y="0"/>
                  </a:moveTo>
                  <a:lnTo>
                    <a:pt x="22772" y="0"/>
                  </a:lnTo>
                  <a:lnTo>
                    <a:pt x="0" y="0"/>
                  </a:lnTo>
                  <a:lnTo>
                    <a:pt x="42034" y="2822"/>
                  </a:lnTo>
                  <a:lnTo>
                    <a:pt x="64815" y="10361"/>
                  </a:lnTo>
                  <a:lnTo>
                    <a:pt x="109680" y="31471"/>
                  </a:lnTo>
                  <a:lnTo>
                    <a:pt x="124898" y="41504"/>
                  </a:lnTo>
                  <a:lnTo>
                    <a:pt x="131661" y="49490"/>
                  </a:lnTo>
                  <a:lnTo>
                    <a:pt x="132407" y="54161"/>
                  </a:lnTo>
                  <a:lnTo>
                    <a:pt x="130412" y="64993"/>
                  </a:lnTo>
                  <a:lnTo>
                    <a:pt x="118284" y="82992"/>
                  </a:lnTo>
                  <a:lnTo>
                    <a:pt x="110024" y="89802"/>
                  </a:lnTo>
                  <a:lnTo>
                    <a:pt x="106340" y="91618"/>
                  </a:lnTo>
                  <a:lnTo>
                    <a:pt x="7992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8127"/>
            <p:cNvSpPr/>
            <p:nvPr>
              <p:custDataLst>
                <p:tags r:id="rId89"/>
              </p:custDataLst>
            </p:nvPr>
          </p:nvSpPr>
          <p:spPr>
            <a:xfrm>
              <a:off x="5477383" y="5394241"/>
              <a:ext cx="132843" cy="212049"/>
            </a:xfrm>
            <a:custGeom>
              <a:avLst/>
              <a:gdLst/>
              <a:ahLst/>
              <a:cxnLst/>
              <a:rect l="0" t="0" r="0" b="0"/>
              <a:pathLst>
                <a:path w="132843" h="212049">
                  <a:moveTo>
                    <a:pt x="9017" y="82634"/>
                  </a:moveTo>
                  <a:lnTo>
                    <a:pt x="9017" y="82634"/>
                  </a:lnTo>
                  <a:lnTo>
                    <a:pt x="14073" y="77578"/>
                  </a:lnTo>
                  <a:lnTo>
                    <a:pt x="15562" y="77146"/>
                  </a:lnTo>
                  <a:lnTo>
                    <a:pt x="16556" y="77918"/>
                  </a:lnTo>
                  <a:lnTo>
                    <a:pt x="17218" y="79490"/>
                  </a:lnTo>
                  <a:lnTo>
                    <a:pt x="18490" y="119212"/>
                  </a:lnTo>
                  <a:lnTo>
                    <a:pt x="18532" y="158533"/>
                  </a:lnTo>
                  <a:lnTo>
                    <a:pt x="13482" y="182264"/>
                  </a:lnTo>
                  <a:lnTo>
                    <a:pt x="1208" y="212048"/>
                  </a:lnTo>
                  <a:lnTo>
                    <a:pt x="636" y="211244"/>
                  </a:lnTo>
                  <a:lnTo>
                    <a:pt x="0" y="204705"/>
                  </a:lnTo>
                  <a:lnTo>
                    <a:pt x="9920" y="164052"/>
                  </a:lnTo>
                  <a:lnTo>
                    <a:pt x="21895" y="116708"/>
                  </a:lnTo>
                  <a:lnTo>
                    <a:pt x="34453" y="79682"/>
                  </a:lnTo>
                  <a:lnTo>
                    <a:pt x="47124" y="36620"/>
                  </a:lnTo>
                  <a:lnTo>
                    <a:pt x="54529" y="18792"/>
                  </a:lnTo>
                  <a:lnTo>
                    <a:pt x="64874" y="7341"/>
                  </a:lnTo>
                  <a:lnTo>
                    <a:pt x="73706" y="1546"/>
                  </a:lnTo>
                  <a:lnTo>
                    <a:pt x="77543" y="0"/>
                  </a:lnTo>
                  <a:lnTo>
                    <a:pt x="82218" y="1086"/>
                  </a:lnTo>
                  <a:lnTo>
                    <a:pt x="93057" y="7937"/>
                  </a:lnTo>
                  <a:lnTo>
                    <a:pt x="106002" y="23695"/>
                  </a:lnTo>
                  <a:lnTo>
                    <a:pt x="112253" y="67621"/>
                  </a:lnTo>
                  <a:lnTo>
                    <a:pt x="112278" y="91709"/>
                  </a:lnTo>
                  <a:lnTo>
                    <a:pt x="108533" y="101837"/>
                  </a:lnTo>
                  <a:lnTo>
                    <a:pt x="90361" y="118545"/>
                  </a:lnTo>
                  <a:lnTo>
                    <a:pt x="76568" y="125053"/>
                  </a:lnTo>
                  <a:lnTo>
                    <a:pt x="69925" y="126788"/>
                  </a:lnTo>
                  <a:lnTo>
                    <a:pt x="64439" y="126887"/>
                  </a:lnTo>
                  <a:lnTo>
                    <a:pt x="55522" y="124174"/>
                  </a:lnTo>
                  <a:lnTo>
                    <a:pt x="39654" y="112835"/>
                  </a:lnTo>
                  <a:lnTo>
                    <a:pt x="68237" y="141843"/>
                  </a:lnTo>
                  <a:lnTo>
                    <a:pt x="113237" y="178211"/>
                  </a:lnTo>
                  <a:lnTo>
                    <a:pt x="132842" y="196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8128"/>
            <p:cNvSpPr/>
            <p:nvPr>
              <p:custDataLst>
                <p:tags r:id="rId90"/>
              </p:custDataLst>
            </p:nvPr>
          </p:nvSpPr>
          <p:spPr>
            <a:xfrm>
              <a:off x="4924541" y="5264855"/>
              <a:ext cx="46081" cy="104787"/>
            </a:xfrm>
            <a:custGeom>
              <a:avLst/>
              <a:gdLst/>
              <a:ahLst/>
              <a:cxnLst/>
              <a:rect l="0" t="0" r="0" b="0"/>
              <a:pathLst>
                <a:path w="46081" h="104787">
                  <a:moveTo>
                    <a:pt x="9409" y="11995"/>
                  </a:moveTo>
                  <a:lnTo>
                    <a:pt x="9409" y="11995"/>
                  </a:lnTo>
                  <a:lnTo>
                    <a:pt x="9409" y="6507"/>
                  </a:lnTo>
                  <a:lnTo>
                    <a:pt x="9409" y="8851"/>
                  </a:lnTo>
                  <a:lnTo>
                    <a:pt x="6587" y="13420"/>
                  </a:lnTo>
                  <a:lnTo>
                    <a:pt x="2864" y="18978"/>
                  </a:lnTo>
                  <a:lnTo>
                    <a:pt x="1208" y="24976"/>
                  </a:lnTo>
                  <a:lnTo>
                    <a:pt x="0" y="65229"/>
                  </a:lnTo>
                  <a:lnTo>
                    <a:pt x="4975" y="84800"/>
                  </a:lnTo>
                  <a:lnTo>
                    <a:pt x="13151" y="98948"/>
                  </a:lnTo>
                  <a:lnTo>
                    <a:pt x="19186" y="103557"/>
                  </a:lnTo>
                  <a:lnTo>
                    <a:pt x="22278" y="104786"/>
                  </a:lnTo>
                  <a:lnTo>
                    <a:pt x="25396" y="104547"/>
                  </a:lnTo>
                  <a:lnTo>
                    <a:pt x="31684" y="101460"/>
                  </a:lnTo>
                  <a:lnTo>
                    <a:pt x="41174" y="88716"/>
                  </a:lnTo>
                  <a:lnTo>
                    <a:pt x="45632" y="71534"/>
                  </a:lnTo>
                  <a:lnTo>
                    <a:pt x="46080" y="33673"/>
                  </a:lnTo>
                  <a:lnTo>
                    <a:pt x="39795" y="11598"/>
                  </a:lnTo>
                  <a:lnTo>
                    <a:pt x="34203" y="1941"/>
                  </a:lnTo>
                  <a:lnTo>
                    <a:pt x="30172" y="0"/>
                  </a:lnTo>
                  <a:lnTo>
                    <a:pt x="20048" y="667"/>
                  </a:lnTo>
                  <a:lnTo>
                    <a:pt x="16502" y="2326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8129"/>
            <p:cNvSpPr/>
            <p:nvPr>
              <p:custDataLst>
                <p:tags r:id="rId91"/>
              </p:custDataLst>
            </p:nvPr>
          </p:nvSpPr>
          <p:spPr>
            <a:xfrm>
              <a:off x="5020999" y="5314950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8201" y="0"/>
                  </a:moveTo>
                  <a:lnTo>
                    <a:pt x="8201" y="0"/>
                  </a:lnTo>
                  <a:lnTo>
                    <a:pt x="3145" y="0"/>
                  </a:lnTo>
                  <a:lnTo>
                    <a:pt x="1656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617" y="6545"/>
                  </a:lnTo>
                  <a:lnTo>
                    <a:pt x="820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SMARTInkShape-Group1662"/>
          <p:cNvGrpSpPr/>
          <p:nvPr/>
        </p:nvGrpSpPr>
        <p:grpSpPr>
          <a:xfrm>
            <a:off x="4657725" y="5838825"/>
            <a:ext cx="1028701" cy="435374"/>
            <a:chOff x="4657725" y="5838825"/>
            <a:chExt cx="1028701" cy="435374"/>
          </a:xfrm>
        </p:grpSpPr>
        <p:sp>
          <p:nvSpPr>
            <p:cNvPr id="258" name="SMARTInkShape-8130"/>
            <p:cNvSpPr/>
            <p:nvPr>
              <p:custDataLst>
                <p:tags r:id="rId77"/>
              </p:custDataLst>
            </p:nvPr>
          </p:nvSpPr>
          <p:spPr>
            <a:xfrm>
              <a:off x="5067300" y="5838825"/>
              <a:ext cx="152401" cy="57151"/>
            </a:xfrm>
            <a:custGeom>
              <a:avLst/>
              <a:gdLst/>
              <a:ahLst/>
              <a:cxnLst/>
              <a:rect l="0" t="0" r="0" b="0"/>
              <a:pathLst>
                <a:path w="152401" h="57151">
                  <a:moveTo>
                    <a:pt x="0" y="57150"/>
                  </a:moveTo>
                  <a:lnTo>
                    <a:pt x="0" y="57150"/>
                  </a:lnTo>
                  <a:lnTo>
                    <a:pt x="0" y="52094"/>
                  </a:lnTo>
                  <a:lnTo>
                    <a:pt x="10113" y="38836"/>
                  </a:lnTo>
                  <a:lnTo>
                    <a:pt x="52982" y="16218"/>
                  </a:lnTo>
                  <a:lnTo>
                    <a:pt x="95446" y="430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8131"/>
            <p:cNvSpPr/>
            <p:nvPr>
              <p:custDataLst>
                <p:tags r:id="rId78"/>
              </p:custDataLst>
            </p:nvPr>
          </p:nvSpPr>
          <p:spPr>
            <a:xfrm>
              <a:off x="5073737" y="5859199"/>
              <a:ext cx="60239" cy="151077"/>
            </a:xfrm>
            <a:custGeom>
              <a:avLst/>
              <a:gdLst/>
              <a:ahLst/>
              <a:cxnLst/>
              <a:rect l="0" t="0" r="0" b="0"/>
              <a:pathLst>
                <a:path w="60239" h="151077">
                  <a:moveTo>
                    <a:pt x="60238" y="8201"/>
                  </a:moveTo>
                  <a:lnTo>
                    <a:pt x="60238" y="8201"/>
                  </a:lnTo>
                  <a:lnTo>
                    <a:pt x="45029" y="1656"/>
                  </a:lnTo>
                  <a:lnTo>
                    <a:pt x="33723" y="0"/>
                  </a:lnTo>
                  <a:lnTo>
                    <a:pt x="15458" y="4125"/>
                  </a:lnTo>
                  <a:lnTo>
                    <a:pt x="1697" y="12050"/>
                  </a:lnTo>
                  <a:lnTo>
                    <a:pt x="43" y="15000"/>
                  </a:lnTo>
                  <a:lnTo>
                    <a:pt x="0" y="18026"/>
                  </a:lnTo>
                  <a:lnTo>
                    <a:pt x="2774" y="24209"/>
                  </a:lnTo>
                  <a:lnTo>
                    <a:pt x="19214" y="51800"/>
                  </a:lnTo>
                  <a:lnTo>
                    <a:pt x="36976" y="97387"/>
                  </a:lnTo>
                  <a:lnTo>
                    <a:pt x="39316" y="114515"/>
                  </a:lnTo>
                  <a:lnTo>
                    <a:pt x="37534" y="127065"/>
                  </a:lnTo>
                  <a:lnTo>
                    <a:pt x="30581" y="140081"/>
                  </a:lnTo>
                  <a:lnTo>
                    <a:pt x="24831" y="146189"/>
                  </a:lnTo>
                  <a:lnTo>
                    <a:pt x="12613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8132"/>
            <p:cNvSpPr/>
            <p:nvPr>
              <p:custDataLst>
                <p:tags r:id="rId79"/>
              </p:custDataLst>
            </p:nvPr>
          </p:nvSpPr>
          <p:spPr>
            <a:xfrm>
              <a:off x="5029200" y="59531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8133"/>
            <p:cNvSpPr/>
            <p:nvPr>
              <p:custDataLst>
                <p:tags r:id="rId80"/>
              </p:custDataLst>
            </p:nvPr>
          </p:nvSpPr>
          <p:spPr>
            <a:xfrm>
              <a:off x="4915053" y="5886566"/>
              <a:ext cx="45872" cy="103960"/>
            </a:xfrm>
            <a:custGeom>
              <a:avLst/>
              <a:gdLst/>
              <a:ahLst/>
              <a:cxnLst/>
              <a:rect l="0" t="0" r="0" b="0"/>
              <a:pathLst>
                <a:path w="45872" h="103960">
                  <a:moveTo>
                    <a:pt x="28422" y="9409"/>
                  </a:moveTo>
                  <a:lnTo>
                    <a:pt x="28422" y="9409"/>
                  </a:lnTo>
                  <a:lnTo>
                    <a:pt x="28422" y="277"/>
                  </a:lnTo>
                  <a:lnTo>
                    <a:pt x="23366" y="0"/>
                  </a:lnTo>
                  <a:lnTo>
                    <a:pt x="21877" y="1020"/>
                  </a:lnTo>
                  <a:lnTo>
                    <a:pt x="20883" y="2758"/>
                  </a:lnTo>
                  <a:lnTo>
                    <a:pt x="5756" y="48792"/>
                  </a:lnTo>
                  <a:lnTo>
                    <a:pt x="625" y="77403"/>
                  </a:lnTo>
                  <a:lnTo>
                    <a:pt x="0" y="96689"/>
                  </a:lnTo>
                  <a:lnTo>
                    <a:pt x="1008" y="99346"/>
                  </a:lnTo>
                  <a:lnTo>
                    <a:pt x="2738" y="101117"/>
                  </a:lnTo>
                  <a:lnTo>
                    <a:pt x="7482" y="103084"/>
                  </a:lnTo>
                  <a:lnTo>
                    <a:pt x="13118" y="103959"/>
                  </a:lnTo>
                  <a:lnTo>
                    <a:pt x="21973" y="95881"/>
                  </a:lnTo>
                  <a:lnTo>
                    <a:pt x="33214" y="79128"/>
                  </a:lnTo>
                  <a:lnTo>
                    <a:pt x="45871" y="37635"/>
                  </a:lnTo>
                  <a:lnTo>
                    <a:pt x="43938" y="26893"/>
                  </a:lnTo>
                  <a:lnTo>
                    <a:pt x="36899" y="11767"/>
                  </a:lnTo>
                  <a:lnTo>
                    <a:pt x="31131" y="5166"/>
                  </a:lnTo>
                  <a:lnTo>
                    <a:pt x="20717" y="580"/>
                  </a:lnTo>
                  <a:lnTo>
                    <a:pt x="14380" y="91"/>
                  </a:lnTo>
                  <a:lnTo>
                    <a:pt x="12711" y="1080"/>
                  </a:lnTo>
                  <a:lnTo>
                    <a:pt x="9372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8134"/>
            <p:cNvSpPr/>
            <p:nvPr>
              <p:custDataLst>
                <p:tags r:id="rId81"/>
              </p:custDataLst>
            </p:nvPr>
          </p:nvSpPr>
          <p:spPr>
            <a:xfrm>
              <a:off x="5498274" y="6038966"/>
              <a:ext cx="188152" cy="197082"/>
            </a:xfrm>
            <a:custGeom>
              <a:avLst/>
              <a:gdLst/>
              <a:ahLst/>
              <a:cxnLst/>
              <a:rect l="0" t="0" r="0" b="0"/>
              <a:pathLst>
                <a:path w="188152" h="197082">
                  <a:moveTo>
                    <a:pt x="92901" y="9409"/>
                  </a:moveTo>
                  <a:lnTo>
                    <a:pt x="92901" y="9409"/>
                  </a:lnTo>
                  <a:lnTo>
                    <a:pt x="92901" y="1208"/>
                  </a:lnTo>
                  <a:lnTo>
                    <a:pt x="91843" y="767"/>
                  </a:lnTo>
                  <a:lnTo>
                    <a:pt x="79644" y="0"/>
                  </a:lnTo>
                  <a:lnTo>
                    <a:pt x="60399" y="10031"/>
                  </a:lnTo>
                  <a:lnTo>
                    <a:pt x="39644" y="26409"/>
                  </a:lnTo>
                  <a:lnTo>
                    <a:pt x="10765" y="72954"/>
                  </a:lnTo>
                  <a:lnTo>
                    <a:pt x="555" y="103101"/>
                  </a:lnTo>
                  <a:lnTo>
                    <a:pt x="0" y="116666"/>
                  </a:lnTo>
                  <a:lnTo>
                    <a:pt x="3282" y="129751"/>
                  </a:lnTo>
                  <a:lnTo>
                    <a:pt x="13912" y="142621"/>
                  </a:lnTo>
                  <a:lnTo>
                    <a:pt x="42596" y="166887"/>
                  </a:lnTo>
                  <a:lnTo>
                    <a:pt x="65296" y="176249"/>
                  </a:lnTo>
                  <a:lnTo>
                    <a:pt x="109074" y="190365"/>
                  </a:lnTo>
                  <a:lnTo>
                    <a:pt x="134617" y="197081"/>
                  </a:lnTo>
                  <a:lnTo>
                    <a:pt x="188151" y="190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8135"/>
            <p:cNvSpPr/>
            <p:nvPr>
              <p:custDataLst>
                <p:tags r:id="rId82"/>
              </p:custDataLst>
            </p:nvPr>
          </p:nvSpPr>
          <p:spPr>
            <a:xfrm>
              <a:off x="5165591" y="6096000"/>
              <a:ext cx="118039" cy="161926"/>
            </a:xfrm>
            <a:custGeom>
              <a:avLst/>
              <a:gdLst/>
              <a:ahLst/>
              <a:cxnLst/>
              <a:rect l="0" t="0" r="0" b="0"/>
              <a:pathLst>
                <a:path w="118039" h="161926">
                  <a:moveTo>
                    <a:pt x="25534" y="0"/>
                  </a:moveTo>
                  <a:lnTo>
                    <a:pt x="25534" y="0"/>
                  </a:lnTo>
                  <a:lnTo>
                    <a:pt x="0" y="0"/>
                  </a:lnTo>
                  <a:lnTo>
                    <a:pt x="43760" y="15188"/>
                  </a:lnTo>
                  <a:lnTo>
                    <a:pt x="60451" y="20022"/>
                  </a:lnTo>
                  <a:lnTo>
                    <a:pt x="97512" y="45415"/>
                  </a:lnTo>
                  <a:lnTo>
                    <a:pt x="112242" y="58729"/>
                  </a:lnTo>
                  <a:lnTo>
                    <a:pt x="116988" y="71610"/>
                  </a:lnTo>
                  <a:lnTo>
                    <a:pt x="118038" y="87919"/>
                  </a:lnTo>
                  <a:lnTo>
                    <a:pt x="110089" y="121436"/>
                  </a:lnTo>
                  <a:lnTo>
                    <a:pt x="103330" y="135463"/>
                  </a:lnTo>
                  <a:lnTo>
                    <a:pt x="88684" y="153144"/>
                  </a:lnTo>
                  <a:lnTo>
                    <a:pt x="73159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8136"/>
            <p:cNvSpPr/>
            <p:nvPr>
              <p:custDataLst>
                <p:tags r:id="rId83"/>
              </p:custDataLst>
            </p:nvPr>
          </p:nvSpPr>
          <p:spPr>
            <a:xfrm>
              <a:off x="4928462" y="6162675"/>
              <a:ext cx="329339" cy="38101"/>
            </a:xfrm>
            <a:custGeom>
              <a:avLst/>
              <a:gdLst/>
              <a:ahLst/>
              <a:cxnLst/>
              <a:rect l="0" t="0" r="0" b="0"/>
              <a:pathLst>
                <a:path w="329339" h="38101">
                  <a:moveTo>
                    <a:pt x="5488" y="38100"/>
                  </a:moveTo>
                  <a:lnTo>
                    <a:pt x="5488" y="38100"/>
                  </a:lnTo>
                  <a:lnTo>
                    <a:pt x="0" y="38100"/>
                  </a:lnTo>
                  <a:lnTo>
                    <a:pt x="2344" y="38100"/>
                  </a:lnTo>
                  <a:lnTo>
                    <a:pt x="38980" y="30561"/>
                  </a:lnTo>
                  <a:lnTo>
                    <a:pt x="80778" y="23911"/>
                  </a:lnTo>
                  <a:lnTo>
                    <a:pt x="125163" y="20490"/>
                  </a:lnTo>
                  <a:lnTo>
                    <a:pt x="160277" y="19690"/>
                  </a:lnTo>
                  <a:lnTo>
                    <a:pt x="204457" y="19240"/>
                  </a:lnTo>
                  <a:lnTo>
                    <a:pt x="248461" y="14031"/>
                  </a:lnTo>
                  <a:lnTo>
                    <a:pt x="294744" y="9357"/>
                  </a:lnTo>
                  <a:lnTo>
                    <a:pt x="3293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8137"/>
            <p:cNvSpPr/>
            <p:nvPr>
              <p:custDataLst>
                <p:tags r:id="rId84"/>
              </p:custDataLst>
            </p:nvPr>
          </p:nvSpPr>
          <p:spPr>
            <a:xfrm>
              <a:off x="4657725" y="6009842"/>
              <a:ext cx="152401" cy="264357"/>
            </a:xfrm>
            <a:custGeom>
              <a:avLst/>
              <a:gdLst/>
              <a:ahLst/>
              <a:cxnLst/>
              <a:rect l="0" t="0" r="0" b="0"/>
              <a:pathLst>
                <a:path w="152401" h="264357">
                  <a:moveTo>
                    <a:pt x="0" y="67108"/>
                  </a:moveTo>
                  <a:lnTo>
                    <a:pt x="0" y="67108"/>
                  </a:lnTo>
                  <a:lnTo>
                    <a:pt x="0" y="62052"/>
                  </a:lnTo>
                  <a:lnTo>
                    <a:pt x="1058" y="61620"/>
                  </a:lnTo>
                  <a:lnTo>
                    <a:pt x="5057" y="63964"/>
                  </a:lnTo>
                  <a:lnTo>
                    <a:pt x="7539" y="71355"/>
                  </a:lnTo>
                  <a:lnTo>
                    <a:pt x="16889" y="115942"/>
                  </a:lnTo>
                  <a:lnTo>
                    <a:pt x="18623" y="158129"/>
                  </a:lnTo>
                  <a:lnTo>
                    <a:pt x="18994" y="199993"/>
                  </a:lnTo>
                  <a:lnTo>
                    <a:pt x="16211" y="232776"/>
                  </a:lnTo>
                  <a:lnTo>
                    <a:pt x="9916" y="264356"/>
                  </a:lnTo>
                  <a:lnTo>
                    <a:pt x="9559" y="222060"/>
                  </a:lnTo>
                  <a:lnTo>
                    <a:pt x="9532" y="186341"/>
                  </a:lnTo>
                  <a:lnTo>
                    <a:pt x="9527" y="146416"/>
                  </a:lnTo>
                  <a:lnTo>
                    <a:pt x="9525" y="104247"/>
                  </a:lnTo>
                  <a:lnTo>
                    <a:pt x="11642" y="74820"/>
                  </a:lnTo>
                  <a:lnTo>
                    <a:pt x="27425" y="33667"/>
                  </a:lnTo>
                  <a:lnTo>
                    <a:pt x="36531" y="18379"/>
                  </a:lnTo>
                  <a:lnTo>
                    <a:pt x="51161" y="4529"/>
                  </a:lnTo>
                  <a:lnTo>
                    <a:pt x="58449" y="1047"/>
                  </a:lnTo>
                  <a:lnTo>
                    <a:pt x="72191" y="0"/>
                  </a:lnTo>
                  <a:lnTo>
                    <a:pt x="96884" y="10418"/>
                  </a:lnTo>
                  <a:lnTo>
                    <a:pt x="119253" y="31966"/>
                  </a:lnTo>
                  <a:lnTo>
                    <a:pt x="127085" y="46551"/>
                  </a:lnTo>
                  <a:lnTo>
                    <a:pt x="131494" y="69483"/>
                  </a:lnTo>
                  <a:lnTo>
                    <a:pt x="131467" y="87214"/>
                  </a:lnTo>
                  <a:lnTo>
                    <a:pt x="125040" y="123808"/>
                  </a:lnTo>
                  <a:lnTo>
                    <a:pt x="118721" y="134994"/>
                  </a:lnTo>
                  <a:lnTo>
                    <a:pt x="107530" y="149309"/>
                  </a:lnTo>
                  <a:lnTo>
                    <a:pt x="90422" y="156846"/>
                  </a:lnTo>
                  <a:lnTo>
                    <a:pt x="52143" y="162036"/>
                  </a:lnTo>
                  <a:lnTo>
                    <a:pt x="33984" y="162330"/>
                  </a:lnTo>
                  <a:lnTo>
                    <a:pt x="35565" y="162346"/>
                  </a:lnTo>
                  <a:lnTo>
                    <a:pt x="50949" y="180257"/>
                  </a:lnTo>
                  <a:lnTo>
                    <a:pt x="95414" y="211766"/>
                  </a:lnTo>
                  <a:lnTo>
                    <a:pt x="152400" y="238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SMARTInkShape-Group1663"/>
          <p:cNvGrpSpPr/>
          <p:nvPr/>
        </p:nvGrpSpPr>
        <p:grpSpPr>
          <a:xfrm>
            <a:off x="7477969" y="5554433"/>
            <a:ext cx="493812" cy="446139"/>
            <a:chOff x="7477969" y="5554433"/>
            <a:chExt cx="493812" cy="446139"/>
          </a:xfrm>
        </p:grpSpPr>
        <p:sp>
          <p:nvSpPr>
            <p:cNvPr id="267" name="SMARTInkShape-8138"/>
            <p:cNvSpPr/>
            <p:nvPr>
              <p:custDataLst>
                <p:tags r:id="rId75"/>
              </p:custDataLst>
            </p:nvPr>
          </p:nvSpPr>
          <p:spPr>
            <a:xfrm>
              <a:off x="7477969" y="5554433"/>
              <a:ext cx="493812" cy="446139"/>
            </a:xfrm>
            <a:custGeom>
              <a:avLst/>
              <a:gdLst/>
              <a:ahLst/>
              <a:cxnLst/>
              <a:rect l="0" t="0" r="0" b="0"/>
              <a:pathLst>
                <a:path w="493812" h="446139">
                  <a:moveTo>
                    <a:pt x="323006" y="46267"/>
                  </a:moveTo>
                  <a:lnTo>
                    <a:pt x="323006" y="46267"/>
                  </a:lnTo>
                  <a:lnTo>
                    <a:pt x="315402" y="37605"/>
                  </a:lnTo>
                  <a:lnTo>
                    <a:pt x="300616" y="15675"/>
                  </a:lnTo>
                  <a:lnTo>
                    <a:pt x="294357" y="11504"/>
                  </a:lnTo>
                  <a:lnTo>
                    <a:pt x="262191" y="921"/>
                  </a:lnTo>
                  <a:lnTo>
                    <a:pt x="224295" y="0"/>
                  </a:lnTo>
                  <a:lnTo>
                    <a:pt x="200272" y="6335"/>
                  </a:lnTo>
                  <a:lnTo>
                    <a:pt x="153141" y="30118"/>
                  </a:lnTo>
                  <a:lnTo>
                    <a:pt x="109460" y="69488"/>
                  </a:lnTo>
                  <a:lnTo>
                    <a:pt x="65563" y="114283"/>
                  </a:lnTo>
                  <a:lnTo>
                    <a:pt x="36345" y="155688"/>
                  </a:lnTo>
                  <a:lnTo>
                    <a:pt x="18504" y="202101"/>
                  </a:lnTo>
                  <a:lnTo>
                    <a:pt x="5566" y="245089"/>
                  </a:lnTo>
                  <a:lnTo>
                    <a:pt x="0" y="286220"/>
                  </a:lnTo>
                  <a:lnTo>
                    <a:pt x="2228" y="313508"/>
                  </a:lnTo>
                  <a:lnTo>
                    <a:pt x="9591" y="336058"/>
                  </a:lnTo>
                  <a:lnTo>
                    <a:pt x="32280" y="369787"/>
                  </a:lnTo>
                  <a:lnTo>
                    <a:pt x="71243" y="402535"/>
                  </a:lnTo>
                  <a:lnTo>
                    <a:pt x="117174" y="428649"/>
                  </a:lnTo>
                  <a:lnTo>
                    <a:pt x="159895" y="441730"/>
                  </a:lnTo>
                  <a:lnTo>
                    <a:pt x="203454" y="445410"/>
                  </a:lnTo>
                  <a:lnTo>
                    <a:pt x="248238" y="446138"/>
                  </a:lnTo>
                  <a:lnTo>
                    <a:pt x="287566" y="436151"/>
                  </a:lnTo>
                  <a:lnTo>
                    <a:pt x="326028" y="419786"/>
                  </a:lnTo>
                  <a:lnTo>
                    <a:pt x="371760" y="396557"/>
                  </a:lnTo>
                  <a:lnTo>
                    <a:pt x="412802" y="367943"/>
                  </a:lnTo>
                  <a:lnTo>
                    <a:pt x="457330" y="330596"/>
                  </a:lnTo>
                  <a:lnTo>
                    <a:pt x="477938" y="289653"/>
                  </a:lnTo>
                  <a:lnTo>
                    <a:pt x="491193" y="257444"/>
                  </a:lnTo>
                  <a:lnTo>
                    <a:pt x="493811" y="218078"/>
                  </a:lnTo>
                  <a:lnTo>
                    <a:pt x="491507" y="175180"/>
                  </a:lnTo>
                  <a:lnTo>
                    <a:pt x="476117" y="135584"/>
                  </a:lnTo>
                  <a:lnTo>
                    <a:pt x="458183" y="101148"/>
                  </a:lnTo>
                  <a:lnTo>
                    <a:pt x="417241" y="55493"/>
                  </a:lnTo>
                  <a:lnTo>
                    <a:pt x="379956" y="26296"/>
                  </a:lnTo>
                  <a:lnTo>
                    <a:pt x="339195" y="9239"/>
                  </a:lnTo>
                  <a:lnTo>
                    <a:pt x="303109" y="1782"/>
                  </a:lnTo>
                  <a:lnTo>
                    <a:pt x="268427" y="2395"/>
                  </a:lnTo>
                  <a:lnTo>
                    <a:pt x="228264" y="7028"/>
                  </a:lnTo>
                  <a:lnTo>
                    <a:pt x="211753" y="13305"/>
                  </a:lnTo>
                  <a:lnTo>
                    <a:pt x="180131" y="272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8139"/>
            <p:cNvSpPr/>
            <p:nvPr>
              <p:custDataLst>
                <p:tags r:id="rId76"/>
              </p:custDataLst>
            </p:nvPr>
          </p:nvSpPr>
          <p:spPr>
            <a:xfrm>
              <a:off x="7648613" y="5709519"/>
              <a:ext cx="171413" cy="185864"/>
            </a:xfrm>
            <a:custGeom>
              <a:avLst/>
              <a:gdLst/>
              <a:ahLst/>
              <a:cxnLst/>
              <a:rect l="0" t="0" r="0" b="0"/>
              <a:pathLst>
                <a:path w="171413" h="185864">
                  <a:moveTo>
                    <a:pt x="133312" y="34056"/>
                  </a:moveTo>
                  <a:lnTo>
                    <a:pt x="133312" y="34056"/>
                  </a:lnTo>
                  <a:lnTo>
                    <a:pt x="152361" y="15006"/>
                  </a:lnTo>
                  <a:lnTo>
                    <a:pt x="152362" y="5874"/>
                  </a:lnTo>
                  <a:lnTo>
                    <a:pt x="144162" y="5515"/>
                  </a:lnTo>
                  <a:lnTo>
                    <a:pt x="138173" y="435"/>
                  </a:lnTo>
                  <a:lnTo>
                    <a:pt x="135495" y="0"/>
                  </a:lnTo>
                  <a:lnTo>
                    <a:pt x="132651" y="768"/>
                  </a:lnTo>
                  <a:lnTo>
                    <a:pt x="126668" y="3387"/>
                  </a:lnTo>
                  <a:lnTo>
                    <a:pt x="98380" y="6485"/>
                  </a:lnTo>
                  <a:lnTo>
                    <a:pt x="87802" y="12011"/>
                  </a:lnTo>
                  <a:lnTo>
                    <a:pt x="69842" y="14612"/>
                  </a:lnTo>
                  <a:lnTo>
                    <a:pt x="30786" y="41745"/>
                  </a:lnTo>
                  <a:lnTo>
                    <a:pt x="12150" y="71744"/>
                  </a:lnTo>
                  <a:lnTo>
                    <a:pt x="9612" y="78323"/>
                  </a:lnTo>
                  <a:lnTo>
                    <a:pt x="3291" y="89035"/>
                  </a:lnTo>
                  <a:lnTo>
                    <a:pt x="0" y="132364"/>
                  </a:lnTo>
                  <a:lnTo>
                    <a:pt x="2801" y="138779"/>
                  </a:lnTo>
                  <a:lnTo>
                    <a:pt x="6516" y="145158"/>
                  </a:lnTo>
                  <a:lnTo>
                    <a:pt x="9665" y="154699"/>
                  </a:lnTo>
                  <a:lnTo>
                    <a:pt x="14153" y="161053"/>
                  </a:lnTo>
                  <a:lnTo>
                    <a:pt x="19675" y="164583"/>
                  </a:lnTo>
                  <a:lnTo>
                    <a:pt x="25657" y="167210"/>
                  </a:lnTo>
                  <a:lnTo>
                    <a:pt x="34975" y="173580"/>
                  </a:lnTo>
                  <a:lnTo>
                    <a:pt x="45496" y="175938"/>
                  </a:lnTo>
                  <a:lnTo>
                    <a:pt x="68492" y="176800"/>
                  </a:lnTo>
                  <a:lnTo>
                    <a:pt x="75575" y="179695"/>
                  </a:lnTo>
                  <a:lnTo>
                    <a:pt x="82251" y="183451"/>
                  </a:lnTo>
                  <a:lnTo>
                    <a:pt x="95160" y="185863"/>
                  </a:lnTo>
                  <a:lnTo>
                    <a:pt x="142345" y="185375"/>
                  </a:lnTo>
                  <a:lnTo>
                    <a:pt x="171412" y="1769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SMARTInkShape-Group1664"/>
          <p:cNvGrpSpPr/>
          <p:nvPr/>
        </p:nvGrpSpPr>
        <p:grpSpPr>
          <a:xfrm>
            <a:off x="9186273" y="5669981"/>
            <a:ext cx="271652" cy="418794"/>
            <a:chOff x="9186273" y="5669981"/>
            <a:chExt cx="271652" cy="418794"/>
          </a:xfrm>
        </p:grpSpPr>
        <p:sp>
          <p:nvSpPr>
            <p:cNvPr id="270" name="SMARTInkShape-8140"/>
            <p:cNvSpPr/>
            <p:nvPr>
              <p:custDataLst>
                <p:tags r:id="rId73"/>
              </p:custDataLst>
            </p:nvPr>
          </p:nvSpPr>
          <p:spPr>
            <a:xfrm>
              <a:off x="9186273" y="5669981"/>
              <a:ext cx="271652" cy="418794"/>
            </a:xfrm>
            <a:custGeom>
              <a:avLst/>
              <a:gdLst/>
              <a:ahLst/>
              <a:cxnLst/>
              <a:rect l="0" t="0" r="0" b="0"/>
              <a:pathLst>
                <a:path w="271652" h="418794">
                  <a:moveTo>
                    <a:pt x="205377" y="64069"/>
                  </a:moveTo>
                  <a:lnTo>
                    <a:pt x="205377" y="64069"/>
                  </a:lnTo>
                  <a:lnTo>
                    <a:pt x="205377" y="59013"/>
                  </a:lnTo>
                  <a:lnTo>
                    <a:pt x="208199" y="53708"/>
                  </a:lnTo>
                  <a:lnTo>
                    <a:pt x="211923" y="47822"/>
                  </a:lnTo>
                  <a:lnTo>
                    <a:pt x="213578" y="41679"/>
                  </a:lnTo>
                  <a:lnTo>
                    <a:pt x="212962" y="38559"/>
                  </a:lnTo>
                  <a:lnTo>
                    <a:pt x="207036" y="29111"/>
                  </a:lnTo>
                  <a:lnTo>
                    <a:pt x="201528" y="22779"/>
                  </a:lnTo>
                  <a:lnTo>
                    <a:pt x="195552" y="19259"/>
                  </a:lnTo>
                  <a:lnTo>
                    <a:pt x="152152" y="8407"/>
                  </a:lnTo>
                  <a:lnTo>
                    <a:pt x="122461" y="12416"/>
                  </a:lnTo>
                  <a:lnTo>
                    <a:pt x="104672" y="20298"/>
                  </a:lnTo>
                  <a:lnTo>
                    <a:pt x="62859" y="54882"/>
                  </a:lnTo>
                  <a:lnTo>
                    <a:pt x="37345" y="81909"/>
                  </a:lnTo>
                  <a:lnTo>
                    <a:pt x="17119" y="120667"/>
                  </a:lnTo>
                  <a:lnTo>
                    <a:pt x="8839" y="146808"/>
                  </a:lnTo>
                  <a:lnTo>
                    <a:pt x="4754" y="194243"/>
                  </a:lnTo>
                  <a:lnTo>
                    <a:pt x="0" y="218821"/>
                  </a:lnTo>
                  <a:lnTo>
                    <a:pt x="3982" y="257856"/>
                  </a:lnTo>
                  <a:lnTo>
                    <a:pt x="5802" y="278255"/>
                  </a:lnTo>
                  <a:lnTo>
                    <a:pt x="18529" y="319058"/>
                  </a:lnTo>
                  <a:lnTo>
                    <a:pt x="31903" y="351308"/>
                  </a:lnTo>
                  <a:lnTo>
                    <a:pt x="67116" y="396434"/>
                  </a:lnTo>
                  <a:lnTo>
                    <a:pt x="93502" y="411138"/>
                  </a:lnTo>
                  <a:lnTo>
                    <a:pt x="115791" y="418700"/>
                  </a:lnTo>
                  <a:lnTo>
                    <a:pt x="152139" y="418793"/>
                  </a:lnTo>
                  <a:lnTo>
                    <a:pt x="171485" y="411871"/>
                  </a:lnTo>
                  <a:lnTo>
                    <a:pt x="213340" y="384135"/>
                  </a:lnTo>
                  <a:lnTo>
                    <a:pt x="241141" y="347857"/>
                  </a:lnTo>
                  <a:lnTo>
                    <a:pt x="258264" y="306902"/>
                  </a:lnTo>
                  <a:lnTo>
                    <a:pt x="265218" y="294409"/>
                  </a:lnTo>
                  <a:lnTo>
                    <a:pt x="270701" y="248405"/>
                  </a:lnTo>
                  <a:lnTo>
                    <a:pt x="271651" y="210174"/>
                  </a:lnTo>
                  <a:lnTo>
                    <a:pt x="269151" y="164974"/>
                  </a:lnTo>
                  <a:lnTo>
                    <a:pt x="258779" y="124923"/>
                  </a:lnTo>
                  <a:lnTo>
                    <a:pt x="248119" y="81621"/>
                  </a:lnTo>
                  <a:lnTo>
                    <a:pt x="226638" y="39666"/>
                  </a:lnTo>
                  <a:lnTo>
                    <a:pt x="213323" y="18268"/>
                  </a:lnTo>
                  <a:lnTo>
                    <a:pt x="200442" y="9141"/>
                  </a:lnTo>
                  <a:lnTo>
                    <a:pt x="183074" y="2615"/>
                  </a:lnTo>
                  <a:lnTo>
                    <a:pt x="151614" y="0"/>
                  </a:lnTo>
                  <a:lnTo>
                    <a:pt x="119652" y="69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8141"/>
            <p:cNvSpPr/>
            <p:nvPr>
              <p:custDataLst>
                <p:tags r:id="rId74"/>
              </p:custDataLst>
            </p:nvPr>
          </p:nvSpPr>
          <p:spPr>
            <a:xfrm>
              <a:off x="9282770" y="5793788"/>
              <a:ext cx="98369" cy="226013"/>
            </a:xfrm>
            <a:custGeom>
              <a:avLst/>
              <a:gdLst/>
              <a:ahLst/>
              <a:cxnLst/>
              <a:rect l="0" t="0" r="0" b="0"/>
              <a:pathLst>
                <a:path w="98369" h="226013">
                  <a:moveTo>
                    <a:pt x="4105" y="25987"/>
                  </a:moveTo>
                  <a:lnTo>
                    <a:pt x="4105" y="25987"/>
                  </a:lnTo>
                  <a:lnTo>
                    <a:pt x="5163" y="66705"/>
                  </a:lnTo>
                  <a:lnTo>
                    <a:pt x="12306" y="112057"/>
                  </a:lnTo>
                  <a:lnTo>
                    <a:pt x="5313" y="158779"/>
                  </a:lnTo>
                  <a:lnTo>
                    <a:pt x="4211" y="205838"/>
                  </a:lnTo>
                  <a:lnTo>
                    <a:pt x="4137" y="213332"/>
                  </a:lnTo>
                  <a:lnTo>
                    <a:pt x="4126" y="213325"/>
                  </a:lnTo>
                  <a:lnTo>
                    <a:pt x="4106" y="165982"/>
                  </a:lnTo>
                  <a:lnTo>
                    <a:pt x="6927" y="129908"/>
                  </a:lnTo>
                  <a:lnTo>
                    <a:pt x="13806" y="87846"/>
                  </a:lnTo>
                  <a:lnTo>
                    <a:pt x="26639" y="53611"/>
                  </a:lnTo>
                  <a:lnTo>
                    <a:pt x="48818" y="15474"/>
                  </a:lnTo>
                  <a:lnTo>
                    <a:pt x="64390" y="3235"/>
                  </a:lnTo>
                  <a:lnTo>
                    <a:pt x="72526" y="0"/>
                  </a:lnTo>
                  <a:lnTo>
                    <a:pt x="82492" y="1384"/>
                  </a:lnTo>
                  <a:lnTo>
                    <a:pt x="88113" y="3235"/>
                  </a:lnTo>
                  <a:lnTo>
                    <a:pt x="91860" y="6585"/>
                  </a:lnTo>
                  <a:lnTo>
                    <a:pt x="96024" y="15954"/>
                  </a:lnTo>
                  <a:lnTo>
                    <a:pt x="98368" y="38184"/>
                  </a:lnTo>
                  <a:lnTo>
                    <a:pt x="91068" y="82784"/>
                  </a:lnTo>
                  <a:lnTo>
                    <a:pt x="88538" y="87135"/>
                  </a:lnTo>
                  <a:lnTo>
                    <a:pt x="80084" y="94792"/>
                  </a:lnTo>
                  <a:lnTo>
                    <a:pt x="50863" y="107272"/>
                  </a:lnTo>
                  <a:lnTo>
                    <a:pt x="36881" y="109739"/>
                  </a:lnTo>
                  <a:lnTo>
                    <a:pt x="26433" y="108012"/>
                  </a:lnTo>
                  <a:lnTo>
                    <a:pt x="14601" y="101091"/>
                  </a:lnTo>
                  <a:lnTo>
                    <a:pt x="7712" y="96409"/>
                  </a:lnTo>
                  <a:lnTo>
                    <a:pt x="0" y="93772"/>
                  </a:lnTo>
                  <a:lnTo>
                    <a:pt x="310" y="93402"/>
                  </a:lnTo>
                  <a:lnTo>
                    <a:pt x="1575" y="93155"/>
                  </a:lnTo>
                  <a:lnTo>
                    <a:pt x="5803" y="95704"/>
                  </a:lnTo>
                  <a:lnTo>
                    <a:pt x="44759" y="134427"/>
                  </a:lnTo>
                  <a:lnTo>
                    <a:pt x="73816" y="177567"/>
                  </a:lnTo>
                  <a:lnTo>
                    <a:pt x="84616" y="192138"/>
                  </a:lnTo>
                  <a:lnTo>
                    <a:pt x="87512" y="199668"/>
                  </a:lnTo>
                  <a:lnTo>
                    <a:pt x="89830" y="2260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8" name="SMARTInkShape-Group1665"/>
          <p:cNvGrpSpPr/>
          <p:nvPr/>
        </p:nvGrpSpPr>
        <p:grpSpPr>
          <a:xfrm>
            <a:off x="7458668" y="5153085"/>
            <a:ext cx="713783" cy="419038"/>
            <a:chOff x="7458668" y="5153085"/>
            <a:chExt cx="713783" cy="419038"/>
          </a:xfrm>
        </p:grpSpPr>
        <p:sp>
          <p:nvSpPr>
            <p:cNvPr id="273" name="SMARTInkShape-8142"/>
            <p:cNvSpPr/>
            <p:nvPr>
              <p:custDataLst>
                <p:tags r:id="rId68"/>
              </p:custDataLst>
            </p:nvPr>
          </p:nvSpPr>
          <p:spPr>
            <a:xfrm>
              <a:off x="8106446" y="5172515"/>
              <a:ext cx="66005" cy="218636"/>
            </a:xfrm>
            <a:custGeom>
              <a:avLst/>
              <a:gdLst/>
              <a:ahLst/>
              <a:cxnLst/>
              <a:rect l="0" t="0" r="0" b="0"/>
              <a:pathLst>
                <a:path w="66005" h="218636">
                  <a:moveTo>
                    <a:pt x="66004" y="37660"/>
                  </a:moveTo>
                  <a:lnTo>
                    <a:pt x="66004" y="37660"/>
                  </a:lnTo>
                  <a:lnTo>
                    <a:pt x="66004" y="32604"/>
                  </a:lnTo>
                  <a:lnTo>
                    <a:pt x="63182" y="27299"/>
                  </a:lnTo>
                  <a:lnTo>
                    <a:pt x="59459" y="21413"/>
                  </a:lnTo>
                  <a:lnTo>
                    <a:pt x="57804" y="15270"/>
                  </a:lnTo>
                  <a:lnTo>
                    <a:pt x="56303" y="13208"/>
                  </a:lnTo>
                  <a:lnTo>
                    <a:pt x="54246" y="11834"/>
                  </a:lnTo>
                  <a:lnTo>
                    <a:pt x="51815" y="10917"/>
                  </a:lnTo>
                  <a:lnTo>
                    <a:pt x="50195" y="9248"/>
                  </a:lnTo>
                  <a:lnTo>
                    <a:pt x="48394" y="4572"/>
                  </a:lnTo>
                  <a:lnTo>
                    <a:pt x="46856" y="2901"/>
                  </a:lnTo>
                  <a:lnTo>
                    <a:pt x="42324" y="1045"/>
                  </a:lnTo>
                  <a:lnTo>
                    <a:pt x="33823" y="0"/>
                  </a:lnTo>
                  <a:lnTo>
                    <a:pt x="24890" y="5400"/>
                  </a:lnTo>
                  <a:lnTo>
                    <a:pt x="6965" y="21058"/>
                  </a:lnTo>
                  <a:lnTo>
                    <a:pt x="2723" y="30634"/>
                  </a:lnTo>
                  <a:lnTo>
                    <a:pt x="0" y="54029"/>
                  </a:lnTo>
                  <a:lnTo>
                    <a:pt x="2449" y="63632"/>
                  </a:lnTo>
                  <a:lnTo>
                    <a:pt x="4584" y="67675"/>
                  </a:lnTo>
                  <a:lnTo>
                    <a:pt x="7065" y="70370"/>
                  </a:lnTo>
                  <a:lnTo>
                    <a:pt x="12645" y="73365"/>
                  </a:lnTo>
                  <a:lnTo>
                    <a:pt x="21736" y="75050"/>
                  </a:lnTo>
                  <a:lnTo>
                    <a:pt x="27985" y="72622"/>
                  </a:lnTo>
                  <a:lnTo>
                    <a:pt x="40620" y="62440"/>
                  </a:lnTo>
                  <a:lnTo>
                    <a:pt x="44139" y="56434"/>
                  </a:lnTo>
                  <a:lnTo>
                    <a:pt x="46761" y="50238"/>
                  </a:lnTo>
                  <a:lnTo>
                    <a:pt x="56038" y="38213"/>
                  </a:lnTo>
                  <a:lnTo>
                    <a:pt x="59297" y="84215"/>
                  </a:lnTo>
                  <a:lnTo>
                    <a:pt x="64017" y="106839"/>
                  </a:lnTo>
                  <a:lnTo>
                    <a:pt x="64061" y="124498"/>
                  </a:lnTo>
                  <a:lnTo>
                    <a:pt x="52630" y="171157"/>
                  </a:lnTo>
                  <a:lnTo>
                    <a:pt x="37429" y="2186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8143"/>
            <p:cNvSpPr/>
            <p:nvPr>
              <p:custDataLst>
                <p:tags r:id="rId69"/>
              </p:custDataLst>
            </p:nvPr>
          </p:nvSpPr>
          <p:spPr>
            <a:xfrm>
              <a:off x="8039100" y="5295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8144"/>
            <p:cNvSpPr/>
            <p:nvPr>
              <p:custDataLst>
                <p:tags r:id="rId70"/>
              </p:custDataLst>
            </p:nvPr>
          </p:nvSpPr>
          <p:spPr>
            <a:xfrm>
              <a:off x="7917118" y="5215505"/>
              <a:ext cx="78949" cy="125999"/>
            </a:xfrm>
            <a:custGeom>
              <a:avLst/>
              <a:gdLst/>
              <a:ahLst/>
              <a:cxnLst/>
              <a:rect l="0" t="0" r="0" b="0"/>
              <a:pathLst>
                <a:path w="78949" h="125999">
                  <a:moveTo>
                    <a:pt x="36257" y="23245"/>
                  </a:moveTo>
                  <a:lnTo>
                    <a:pt x="36257" y="23245"/>
                  </a:lnTo>
                  <a:lnTo>
                    <a:pt x="36257" y="14112"/>
                  </a:lnTo>
                  <a:lnTo>
                    <a:pt x="31201" y="13836"/>
                  </a:lnTo>
                  <a:lnTo>
                    <a:pt x="29712" y="14856"/>
                  </a:lnTo>
                  <a:lnTo>
                    <a:pt x="28719" y="16594"/>
                  </a:lnTo>
                  <a:lnTo>
                    <a:pt x="28057" y="18811"/>
                  </a:lnTo>
                  <a:lnTo>
                    <a:pt x="4376" y="63834"/>
                  </a:lnTo>
                  <a:lnTo>
                    <a:pt x="0" y="80544"/>
                  </a:lnTo>
                  <a:lnTo>
                    <a:pt x="1798" y="91397"/>
                  </a:lnTo>
                  <a:lnTo>
                    <a:pt x="8761" y="106586"/>
                  </a:lnTo>
                  <a:lnTo>
                    <a:pt x="20596" y="121199"/>
                  </a:lnTo>
                  <a:lnTo>
                    <a:pt x="26827" y="124988"/>
                  </a:lnTo>
                  <a:lnTo>
                    <a:pt x="29970" y="125998"/>
                  </a:lnTo>
                  <a:lnTo>
                    <a:pt x="33124" y="125614"/>
                  </a:lnTo>
                  <a:lnTo>
                    <a:pt x="53194" y="117143"/>
                  </a:lnTo>
                  <a:lnTo>
                    <a:pt x="71152" y="102194"/>
                  </a:lnTo>
                  <a:lnTo>
                    <a:pt x="72932" y="95022"/>
                  </a:lnTo>
                  <a:lnTo>
                    <a:pt x="78948" y="53418"/>
                  </a:lnTo>
                  <a:lnTo>
                    <a:pt x="73478" y="17329"/>
                  </a:lnTo>
                  <a:lnTo>
                    <a:pt x="64031" y="4281"/>
                  </a:lnTo>
                  <a:lnTo>
                    <a:pt x="61123" y="1077"/>
                  </a:lnTo>
                  <a:lnTo>
                    <a:pt x="59184" y="0"/>
                  </a:lnTo>
                  <a:lnTo>
                    <a:pt x="57891" y="340"/>
                  </a:lnTo>
                  <a:lnTo>
                    <a:pt x="57029" y="1625"/>
                  </a:lnTo>
                  <a:lnTo>
                    <a:pt x="53251" y="3053"/>
                  </a:lnTo>
                  <a:lnTo>
                    <a:pt x="50761" y="3433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8145"/>
            <p:cNvSpPr/>
            <p:nvPr>
              <p:custDataLst>
                <p:tags r:id="rId71"/>
              </p:custDataLst>
            </p:nvPr>
          </p:nvSpPr>
          <p:spPr>
            <a:xfrm>
              <a:off x="7658100" y="5382052"/>
              <a:ext cx="171451" cy="104349"/>
            </a:xfrm>
            <a:custGeom>
              <a:avLst/>
              <a:gdLst/>
              <a:ahLst/>
              <a:cxnLst/>
              <a:rect l="0" t="0" r="0" b="0"/>
              <a:pathLst>
                <a:path w="171451" h="104349">
                  <a:moveTo>
                    <a:pt x="9525" y="18623"/>
                  </a:moveTo>
                  <a:lnTo>
                    <a:pt x="9525" y="18623"/>
                  </a:lnTo>
                  <a:lnTo>
                    <a:pt x="1325" y="10422"/>
                  </a:lnTo>
                  <a:lnTo>
                    <a:pt x="34" y="0"/>
                  </a:lnTo>
                  <a:lnTo>
                    <a:pt x="0" y="36431"/>
                  </a:lnTo>
                  <a:lnTo>
                    <a:pt x="2822" y="45235"/>
                  </a:lnTo>
                  <a:lnTo>
                    <a:pt x="6545" y="53734"/>
                  </a:lnTo>
                  <a:lnTo>
                    <a:pt x="9132" y="77509"/>
                  </a:lnTo>
                  <a:lnTo>
                    <a:pt x="10321" y="80106"/>
                  </a:lnTo>
                  <a:lnTo>
                    <a:pt x="12173" y="81836"/>
                  </a:lnTo>
                  <a:lnTo>
                    <a:pt x="14465" y="82990"/>
                  </a:lnTo>
                  <a:lnTo>
                    <a:pt x="15994" y="84818"/>
                  </a:lnTo>
                  <a:lnTo>
                    <a:pt x="18648" y="93296"/>
                  </a:lnTo>
                  <a:lnTo>
                    <a:pt x="18931" y="99427"/>
                  </a:lnTo>
                  <a:lnTo>
                    <a:pt x="20029" y="101068"/>
                  </a:lnTo>
                  <a:lnTo>
                    <a:pt x="21820" y="102161"/>
                  </a:lnTo>
                  <a:lnTo>
                    <a:pt x="28180" y="104220"/>
                  </a:lnTo>
                  <a:lnTo>
                    <a:pt x="74920" y="104348"/>
                  </a:lnTo>
                  <a:lnTo>
                    <a:pt x="98799" y="103290"/>
                  </a:lnTo>
                  <a:lnTo>
                    <a:pt x="140074" y="95411"/>
                  </a:lnTo>
                  <a:lnTo>
                    <a:pt x="144183" y="95216"/>
                  </a:lnTo>
                  <a:lnTo>
                    <a:pt x="146922" y="94027"/>
                  </a:lnTo>
                  <a:lnTo>
                    <a:pt x="148748" y="92175"/>
                  </a:lnTo>
                  <a:lnTo>
                    <a:pt x="152336" y="85417"/>
                  </a:lnTo>
                  <a:lnTo>
                    <a:pt x="171450" y="852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8146"/>
            <p:cNvSpPr/>
            <p:nvPr>
              <p:custDataLst>
                <p:tags r:id="rId72"/>
              </p:custDataLst>
            </p:nvPr>
          </p:nvSpPr>
          <p:spPr>
            <a:xfrm>
              <a:off x="7458668" y="5153085"/>
              <a:ext cx="342196" cy="419038"/>
            </a:xfrm>
            <a:custGeom>
              <a:avLst/>
              <a:gdLst/>
              <a:ahLst/>
              <a:cxnLst/>
              <a:rect l="0" t="0" r="0" b="0"/>
              <a:pathLst>
                <a:path w="342196" h="419038">
                  <a:moveTo>
                    <a:pt x="104182" y="409515"/>
                  </a:moveTo>
                  <a:lnTo>
                    <a:pt x="104182" y="409515"/>
                  </a:lnTo>
                  <a:lnTo>
                    <a:pt x="104182" y="418924"/>
                  </a:lnTo>
                  <a:lnTo>
                    <a:pt x="112382" y="419030"/>
                  </a:lnTo>
                  <a:lnTo>
                    <a:pt x="108258" y="419037"/>
                  </a:lnTo>
                  <a:lnTo>
                    <a:pt x="106899" y="417980"/>
                  </a:lnTo>
                  <a:lnTo>
                    <a:pt x="81824" y="373983"/>
                  </a:lnTo>
                  <a:lnTo>
                    <a:pt x="68172" y="350129"/>
                  </a:lnTo>
                  <a:lnTo>
                    <a:pt x="41562" y="326268"/>
                  </a:lnTo>
                  <a:lnTo>
                    <a:pt x="24922" y="297880"/>
                  </a:lnTo>
                  <a:lnTo>
                    <a:pt x="13968" y="255188"/>
                  </a:lnTo>
                  <a:lnTo>
                    <a:pt x="9375" y="207997"/>
                  </a:lnTo>
                  <a:lnTo>
                    <a:pt x="7961" y="178699"/>
                  </a:lnTo>
                  <a:lnTo>
                    <a:pt x="0" y="133346"/>
                  </a:lnTo>
                  <a:lnTo>
                    <a:pt x="729" y="120615"/>
                  </a:lnTo>
                  <a:lnTo>
                    <a:pt x="11181" y="78963"/>
                  </a:lnTo>
                  <a:lnTo>
                    <a:pt x="26161" y="54091"/>
                  </a:lnTo>
                  <a:lnTo>
                    <a:pt x="69169" y="25889"/>
                  </a:lnTo>
                  <a:lnTo>
                    <a:pt x="99735" y="7653"/>
                  </a:lnTo>
                  <a:lnTo>
                    <a:pt x="144845" y="955"/>
                  </a:lnTo>
                  <a:lnTo>
                    <a:pt x="191939" y="0"/>
                  </a:lnTo>
                  <a:lnTo>
                    <a:pt x="227350" y="7556"/>
                  </a:lnTo>
                  <a:lnTo>
                    <a:pt x="274433" y="25451"/>
                  </a:lnTo>
                  <a:lnTo>
                    <a:pt x="296013" y="40884"/>
                  </a:lnTo>
                  <a:lnTo>
                    <a:pt x="319003" y="63618"/>
                  </a:lnTo>
                  <a:lnTo>
                    <a:pt x="335815" y="92456"/>
                  </a:lnTo>
                  <a:lnTo>
                    <a:pt x="340383" y="111195"/>
                  </a:lnTo>
                  <a:lnTo>
                    <a:pt x="342195" y="154464"/>
                  </a:lnTo>
                  <a:lnTo>
                    <a:pt x="341238" y="184974"/>
                  </a:lnTo>
                  <a:lnTo>
                    <a:pt x="328117" y="226723"/>
                  </a:lnTo>
                  <a:lnTo>
                    <a:pt x="321075" y="254472"/>
                  </a:lnTo>
                  <a:lnTo>
                    <a:pt x="316995" y="262290"/>
                  </a:lnTo>
                  <a:lnTo>
                    <a:pt x="315182" y="269293"/>
                  </a:lnTo>
                  <a:lnTo>
                    <a:pt x="313640" y="271583"/>
                  </a:lnTo>
                  <a:lnTo>
                    <a:pt x="311554" y="273111"/>
                  </a:lnTo>
                  <a:lnTo>
                    <a:pt x="309104" y="274128"/>
                  </a:lnTo>
                  <a:lnTo>
                    <a:pt x="307472" y="276923"/>
                  </a:lnTo>
                  <a:lnTo>
                    <a:pt x="304116" y="289913"/>
                  </a:lnTo>
                  <a:lnTo>
                    <a:pt x="287789" y="321680"/>
                  </a:lnTo>
                  <a:lnTo>
                    <a:pt x="285677" y="331016"/>
                  </a:lnTo>
                  <a:lnTo>
                    <a:pt x="275668" y="342800"/>
                  </a:lnTo>
                  <a:lnTo>
                    <a:pt x="266107" y="3428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SMARTInkShape-Group1666"/>
          <p:cNvGrpSpPr/>
          <p:nvPr/>
        </p:nvGrpSpPr>
        <p:grpSpPr>
          <a:xfrm>
            <a:off x="7924800" y="5377020"/>
            <a:ext cx="1266826" cy="518956"/>
            <a:chOff x="7924800" y="5377020"/>
            <a:chExt cx="1266826" cy="518956"/>
          </a:xfrm>
        </p:grpSpPr>
        <p:sp>
          <p:nvSpPr>
            <p:cNvPr id="279" name="SMARTInkShape-8147"/>
            <p:cNvSpPr/>
            <p:nvPr>
              <p:custDataLst>
                <p:tags r:id="rId63"/>
              </p:custDataLst>
            </p:nvPr>
          </p:nvSpPr>
          <p:spPr>
            <a:xfrm>
              <a:off x="8934450" y="5377020"/>
              <a:ext cx="19051" cy="185581"/>
            </a:xfrm>
            <a:custGeom>
              <a:avLst/>
              <a:gdLst/>
              <a:ahLst/>
              <a:cxnLst/>
              <a:rect l="0" t="0" r="0" b="0"/>
              <a:pathLst>
                <a:path w="19051" h="185581">
                  <a:moveTo>
                    <a:pt x="0" y="14130"/>
                  </a:moveTo>
                  <a:lnTo>
                    <a:pt x="0" y="14130"/>
                  </a:lnTo>
                  <a:lnTo>
                    <a:pt x="0" y="0"/>
                  </a:lnTo>
                  <a:lnTo>
                    <a:pt x="0" y="45238"/>
                  </a:lnTo>
                  <a:lnTo>
                    <a:pt x="0" y="88910"/>
                  </a:lnTo>
                  <a:lnTo>
                    <a:pt x="2822" y="135479"/>
                  </a:lnTo>
                  <a:lnTo>
                    <a:pt x="10361" y="160151"/>
                  </a:lnTo>
                  <a:lnTo>
                    <a:pt x="19050" y="1855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8148"/>
            <p:cNvSpPr/>
            <p:nvPr>
              <p:custDataLst>
                <p:tags r:id="rId64"/>
              </p:custDataLst>
            </p:nvPr>
          </p:nvSpPr>
          <p:spPr>
            <a:xfrm>
              <a:off x="8867775" y="55054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8149"/>
            <p:cNvSpPr/>
            <p:nvPr>
              <p:custDataLst>
                <p:tags r:id="rId65"/>
              </p:custDataLst>
            </p:nvPr>
          </p:nvSpPr>
          <p:spPr>
            <a:xfrm>
              <a:off x="8706406" y="5419725"/>
              <a:ext cx="93045" cy="140827"/>
            </a:xfrm>
            <a:custGeom>
              <a:avLst/>
              <a:gdLst/>
              <a:ahLst/>
              <a:cxnLst/>
              <a:rect l="0" t="0" r="0" b="0"/>
              <a:pathLst>
                <a:path w="93045" h="140827">
                  <a:moveTo>
                    <a:pt x="47069" y="0"/>
                  </a:moveTo>
                  <a:lnTo>
                    <a:pt x="47069" y="0"/>
                  </a:lnTo>
                  <a:lnTo>
                    <a:pt x="42012" y="0"/>
                  </a:lnTo>
                  <a:lnTo>
                    <a:pt x="36708" y="2822"/>
                  </a:lnTo>
                  <a:lnTo>
                    <a:pt x="24679" y="13257"/>
                  </a:lnTo>
                  <a:lnTo>
                    <a:pt x="12111" y="34173"/>
                  </a:lnTo>
                  <a:lnTo>
                    <a:pt x="2260" y="64958"/>
                  </a:lnTo>
                  <a:lnTo>
                    <a:pt x="0" y="91736"/>
                  </a:lnTo>
                  <a:lnTo>
                    <a:pt x="4665" y="111025"/>
                  </a:lnTo>
                  <a:lnTo>
                    <a:pt x="12749" y="125089"/>
                  </a:lnTo>
                  <a:lnTo>
                    <a:pt x="21849" y="135959"/>
                  </a:lnTo>
                  <a:lnTo>
                    <a:pt x="30921" y="139801"/>
                  </a:lnTo>
                  <a:lnTo>
                    <a:pt x="36304" y="140826"/>
                  </a:lnTo>
                  <a:lnTo>
                    <a:pt x="42009" y="139392"/>
                  </a:lnTo>
                  <a:lnTo>
                    <a:pt x="72639" y="121237"/>
                  </a:lnTo>
                  <a:lnTo>
                    <a:pt x="76816" y="116808"/>
                  </a:lnTo>
                  <a:lnTo>
                    <a:pt x="90982" y="83271"/>
                  </a:lnTo>
                  <a:lnTo>
                    <a:pt x="93044" y="74757"/>
                  </a:lnTo>
                  <a:lnTo>
                    <a:pt x="86348" y="37725"/>
                  </a:lnTo>
                  <a:lnTo>
                    <a:pt x="82871" y="29819"/>
                  </a:lnTo>
                  <a:lnTo>
                    <a:pt x="72016" y="16120"/>
                  </a:lnTo>
                  <a:lnTo>
                    <a:pt x="65917" y="12456"/>
                  </a:lnTo>
                  <a:lnTo>
                    <a:pt x="58436" y="10104"/>
                  </a:lnTo>
                  <a:lnTo>
                    <a:pt x="57821" y="10969"/>
                  </a:lnTo>
                  <a:lnTo>
                    <a:pt x="47069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8150"/>
            <p:cNvSpPr/>
            <p:nvPr>
              <p:custDataLst>
                <p:tags r:id="rId66"/>
              </p:custDataLst>
            </p:nvPr>
          </p:nvSpPr>
          <p:spPr>
            <a:xfrm>
              <a:off x="9029700" y="5638800"/>
              <a:ext cx="114297" cy="257176"/>
            </a:xfrm>
            <a:custGeom>
              <a:avLst/>
              <a:gdLst/>
              <a:ahLst/>
              <a:cxnLst/>
              <a:rect l="0" t="0" r="0" b="0"/>
              <a:pathLst>
                <a:path w="114297" h="257176">
                  <a:moveTo>
                    <a:pt x="76200" y="0"/>
                  </a:moveTo>
                  <a:lnTo>
                    <a:pt x="76200" y="0"/>
                  </a:lnTo>
                  <a:lnTo>
                    <a:pt x="62009" y="14189"/>
                  </a:lnTo>
                  <a:lnTo>
                    <a:pt x="59310" y="19712"/>
                  </a:lnTo>
                  <a:lnTo>
                    <a:pt x="57277" y="41314"/>
                  </a:lnTo>
                  <a:lnTo>
                    <a:pt x="62244" y="55868"/>
                  </a:lnTo>
                  <a:lnTo>
                    <a:pt x="74461" y="73203"/>
                  </a:lnTo>
                  <a:lnTo>
                    <a:pt x="107573" y="112580"/>
                  </a:lnTo>
                  <a:lnTo>
                    <a:pt x="112306" y="130606"/>
                  </a:lnTo>
                  <a:lnTo>
                    <a:pt x="114296" y="175935"/>
                  </a:lnTo>
                  <a:lnTo>
                    <a:pt x="111475" y="181558"/>
                  </a:lnTo>
                  <a:lnTo>
                    <a:pt x="91910" y="203234"/>
                  </a:lnTo>
                  <a:lnTo>
                    <a:pt x="82829" y="206743"/>
                  </a:lnTo>
                  <a:lnTo>
                    <a:pt x="77444" y="207679"/>
                  </a:lnTo>
                  <a:lnTo>
                    <a:pt x="59754" y="219108"/>
                  </a:lnTo>
                  <a:lnTo>
                    <a:pt x="12293" y="250743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8151"/>
            <p:cNvSpPr/>
            <p:nvPr>
              <p:custDataLst>
                <p:tags r:id="rId67"/>
              </p:custDataLst>
            </p:nvPr>
          </p:nvSpPr>
          <p:spPr>
            <a:xfrm>
              <a:off x="7924800" y="5591366"/>
              <a:ext cx="1266826" cy="247460"/>
            </a:xfrm>
            <a:custGeom>
              <a:avLst/>
              <a:gdLst/>
              <a:ahLst/>
              <a:cxnLst/>
              <a:rect l="0" t="0" r="0" b="0"/>
              <a:pathLst>
                <a:path w="1266826" h="247460">
                  <a:moveTo>
                    <a:pt x="0" y="123634"/>
                  </a:moveTo>
                  <a:lnTo>
                    <a:pt x="0" y="123634"/>
                  </a:lnTo>
                  <a:lnTo>
                    <a:pt x="5056" y="118578"/>
                  </a:lnTo>
                  <a:lnTo>
                    <a:pt x="10361" y="116095"/>
                  </a:lnTo>
                  <a:lnTo>
                    <a:pt x="13257" y="115433"/>
                  </a:lnTo>
                  <a:lnTo>
                    <a:pt x="55219" y="87563"/>
                  </a:lnTo>
                  <a:lnTo>
                    <a:pt x="96251" y="64621"/>
                  </a:lnTo>
                  <a:lnTo>
                    <a:pt x="135468" y="47606"/>
                  </a:lnTo>
                  <a:lnTo>
                    <a:pt x="178691" y="33421"/>
                  </a:lnTo>
                  <a:lnTo>
                    <a:pt x="220028" y="21508"/>
                  </a:lnTo>
                  <a:lnTo>
                    <a:pt x="257363" y="14326"/>
                  </a:lnTo>
                  <a:lnTo>
                    <a:pt x="301858" y="9261"/>
                  </a:lnTo>
                  <a:lnTo>
                    <a:pt x="346981" y="1263"/>
                  </a:lnTo>
                  <a:lnTo>
                    <a:pt x="391063" y="0"/>
                  </a:lnTo>
                  <a:lnTo>
                    <a:pt x="438221" y="892"/>
                  </a:lnTo>
                  <a:lnTo>
                    <a:pt x="485785" y="8013"/>
                  </a:lnTo>
                  <a:lnTo>
                    <a:pt x="530423" y="15619"/>
                  </a:lnTo>
                  <a:lnTo>
                    <a:pt x="573735" y="21041"/>
                  </a:lnTo>
                  <a:lnTo>
                    <a:pt x="617685" y="26933"/>
                  </a:lnTo>
                  <a:lnTo>
                    <a:pt x="656941" y="35703"/>
                  </a:lnTo>
                  <a:lnTo>
                    <a:pt x="698091" y="47625"/>
                  </a:lnTo>
                  <a:lnTo>
                    <a:pt x="745039" y="56788"/>
                  </a:lnTo>
                  <a:lnTo>
                    <a:pt x="775819" y="67077"/>
                  </a:lnTo>
                  <a:lnTo>
                    <a:pt x="802829" y="79301"/>
                  </a:lnTo>
                  <a:lnTo>
                    <a:pt x="844162" y="92773"/>
                  </a:lnTo>
                  <a:lnTo>
                    <a:pt x="879163" y="104760"/>
                  </a:lnTo>
                  <a:lnTo>
                    <a:pt x="925013" y="123650"/>
                  </a:lnTo>
                  <a:lnTo>
                    <a:pt x="966205" y="139511"/>
                  </a:lnTo>
                  <a:lnTo>
                    <a:pt x="1008280" y="155031"/>
                  </a:lnTo>
                  <a:lnTo>
                    <a:pt x="1047479" y="173110"/>
                  </a:lnTo>
                  <a:lnTo>
                    <a:pt x="1094763" y="188311"/>
                  </a:lnTo>
                  <a:lnTo>
                    <a:pt x="1142287" y="205380"/>
                  </a:lnTo>
                  <a:lnTo>
                    <a:pt x="1156782" y="209238"/>
                  </a:lnTo>
                  <a:lnTo>
                    <a:pt x="1168838" y="215556"/>
                  </a:lnTo>
                  <a:lnTo>
                    <a:pt x="1214865" y="227440"/>
                  </a:lnTo>
                  <a:lnTo>
                    <a:pt x="1226265" y="229181"/>
                  </a:lnTo>
                  <a:lnTo>
                    <a:pt x="1236803" y="233339"/>
                  </a:lnTo>
                  <a:lnTo>
                    <a:pt x="1240461" y="235928"/>
                  </a:lnTo>
                  <a:lnTo>
                    <a:pt x="1246666" y="243572"/>
                  </a:lnTo>
                  <a:lnTo>
                    <a:pt x="1255690" y="246947"/>
                  </a:lnTo>
                  <a:lnTo>
                    <a:pt x="1266825" y="2474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SMARTInkShape-Group1667"/>
          <p:cNvGrpSpPr/>
          <p:nvPr/>
        </p:nvGrpSpPr>
        <p:grpSpPr>
          <a:xfrm>
            <a:off x="9317675" y="5382539"/>
            <a:ext cx="807401" cy="361037"/>
            <a:chOff x="9317675" y="5382539"/>
            <a:chExt cx="807401" cy="361037"/>
          </a:xfrm>
        </p:grpSpPr>
        <p:sp>
          <p:nvSpPr>
            <p:cNvPr id="285" name="SMARTInkShape-8152"/>
            <p:cNvSpPr/>
            <p:nvPr>
              <p:custDataLst>
                <p:tags r:id="rId58"/>
              </p:custDataLst>
            </p:nvPr>
          </p:nvSpPr>
          <p:spPr>
            <a:xfrm>
              <a:off x="10012323" y="5524537"/>
              <a:ext cx="112753" cy="189432"/>
            </a:xfrm>
            <a:custGeom>
              <a:avLst/>
              <a:gdLst/>
              <a:ahLst/>
              <a:cxnLst/>
              <a:rect l="0" t="0" r="0" b="0"/>
              <a:pathLst>
                <a:path w="112753" h="189432">
                  <a:moveTo>
                    <a:pt x="112752" y="19013"/>
                  </a:moveTo>
                  <a:lnTo>
                    <a:pt x="112752" y="19013"/>
                  </a:lnTo>
                  <a:lnTo>
                    <a:pt x="112752" y="90"/>
                  </a:lnTo>
                  <a:lnTo>
                    <a:pt x="107695" y="0"/>
                  </a:lnTo>
                  <a:lnTo>
                    <a:pt x="61984" y="16440"/>
                  </a:lnTo>
                  <a:lnTo>
                    <a:pt x="38443" y="21073"/>
                  </a:lnTo>
                  <a:lnTo>
                    <a:pt x="8619" y="29305"/>
                  </a:lnTo>
                  <a:lnTo>
                    <a:pt x="3676" y="33465"/>
                  </a:lnTo>
                  <a:lnTo>
                    <a:pt x="774" y="38842"/>
                  </a:lnTo>
                  <a:lnTo>
                    <a:pt x="0" y="41757"/>
                  </a:lnTo>
                  <a:lnTo>
                    <a:pt x="543" y="44759"/>
                  </a:lnTo>
                  <a:lnTo>
                    <a:pt x="6195" y="57182"/>
                  </a:lnTo>
                  <a:lnTo>
                    <a:pt x="6789" y="60333"/>
                  </a:lnTo>
                  <a:lnTo>
                    <a:pt x="17078" y="83808"/>
                  </a:lnTo>
                  <a:lnTo>
                    <a:pt x="18279" y="83376"/>
                  </a:lnTo>
                  <a:lnTo>
                    <a:pt x="25022" y="78771"/>
                  </a:lnTo>
                  <a:lnTo>
                    <a:pt x="36784" y="76678"/>
                  </a:lnTo>
                  <a:lnTo>
                    <a:pt x="66991" y="76193"/>
                  </a:lnTo>
                  <a:lnTo>
                    <a:pt x="70603" y="78300"/>
                  </a:lnTo>
                  <a:lnTo>
                    <a:pt x="92294" y="102681"/>
                  </a:lnTo>
                  <a:lnTo>
                    <a:pt x="98368" y="114759"/>
                  </a:lnTo>
                  <a:lnTo>
                    <a:pt x="102268" y="144818"/>
                  </a:lnTo>
                  <a:lnTo>
                    <a:pt x="99978" y="157124"/>
                  </a:lnTo>
                  <a:lnTo>
                    <a:pt x="94374" y="167179"/>
                  </a:lnTo>
                  <a:lnTo>
                    <a:pt x="84829" y="178702"/>
                  </a:lnTo>
                  <a:lnTo>
                    <a:pt x="73532" y="185237"/>
                  </a:lnTo>
                  <a:lnTo>
                    <a:pt x="49031" y="189431"/>
                  </a:lnTo>
                  <a:lnTo>
                    <a:pt x="39277" y="187181"/>
                  </a:lnTo>
                  <a:lnTo>
                    <a:pt x="17502" y="1714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8153"/>
            <p:cNvSpPr/>
            <p:nvPr>
              <p:custDataLst>
                <p:tags r:id="rId59"/>
              </p:custDataLst>
            </p:nvPr>
          </p:nvSpPr>
          <p:spPr>
            <a:xfrm>
              <a:off x="9953625" y="564832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8154"/>
            <p:cNvSpPr/>
            <p:nvPr>
              <p:custDataLst>
                <p:tags r:id="rId60"/>
              </p:custDataLst>
            </p:nvPr>
          </p:nvSpPr>
          <p:spPr>
            <a:xfrm>
              <a:off x="9810948" y="5565652"/>
              <a:ext cx="85233" cy="137652"/>
            </a:xfrm>
            <a:custGeom>
              <a:avLst/>
              <a:gdLst/>
              <a:ahLst/>
              <a:cxnLst/>
              <a:rect l="0" t="0" r="0" b="0"/>
              <a:pathLst>
                <a:path w="85233" h="137652">
                  <a:moveTo>
                    <a:pt x="47427" y="25523"/>
                  </a:moveTo>
                  <a:lnTo>
                    <a:pt x="47427" y="25523"/>
                  </a:lnTo>
                  <a:lnTo>
                    <a:pt x="47427" y="6900"/>
                  </a:lnTo>
                  <a:lnTo>
                    <a:pt x="42370" y="6600"/>
                  </a:lnTo>
                  <a:lnTo>
                    <a:pt x="37066" y="12174"/>
                  </a:lnTo>
                  <a:lnTo>
                    <a:pt x="7427" y="56313"/>
                  </a:lnTo>
                  <a:lnTo>
                    <a:pt x="1309" y="86090"/>
                  </a:lnTo>
                  <a:lnTo>
                    <a:pt x="0" y="120635"/>
                  </a:lnTo>
                  <a:lnTo>
                    <a:pt x="2051" y="124914"/>
                  </a:lnTo>
                  <a:lnTo>
                    <a:pt x="9974" y="132492"/>
                  </a:lnTo>
                  <a:lnTo>
                    <a:pt x="20551" y="136565"/>
                  </a:lnTo>
                  <a:lnTo>
                    <a:pt x="26334" y="137651"/>
                  </a:lnTo>
                  <a:lnTo>
                    <a:pt x="38405" y="136036"/>
                  </a:lnTo>
                  <a:lnTo>
                    <a:pt x="49768" y="131790"/>
                  </a:lnTo>
                  <a:lnTo>
                    <a:pt x="68507" y="117618"/>
                  </a:lnTo>
                  <a:lnTo>
                    <a:pt x="77962" y="107730"/>
                  </a:lnTo>
                  <a:lnTo>
                    <a:pt x="82166" y="99806"/>
                  </a:lnTo>
                  <a:lnTo>
                    <a:pt x="85232" y="56238"/>
                  </a:lnTo>
                  <a:lnTo>
                    <a:pt x="80383" y="26157"/>
                  </a:lnTo>
                  <a:lnTo>
                    <a:pt x="72304" y="12399"/>
                  </a:lnTo>
                  <a:lnTo>
                    <a:pt x="62718" y="3815"/>
                  </a:lnTo>
                  <a:lnTo>
                    <a:pt x="54928" y="0"/>
                  </a:lnTo>
                  <a:lnTo>
                    <a:pt x="45117" y="1126"/>
                  </a:lnTo>
                  <a:lnTo>
                    <a:pt x="39537" y="2909"/>
                  </a:lnTo>
                  <a:lnTo>
                    <a:pt x="35816" y="5156"/>
                  </a:lnTo>
                  <a:lnTo>
                    <a:pt x="33337" y="7711"/>
                  </a:lnTo>
                  <a:lnTo>
                    <a:pt x="30582" y="13373"/>
                  </a:lnTo>
                  <a:lnTo>
                    <a:pt x="28377" y="255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8155"/>
            <p:cNvSpPr/>
            <p:nvPr>
              <p:custDataLst>
                <p:tags r:id="rId61"/>
              </p:custDataLst>
            </p:nvPr>
          </p:nvSpPr>
          <p:spPr>
            <a:xfrm>
              <a:off x="9487501" y="5581650"/>
              <a:ext cx="104175" cy="161926"/>
            </a:xfrm>
            <a:custGeom>
              <a:avLst/>
              <a:gdLst/>
              <a:ahLst/>
              <a:cxnLst/>
              <a:rect l="0" t="0" r="0" b="0"/>
              <a:pathLst>
                <a:path w="104175" h="161926">
                  <a:moveTo>
                    <a:pt x="75599" y="0"/>
                  </a:moveTo>
                  <a:lnTo>
                    <a:pt x="75599" y="0"/>
                  </a:lnTo>
                  <a:lnTo>
                    <a:pt x="66465" y="0"/>
                  </a:lnTo>
                  <a:lnTo>
                    <a:pt x="65092" y="8662"/>
                  </a:lnTo>
                  <a:lnTo>
                    <a:pt x="61052" y="18314"/>
                  </a:lnTo>
                  <a:lnTo>
                    <a:pt x="52906" y="26837"/>
                  </a:lnTo>
                  <a:lnTo>
                    <a:pt x="42230" y="36269"/>
                  </a:lnTo>
                  <a:lnTo>
                    <a:pt x="6243" y="78561"/>
                  </a:lnTo>
                  <a:lnTo>
                    <a:pt x="2441" y="88185"/>
                  </a:lnTo>
                  <a:lnTo>
                    <a:pt x="0" y="106554"/>
                  </a:lnTo>
                  <a:lnTo>
                    <a:pt x="857" y="109136"/>
                  </a:lnTo>
                  <a:lnTo>
                    <a:pt x="2488" y="110857"/>
                  </a:lnTo>
                  <a:lnTo>
                    <a:pt x="43263" y="127355"/>
                  </a:lnTo>
                  <a:lnTo>
                    <a:pt x="85043" y="146081"/>
                  </a:lnTo>
                  <a:lnTo>
                    <a:pt x="90379" y="152414"/>
                  </a:lnTo>
                  <a:lnTo>
                    <a:pt x="91802" y="155584"/>
                  </a:lnTo>
                  <a:lnTo>
                    <a:pt x="93810" y="157697"/>
                  </a:lnTo>
                  <a:lnTo>
                    <a:pt x="104174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8156"/>
            <p:cNvSpPr/>
            <p:nvPr>
              <p:custDataLst>
                <p:tags r:id="rId62"/>
              </p:custDataLst>
            </p:nvPr>
          </p:nvSpPr>
          <p:spPr>
            <a:xfrm>
              <a:off x="9317675" y="5382539"/>
              <a:ext cx="377117" cy="303851"/>
            </a:xfrm>
            <a:custGeom>
              <a:avLst/>
              <a:gdLst/>
              <a:ahLst/>
              <a:cxnLst/>
              <a:rect l="0" t="0" r="0" b="0"/>
              <a:pathLst>
                <a:path w="377117" h="303851">
                  <a:moveTo>
                    <a:pt x="26350" y="256261"/>
                  </a:moveTo>
                  <a:lnTo>
                    <a:pt x="26350" y="256261"/>
                  </a:lnTo>
                  <a:lnTo>
                    <a:pt x="26350" y="265776"/>
                  </a:lnTo>
                  <a:lnTo>
                    <a:pt x="21293" y="260726"/>
                  </a:lnTo>
                  <a:lnTo>
                    <a:pt x="18810" y="252601"/>
                  </a:lnTo>
                  <a:lnTo>
                    <a:pt x="14590" y="236126"/>
                  </a:lnTo>
                  <a:lnTo>
                    <a:pt x="1715" y="197714"/>
                  </a:lnTo>
                  <a:lnTo>
                    <a:pt x="0" y="170122"/>
                  </a:lnTo>
                  <a:lnTo>
                    <a:pt x="11186" y="122856"/>
                  </a:lnTo>
                  <a:lnTo>
                    <a:pt x="29265" y="82818"/>
                  </a:lnTo>
                  <a:lnTo>
                    <a:pt x="52326" y="51374"/>
                  </a:lnTo>
                  <a:lnTo>
                    <a:pt x="91413" y="25838"/>
                  </a:lnTo>
                  <a:lnTo>
                    <a:pt x="136942" y="3717"/>
                  </a:lnTo>
                  <a:lnTo>
                    <a:pt x="176018" y="0"/>
                  </a:lnTo>
                  <a:lnTo>
                    <a:pt x="213218" y="2179"/>
                  </a:lnTo>
                  <a:lnTo>
                    <a:pt x="259288" y="12397"/>
                  </a:lnTo>
                  <a:lnTo>
                    <a:pt x="300491" y="25665"/>
                  </a:lnTo>
                  <a:lnTo>
                    <a:pt x="343389" y="59794"/>
                  </a:lnTo>
                  <a:lnTo>
                    <a:pt x="360648" y="78574"/>
                  </a:lnTo>
                  <a:lnTo>
                    <a:pt x="375042" y="123117"/>
                  </a:lnTo>
                  <a:lnTo>
                    <a:pt x="377116" y="137466"/>
                  </a:lnTo>
                  <a:lnTo>
                    <a:pt x="373227" y="167558"/>
                  </a:lnTo>
                  <a:lnTo>
                    <a:pt x="351874" y="214947"/>
                  </a:lnTo>
                  <a:lnTo>
                    <a:pt x="338349" y="236259"/>
                  </a:lnTo>
                  <a:lnTo>
                    <a:pt x="315166" y="261231"/>
                  </a:lnTo>
                  <a:lnTo>
                    <a:pt x="267761" y="290092"/>
                  </a:lnTo>
                  <a:lnTo>
                    <a:pt x="241118" y="295045"/>
                  </a:lnTo>
                  <a:lnTo>
                    <a:pt x="239379" y="296933"/>
                  </a:lnTo>
                  <a:lnTo>
                    <a:pt x="238219" y="299251"/>
                  </a:lnTo>
                  <a:lnTo>
                    <a:pt x="236388" y="300796"/>
                  </a:lnTo>
                  <a:lnTo>
                    <a:pt x="227903" y="303479"/>
                  </a:lnTo>
                  <a:lnTo>
                    <a:pt x="213251" y="303850"/>
                  </a:lnTo>
                  <a:lnTo>
                    <a:pt x="211275" y="302804"/>
                  </a:lnTo>
                  <a:lnTo>
                    <a:pt x="209958" y="301048"/>
                  </a:lnTo>
                  <a:lnTo>
                    <a:pt x="207325" y="2943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SMARTInkShape-Group1668"/>
          <p:cNvGrpSpPr/>
          <p:nvPr/>
        </p:nvGrpSpPr>
        <p:grpSpPr>
          <a:xfrm>
            <a:off x="7887104" y="5953125"/>
            <a:ext cx="1271910" cy="621331"/>
            <a:chOff x="7887104" y="5953125"/>
            <a:chExt cx="1271910" cy="621331"/>
          </a:xfrm>
        </p:grpSpPr>
        <p:sp>
          <p:nvSpPr>
            <p:cNvPr id="291" name="SMARTInkShape-8157"/>
            <p:cNvSpPr/>
            <p:nvPr>
              <p:custDataLst>
                <p:tags r:id="rId54"/>
              </p:custDataLst>
            </p:nvPr>
          </p:nvSpPr>
          <p:spPr>
            <a:xfrm>
              <a:off x="8658358" y="6391275"/>
              <a:ext cx="104643" cy="183181"/>
            </a:xfrm>
            <a:custGeom>
              <a:avLst/>
              <a:gdLst/>
              <a:ahLst/>
              <a:cxnLst/>
              <a:rect l="0" t="0" r="0" b="0"/>
              <a:pathLst>
                <a:path w="104643" h="183181">
                  <a:moveTo>
                    <a:pt x="104642" y="0"/>
                  </a:moveTo>
                  <a:lnTo>
                    <a:pt x="104642" y="0"/>
                  </a:lnTo>
                  <a:lnTo>
                    <a:pt x="99585" y="5056"/>
                  </a:lnTo>
                  <a:lnTo>
                    <a:pt x="94281" y="7539"/>
                  </a:lnTo>
                  <a:lnTo>
                    <a:pt x="77196" y="9132"/>
                  </a:lnTo>
                  <a:lnTo>
                    <a:pt x="68455" y="6528"/>
                  </a:lnTo>
                  <a:lnTo>
                    <a:pt x="64642" y="4352"/>
                  </a:lnTo>
                  <a:lnTo>
                    <a:pt x="44107" y="1290"/>
                  </a:lnTo>
                  <a:lnTo>
                    <a:pt x="32582" y="3396"/>
                  </a:lnTo>
                  <a:lnTo>
                    <a:pt x="20144" y="7709"/>
                  </a:lnTo>
                  <a:lnTo>
                    <a:pt x="11516" y="9167"/>
                  </a:lnTo>
                  <a:lnTo>
                    <a:pt x="4965" y="14475"/>
                  </a:lnTo>
                  <a:lnTo>
                    <a:pt x="2133" y="19839"/>
                  </a:lnTo>
                  <a:lnTo>
                    <a:pt x="66" y="38169"/>
                  </a:lnTo>
                  <a:lnTo>
                    <a:pt x="0" y="41322"/>
                  </a:lnTo>
                  <a:lnTo>
                    <a:pt x="9004" y="70783"/>
                  </a:lnTo>
                  <a:lnTo>
                    <a:pt x="10191" y="72589"/>
                  </a:lnTo>
                  <a:lnTo>
                    <a:pt x="12042" y="73792"/>
                  </a:lnTo>
                  <a:lnTo>
                    <a:pt x="14334" y="74595"/>
                  </a:lnTo>
                  <a:lnTo>
                    <a:pt x="16920" y="74071"/>
                  </a:lnTo>
                  <a:lnTo>
                    <a:pt x="28675" y="68450"/>
                  </a:lnTo>
                  <a:lnTo>
                    <a:pt x="31772" y="67858"/>
                  </a:lnTo>
                  <a:lnTo>
                    <a:pt x="34895" y="68523"/>
                  </a:lnTo>
                  <a:lnTo>
                    <a:pt x="55736" y="80037"/>
                  </a:lnTo>
                  <a:lnTo>
                    <a:pt x="61739" y="86019"/>
                  </a:lnTo>
                  <a:lnTo>
                    <a:pt x="70650" y="108596"/>
                  </a:lnTo>
                  <a:lnTo>
                    <a:pt x="74462" y="129425"/>
                  </a:lnTo>
                  <a:lnTo>
                    <a:pt x="70535" y="154060"/>
                  </a:lnTo>
                  <a:lnTo>
                    <a:pt x="62669" y="171353"/>
                  </a:lnTo>
                  <a:lnTo>
                    <a:pt x="48578" y="183180"/>
                  </a:lnTo>
                  <a:lnTo>
                    <a:pt x="9392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8158"/>
            <p:cNvSpPr/>
            <p:nvPr>
              <p:custDataLst>
                <p:tags r:id="rId55"/>
              </p:custDataLst>
            </p:nvPr>
          </p:nvSpPr>
          <p:spPr>
            <a:xfrm>
              <a:off x="8582025" y="6515100"/>
              <a:ext cx="8201" cy="19051"/>
            </a:xfrm>
            <a:custGeom>
              <a:avLst/>
              <a:gdLst/>
              <a:ahLst/>
              <a:cxnLst/>
              <a:rect l="0" t="0" r="0" b="0"/>
              <a:pathLst>
                <a:path w="8201" h="19051">
                  <a:moveTo>
                    <a:pt x="0" y="0"/>
                  </a:moveTo>
                  <a:lnTo>
                    <a:pt x="0" y="0"/>
                  </a:lnTo>
                  <a:lnTo>
                    <a:pt x="8200" y="8200"/>
                  </a:lnTo>
                  <a:lnTo>
                    <a:pt x="7584" y="8642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8159"/>
            <p:cNvSpPr/>
            <p:nvPr>
              <p:custDataLst>
                <p:tags r:id="rId56"/>
              </p:custDataLst>
            </p:nvPr>
          </p:nvSpPr>
          <p:spPr>
            <a:xfrm>
              <a:off x="8402037" y="6400800"/>
              <a:ext cx="103449" cy="154199"/>
            </a:xfrm>
            <a:custGeom>
              <a:avLst/>
              <a:gdLst/>
              <a:ahLst/>
              <a:cxnLst/>
              <a:rect l="0" t="0" r="0" b="0"/>
              <a:pathLst>
                <a:path w="103449" h="154199">
                  <a:moveTo>
                    <a:pt x="94263" y="0"/>
                  </a:moveTo>
                  <a:lnTo>
                    <a:pt x="94263" y="0"/>
                  </a:lnTo>
                  <a:lnTo>
                    <a:pt x="81006" y="0"/>
                  </a:lnTo>
                  <a:lnTo>
                    <a:pt x="66817" y="10113"/>
                  </a:lnTo>
                  <a:lnTo>
                    <a:pt x="33994" y="37948"/>
                  </a:lnTo>
                  <a:lnTo>
                    <a:pt x="10257" y="80440"/>
                  </a:lnTo>
                  <a:lnTo>
                    <a:pt x="4010" y="97134"/>
                  </a:lnTo>
                  <a:lnTo>
                    <a:pt x="0" y="133722"/>
                  </a:lnTo>
                  <a:lnTo>
                    <a:pt x="1787" y="141006"/>
                  </a:lnTo>
                  <a:lnTo>
                    <a:pt x="9419" y="151922"/>
                  </a:lnTo>
                  <a:lnTo>
                    <a:pt x="14417" y="154198"/>
                  </a:lnTo>
                  <a:lnTo>
                    <a:pt x="25615" y="153905"/>
                  </a:lnTo>
                  <a:lnTo>
                    <a:pt x="48876" y="142733"/>
                  </a:lnTo>
                  <a:lnTo>
                    <a:pt x="77576" y="118937"/>
                  </a:lnTo>
                  <a:lnTo>
                    <a:pt x="97983" y="90404"/>
                  </a:lnTo>
                  <a:lnTo>
                    <a:pt x="101208" y="78280"/>
                  </a:lnTo>
                  <a:lnTo>
                    <a:pt x="103448" y="34115"/>
                  </a:lnTo>
                  <a:lnTo>
                    <a:pt x="101445" y="28035"/>
                  </a:lnTo>
                  <a:lnTo>
                    <a:pt x="93575" y="18458"/>
                  </a:lnTo>
                  <a:lnTo>
                    <a:pt x="72187" y="7115"/>
                  </a:lnTo>
                  <a:lnTo>
                    <a:pt x="55854" y="2108"/>
                  </a:lnTo>
                  <a:lnTo>
                    <a:pt x="34200" y="5682"/>
                  </a:lnTo>
                  <a:lnTo>
                    <a:pt x="8538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8160"/>
            <p:cNvSpPr/>
            <p:nvPr>
              <p:custDataLst>
                <p:tags r:id="rId57"/>
              </p:custDataLst>
            </p:nvPr>
          </p:nvSpPr>
          <p:spPr>
            <a:xfrm>
              <a:off x="7887104" y="5953125"/>
              <a:ext cx="1271910" cy="333371"/>
            </a:xfrm>
            <a:custGeom>
              <a:avLst/>
              <a:gdLst/>
              <a:ahLst/>
              <a:cxnLst/>
              <a:rect l="0" t="0" r="0" b="0"/>
              <a:pathLst>
                <a:path w="1271910" h="333371">
                  <a:moveTo>
                    <a:pt x="1266421" y="66675"/>
                  </a:moveTo>
                  <a:lnTo>
                    <a:pt x="1266421" y="66675"/>
                  </a:lnTo>
                  <a:lnTo>
                    <a:pt x="1266421" y="74876"/>
                  </a:lnTo>
                  <a:lnTo>
                    <a:pt x="1271478" y="80864"/>
                  </a:lnTo>
                  <a:lnTo>
                    <a:pt x="1271909" y="82485"/>
                  </a:lnTo>
                  <a:lnTo>
                    <a:pt x="1271138" y="83565"/>
                  </a:lnTo>
                  <a:lnTo>
                    <a:pt x="1269566" y="84285"/>
                  </a:lnTo>
                  <a:lnTo>
                    <a:pt x="1268517" y="85823"/>
                  </a:lnTo>
                  <a:lnTo>
                    <a:pt x="1267042" y="93045"/>
                  </a:lnTo>
                  <a:lnTo>
                    <a:pt x="1256736" y="140077"/>
                  </a:lnTo>
                  <a:lnTo>
                    <a:pt x="1240727" y="182428"/>
                  </a:lnTo>
                  <a:lnTo>
                    <a:pt x="1207408" y="225791"/>
                  </a:lnTo>
                  <a:lnTo>
                    <a:pt x="1167701" y="260196"/>
                  </a:lnTo>
                  <a:lnTo>
                    <a:pt x="1131151" y="278962"/>
                  </a:lnTo>
                  <a:lnTo>
                    <a:pt x="1089105" y="292014"/>
                  </a:lnTo>
                  <a:lnTo>
                    <a:pt x="1049754" y="304783"/>
                  </a:lnTo>
                  <a:lnTo>
                    <a:pt x="1012781" y="311498"/>
                  </a:lnTo>
                  <a:lnTo>
                    <a:pt x="971844" y="318823"/>
                  </a:lnTo>
                  <a:lnTo>
                    <a:pt x="928330" y="326010"/>
                  </a:lnTo>
                  <a:lnTo>
                    <a:pt x="883075" y="332405"/>
                  </a:lnTo>
                  <a:lnTo>
                    <a:pt x="844035" y="333183"/>
                  </a:lnTo>
                  <a:lnTo>
                    <a:pt x="796481" y="333350"/>
                  </a:lnTo>
                  <a:lnTo>
                    <a:pt x="750808" y="333370"/>
                  </a:lnTo>
                  <a:lnTo>
                    <a:pt x="713597" y="330552"/>
                  </a:lnTo>
                  <a:lnTo>
                    <a:pt x="668154" y="325174"/>
                  </a:lnTo>
                  <a:lnTo>
                    <a:pt x="620999" y="323053"/>
                  </a:lnTo>
                  <a:lnTo>
                    <a:pt x="576563" y="313541"/>
                  </a:lnTo>
                  <a:lnTo>
                    <a:pt x="536663" y="301470"/>
                  </a:lnTo>
                  <a:lnTo>
                    <a:pt x="493393" y="293268"/>
                  </a:lnTo>
                  <a:lnTo>
                    <a:pt x="451442" y="282178"/>
                  </a:lnTo>
                  <a:lnTo>
                    <a:pt x="407735" y="274187"/>
                  </a:lnTo>
                  <a:lnTo>
                    <a:pt x="362415" y="260082"/>
                  </a:lnTo>
                  <a:lnTo>
                    <a:pt x="322096" y="244440"/>
                  </a:lnTo>
                  <a:lnTo>
                    <a:pt x="279591" y="225222"/>
                  </a:lnTo>
                  <a:lnTo>
                    <a:pt x="236754" y="206767"/>
                  </a:lnTo>
                  <a:lnTo>
                    <a:pt x="189332" y="184173"/>
                  </a:lnTo>
                  <a:lnTo>
                    <a:pt x="161998" y="174277"/>
                  </a:lnTo>
                  <a:lnTo>
                    <a:pt x="142612" y="169466"/>
                  </a:lnTo>
                  <a:lnTo>
                    <a:pt x="126285" y="161337"/>
                  </a:lnTo>
                  <a:lnTo>
                    <a:pt x="79265" y="126993"/>
                  </a:lnTo>
                  <a:lnTo>
                    <a:pt x="59947" y="109008"/>
                  </a:lnTo>
                  <a:lnTo>
                    <a:pt x="53583" y="106656"/>
                  </a:lnTo>
                  <a:lnTo>
                    <a:pt x="51462" y="104971"/>
                  </a:lnTo>
                  <a:lnTo>
                    <a:pt x="47419" y="98600"/>
                  </a:lnTo>
                  <a:lnTo>
                    <a:pt x="42723" y="96739"/>
                  </a:lnTo>
                  <a:lnTo>
                    <a:pt x="41048" y="95185"/>
                  </a:lnTo>
                  <a:lnTo>
                    <a:pt x="37707" y="85763"/>
                  </a:lnTo>
                  <a:lnTo>
                    <a:pt x="38754" y="109578"/>
                  </a:lnTo>
                  <a:lnTo>
                    <a:pt x="45896" y="144971"/>
                  </a:lnTo>
                  <a:lnTo>
                    <a:pt x="46960" y="185818"/>
                  </a:lnTo>
                  <a:lnTo>
                    <a:pt x="47213" y="232722"/>
                  </a:lnTo>
                  <a:lnTo>
                    <a:pt x="47218" y="235724"/>
                  </a:lnTo>
                  <a:lnTo>
                    <a:pt x="46163" y="222442"/>
                  </a:lnTo>
                  <a:lnTo>
                    <a:pt x="33964" y="183169"/>
                  </a:lnTo>
                  <a:lnTo>
                    <a:pt x="20479" y="137275"/>
                  </a:lnTo>
                  <a:lnTo>
                    <a:pt x="10112" y="91081"/>
                  </a:lnTo>
                  <a:lnTo>
                    <a:pt x="9561" y="83519"/>
                  </a:lnTo>
                  <a:lnTo>
                    <a:pt x="6495" y="76631"/>
                  </a:lnTo>
                  <a:lnTo>
                    <a:pt x="0" y="67258"/>
                  </a:lnTo>
                  <a:lnTo>
                    <a:pt x="16470" y="65627"/>
                  </a:lnTo>
                  <a:lnTo>
                    <a:pt x="58477" y="39839"/>
                  </a:lnTo>
                  <a:lnTo>
                    <a:pt x="104599" y="22454"/>
                  </a:lnTo>
                  <a:lnTo>
                    <a:pt x="140845" y="10799"/>
                  </a:lnTo>
                  <a:lnTo>
                    <a:pt x="150921" y="10091"/>
                  </a:lnTo>
                  <a:lnTo>
                    <a:pt x="154455" y="8844"/>
                  </a:lnTo>
                  <a:lnTo>
                    <a:pt x="1615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6" name="SMARTInkShape-8161"/>
          <p:cNvSpPr/>
          <p:nvPr>
            <p:custDataLst>
              <p:tags r:id="rId11"/>
            </p:custDataLst>
          </p:nvPr>
        </p:nvSpPr>
        <p:spPr>
          <a:xfrm>
            <a:off x="1823802" y="5071919"/>
            <a:ext cx="2166973" cy="938331"/>
          </a:xfrm>
          <a:custGeom>
            <a:avLst/>
            <a:gdLst/>
            <a:ahLst/>
            <a:cxnLst/>
            <a:rect l="0" t="0" r="0" b="0"/>
            <a:pathLst>
              <a:path w="2166973" h="938331">
                <a:moveTo>
                  <a:pt x="1100373" y="23956"/>
                </a:moveTo>
                <a:lnTo>
                  <a:pt x="1100373" y="23956"/>
                </a:lnTo>
                <a:lnTo>
                  <a:pt x="1105429" y="18900"/>
                </a:lnTo>
                <a:lnTo>
                  <a:pt x="1107912" y="13595"/>
                </a:lnTo>
                <a:lnTo>
                  <a:pt x="1109782" y="5414"/>
                </a:lnTo>
                <a:lnTo>
                  <a:pt x="1104807" y="0"/>
                </a:lnTo>
                <a:lnTo>
                  <a:pt x="1093877" y="256"/>
                </a:lnTo>
                <a:lnTo>
                  <a:pt x="1050192" y="4497"/>
                </a:lnTo>
                <a:lnTo>
                  <a:pt x="1009086" y="9882"/>
                </a:lnTo>
                <a:lnTo>
                  <a:pt x="962737" y="16654"/>
                </a:lnTo>
                <a:lnTo>
                  <a:pt x="915377" y="22514"/>
                </a:lnTo>
                <a:lnTo>
                  <a:pt x="870743" y="24730"/>
                </a:lnTo>
                <a:lnTo>
                  <a:pt x="828311" y="31476"/>
                </a:lnTo>
                <a:lnTo>
                  <a:pt x="785401" y="40178"/>
                </a:lnTo>
                <a:lnTo>
                  <a:pt x="738128" y="55751"/>
                </a:lnTo>
                <a:lnTo>
                  <a:pt x="693719" y="68415"/>
                </a:lnTo>
                <a:lnTo>
                  <a:pt x="648614" y="84283"/>
                </a:lnTo>
                <a:lnTo>
                  <a:pt x="601758" y="104586"/>
                </a:lnTo>
                <a:lnTo>
                  <a:pt x="560360" y="131801"/>
                </a:lnTo>
                <a:lnTo>
                  <a:pt x="520211" y="155393"/>
                </a:lnTo>
                <a:lnTo>
                  <a:pt x="478831" y="182328"/>
                </a:lnTo>
                <a:lnTo>
                  <a:pt x="435066" y="215636"/>
                </a:lnTo>
                <a:lnTo>
                  <a:pt x="391300" y="249967"/>
                </a:lnTo>
                <a:lnTo>
                  <a:pt x="365697" y="268017"/>
                </a:lnTo>
                <a:lnTo>
                  <a:pt x="340824" y="282890"/>
                </a:lnTo>
                <a:lnTo>
                  <a:pt x="300400" y="313112"/>
                </a:lnTo>
                <a:lnTo>
                  <a:pt x="260726" y="344662"/>
                </a:lnTo>
                <a:lnTo>
                  <a:pt x="221897" y="376384"/>
                </a:lnTo>
                <a:lnTo>
                  <a:pt x="180591" y="409190"/>
                </a:lnTo>
                <a:lnTo>
                  <a:pt x="143338" y="435843"/>
                </a:lnTo>
                <a:lnTo>
                  <a:pt x="104056" y="476596"/>
                </a:lnTo>
                <a:lnTo>
                  <a:pt x="70544" y="515768"/>
                </a:lnTo>
                <a:lnTo>
                  <a:pt x="47820" y="551854"/>
                </a:lnTo>
                <a:lnTo>
                  <a:pt x="27681" y="589358"/>
                </a:lnTo>
                <a:lnTo>
                  <a:pt x="13365" y="627280"/>
                </a:lnTo>
                <a:lnTo>
                  <a:pt x="3278" y="672816"/>
                </a:lnTo>
                <a:lnTo>
                  <a:pt x="0" y="690163"/>
                </a:lnTo>
                <a:lnTo>
                  <a:pt x="4131" y="730198"/>
                </a:lnTo>
                <a:lnTo>
                  <a:pt x="14854" y="757793"/>
                </a:lnTo>
                <a:lnTo>
                  <a:pt x="26380" y="775966"/>
                </a:lnTo>
                <a:lnTo>
                  <a:pt x="72714" y="811594"/>
                </a:lnTo>
                <a:lnTo>
                  <a:pt x="111896" y="835598"/>
                </a:lnTo>
                <a:lnTo>
                  <a:pt x="141799" y="850406"/>
                </a:lnTo>
                <a:lnTo>
                  <a:pt x="189210" y="868213"/>
                </a:lnTo>
                <a:lnTo>
                  <a:pt x="229220" y="881149"/>
                </a:lnTo>
                <a:lnTo>
                  <a:pt x="273303" y="893895"/>
                </a:lnTo>
                <a:lnTo>
                  <a:pt x="317564" y="903428"/>
                </a:lnTo>
                <a:lnTo>
                  <a:pt x="361348" y="916131"/>
                </a:lnTo>
                <a:lnTo>
                  <a:pt x="391976" y="922481"/>
                </a:lnTo>
                <a:lnTo>
                  <a:pt x="426755" y="926009"/>
                </a:lnTo>
                <a:lnTo>
                  <a:pt x="464437" y="928635"/>
                </a:lnTo>
                <a:lnTo>
                  <a:pt x="505879" y="933330"/>
                </a:lnTo>
                <a:lnTo>
                  <a:pt x="550635" y="936867"/>
                </a:lnTo>
                <a:lnTo>
                  <a:pt x="589061" y="937915"/>
                </a:lnTo>
                <a:lnTo>
                  <a:pt x="635541" y="938269"/>
                </a:lnTo>
                <a:lnTo>
                  <a:pt x="682540" y="938330"/>
                </a:lnTo>
                <a:lnTo>
                  <a:pt x="727392" y="937291"/>
                </a:lnTo>
                <a:lnTo>
                  <a:pt x="765623" y="933296"/>
                </a:lnTo>
                <a:lnTo>
                  <a:pt x="808571" y="930154"/>
                </a:lnTo>
                <a:lnTo>
                  <a:pt x="842272" y="929419"/>
                </a:lnTo>
                <a:lnTo>
                  <a:pt x="877711" y="928034"/>
                </a:lnTo>
                <a:lnTo>
                  <a:pt x="916571" y="922362"/>
                </a:lnTo>
                <a:lnTo>
                  <a:pt x="953368" y="920212"/>
                </a:lnTo>
                <a:lnTo>
                  <a:pt x="997604" y="916663"/>
                </a:lnTo>
                <a:lnTo>
                  <a:pt x="1034292" y="911820"/>
                </a:lnTo>
                <a:lnTo>
                  <a:pt x="1071974" y="910385"/>
                </a:lnTo>
                <a:lnTo>
                  <a:pt x="1109950" y="907138"/>
                </a:lnTo>
                <a:lnTo>
                  <a:pt x="1148013" y="902295"/>
                </a:lnTo>
                <a:lnTo>
                  <a:pt x="1186103" y="898038"/>
                </a:lnTo>
                <a:lnTo>
                  <a:pt x="1224199" y="892896"/>
                </a:lnTo>
                <a:lnTo>
                  <a:pt x="1269942" y="891159"/>
                </a:lnTo>
                <a:lnTo>
                  <a:pt x="1317156" y="884269"/>
                </a:lnTo>
                <a:lnTo>
                  <a:pt x="1364426" y="878989"/>
                </a:lnTo>
                <a:lnTo>
                  <a:pt x="1404650" y="873125"/>
                </a:lnTo>
                <a:lnTo>
                  <a:pt x="1438650" y="867052"/>
                </a:lnTo>
                <a:lnTo>
                  <a:pt x="1485648" y="863607"/>
                </a:lnTo>
                <a:lnTo>
                  <a:pt x="1524620" y="857530"/>
                </a:lnTo>
                <a:lnTo>
                  <a:pt x="1566233" y="852540"/>
                </a:lnTo>
                <a:lnTo>
                  <a:pt x="1613494" y="842461"/>
                </a:lnTo>
                <a:lnTo>
                  <a:pt x="1646985" y="836469"/>
                </a:lnTo>
                <a:lnTo>
                  <a:pt x="1683037" y="830278"/>
                </a:lnTo>
                <a:lnTo>
                  <a:pt x="1717404" y="824000"/>
                </a:lnTo>
                <a:lnTo>
                  <a:pt x="1760858" y="817337"/>
                </a:lnTo>
                <a:lnTo>
                  <a:pt x="1799486" y="812540"/>
                </a:lnTo>
                <a:lnTo>
                  <a:pt x="1844777" y="801438"/>
                </a:lnTo>
                <a:lnTo>
                  <a:pt x="1882442" y="792189"/>
                </a:lnTo>
                <a:lnTo>
                  <a:pt x="1922059" y="782747"/>
                </a:lnTo>
                <a:lnTo>
                  <a:pt x="1960280" y="770074"/>
                </a:lnTo>
                <a:lnTo>
                  <a:pt x="2003578" y="754558"/>
                </a:lnTo>
                <a:lnTo>
                  <a:pt x="2043018" y="731423"/>
                </a:lnTo>
                <a:lnTo>
                  <a:pt x="2087212" y="707089"/>
                </a:lnTo>
                <a:lnTo>
                  <a:pt x="2106674" y="692150"/>
                </a:lnTo>
                <a:lnTo>
                  <a:pt x="2141587" y="649330"/>
                </a:lnTo>
                <a:lnTo>
                  <a:pt x="2149804" y="636686"/>
                </a:lnTo>
                <a:lnTo>
                  <a:pt x="2159437" y="594614"/>
                </a:lnTo>
                <a:lnTo>
                  <a:pt x="2166154" y="554266"/>
                </a:lnTo>
                <a:lnTo>
                  <a:pt x="2166972" y="515823"/>
                </a:lnTo>
                <a:lnTo>
                  <a:pt x="2166088" y="474942"/>
                </a:lnTo>
                <a:lnTo>
                  <a:pt x="2153984" y="431676"/>
                </a:lnTo>
                <a:lnTo>
                  <a:pt x="2137512" y="394882"/>
                </a:lnTo>
                <a:lnTo>
                  <a:pt x="2118040" y="354635"/>
                </a:lnTo>
                <a:lnTo>
                  <a:pt x="2096398" y="313211"/>
                </a:lnTo>
                <a:lnTo>
                  <a:pt x="2075882" y="288401"/>
                </a:lnTo>
                <a:lnTo>
                  <a:pt x="2034919" y="252111"/>
                </a:lnTo>
                <a:lnTo>
                  <a:pt x="1992888" y="213535"/>
                </a:lnTo>
                <a:lnTo>
                  <a:pt x="1952781" y="192946"/>
                </a:lnTo>
                <a:lnTo>
                  <a:pt x="1906533" y="172068"/>
                </a:lnTo>
                <a:lnTo>
                  <a:pt x="1861708" y="146341"/>
                </a:lnTo>
                <a:lnTo>
                  <a:pt x="1822025" y="132249"/>
                </a:lnTo>
                <a:lnTo>
                  <a:pt x="1782567" y="122482"/>
                </a:lnTo>
                <a:lnTo>
                  <a:pt x="1739717" y="109701"/>
                </a:lnTo>
                <a:lnTo>
                  <a:pt x="1704675" y="100162"/>
                </a:lnTo>
                <a:lnTo>
                  <a:pt x="1666423" y="90633"/>
                </a:lnTo>
                <a:lnTo>
                  <a:pt x="1625053" y="82988"/>
                </a:lnTo>
                <a:lnTo>
                  <a:pt x="1585799" y="76607"/>
                </a:lnTo>
                <a:lnTo>
                  <a:pt x="1538219" y="64969"/>
                </a:lnTo>
                <a:lnTo>
                  <a:pt x="1493160" y="55629"/>
                </a:lnTo>
                <a:lnTo>
                  <a:pt x="1454509" y="49322"/>
                </a:lnTo>
                <a:lnTo>
                  <a:pt x="1415458" y="42990"/>
                </a:lnTo>
                <a:lnTo>
                  <a:pt x="1380111" y="37707"/>
                </a:lnTo>
                <a:lnTo>
                  <a:pt x="1339186" y="33675"/>
                </a:lnTo>
                <a:lnTo>
                  <a:pt x="1305996" y="28981"/>
                </a:lnTo>
                <a:lnTo>
                  <a:pt x="1261722" y="25445"/>
                </a:lnTo>
                <a:lnTo>
                  <a:pt x="1216441" y="17704"/>
                </a:lnTo>
                <a:lnTo>
                  <a:pt x="1183447" y="14343"/>
                </a:lnTo>
                <a:lnTo>
                  <a:pt x="1136982" y="8172"/>
                </a:lnTo>
                <a:lnTo>
                  <a:pt x="1093346" y="5875"/>
                </a:lnTo>
                <a:lnTo>
                  <a:pt x="1059150" y="5336"/>
                </a:lnTo>
                <a:lnTo>
                  <a:pt x="1019367" y="10090"/>
                </a:lnTo>
                <a:lnTo>
                  <a:pt x="972302" y="18201"/>
                </a:lnTo>
                <a:lnTo>
                  <a:pt x="928253" y="22251"/>
                </a:lnTo>
                <a:lnTo>
                  <a:pt x="889593" y="31224"/>
                </a:lnTo>
                <a:lnTo>
                  <a:pt x="824148" y="5253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SMARTInkShape-8162"/>
          <p:cNvSpPr/>
          <p:nvPr>
            <p:custDataLst>
              <p:tags r:id="rId12"/>
            </p:custDataLst>
          </p:nvPr>
        </p:nvSpPr>
        <p:spPr>
          <a:xfrm>
            <a:off x="7553943" y="5886450"/>
            <a:ext cx="218458" cy="76201"/>
          </a:xfrm>
          <a:custGeom>
            <a:avLst/>
            <a:gdLst/>
            <a:ahLst/>
            <a:cxnLst/>
            <a:rect l="0" t="0" r="0" b="0"/>
            <a:pathLst>
              <a:path w="218458" h="76201">
                <a:moveTo>
                  <a:pt x="8907" y="0"/>
                </a:moveTo>
                <a:lnTo>
                  <a:pt x="8907" y="0"/>
                </a:lnTo>
                <a:lnTo>
                  <a:pt x="3851" y="0"/>
                </a:lnTo>
                <a:lnTo>
                  <a:pt x="3420" y="1058"/>
                </a:lnTo>
                <a:lnTo>
                  <a:pt x="5762" y="5056"/>
                </a:lnTo>
                <a:lnTo>
                  <a:pt x="7869" y="6545"/>
                </a:lnTo>
                <a:lnTo>
                  <a:pt x="48805" y="30073"/>
                </a:lnTo>
                <a:lnTo>
                  <a:pt x="94869" y="52918"/>
                </a:lnTo>
                <a:lnTo>
                  <a:pt x="137653" y="66387"/>
                </a:lnTo>
                <a:lnTo>
                  <a:pt x="161652" y="73948"/>
                </a:lnTo>
                <a:lnTo>
                  <a:pt x="176663" y="75755"/>
                </a:lnTo>
                <a:lnTo>
                  <a:pt x="177894" y="74845"/>
                </a:lnTo>
                <a:lnTo>
                  <a:pt x="179263" y="71012"/>
                </a:lnTo>
                <a:lnTo>
                  <a:pt x="177511" y="69566"/>
                </a:lnTo>
                <a:lnTo>
                  <a:pt x="130491" y="58587"/>
                </a:lnTo>
                <a:lnTo>
                  <a:pt x="87634" y="46978"/>
                </a:lnTo>
                <a:lnTo>
                  <a:pt x="47143" y="31664"/>
                </a:lnTo>
                <a:lnTo>
                  <a:pt x="17575" y="20920"/>
                </a:lnTo>
                <a:lnTo>
                  <a:pt x="0" y="19098"/>
                </a:lnTo>
                <a:lnTo>
                  <a:pt x="14712" y="20118"/>
                </a:lnTo>
                <a:lnTo>
                  <a:pt x="61402" y="38348"/>
                </a:lnTo>
                <a:lnTo>
                  <a:pt x="71396" y="43502"/>
                </a:lnTo>
                <a:lnTo>
                  <a:pt x="88923" y="48520"/>
                </a:lnTo>
                <a:lnTo>
                  <a:pt x="112592" y="65842"/>
                </a:lnTo>
                <a:lnTo>
                  <a:pt x="112956" y="65062"/>
                </a:lnTo>
                <a:lnTo>
                  <a:pt x="113360" y="61373"/>
                </a:lnTo>
                <a:lnTo>
                  <a:pt x="112408" y="59965"/>
                </a:lnTo>
                <a:lnTo>
                  <a:pt x="110716" y="59027"/>
                </a:lnTo>
                <a:lnTo>
                  <a:pt x="108530" y="58401"/>
                </a:lnTo>
                <a:lnTo>
                  <a:pt x="64783" y="28102"/>
                </a:lnTo>
                <a:lnTo>
                  <a:pt x="29710" y="12638"/>
                </a:lnTo>
                <a:lnTo>
                  <a:pt x="19656" y="4215"/>
                </a:lnTo>
                <a:lnTo>
                  <a:pt x="2470" y="555"/>
                </a:lnTo>
                <a:lnTo>
                  <a:pt x="2499" y="1428"/>
                </a:lnTo>
                <a:lnTo>
                  <a:pt x="12911" y="13306"/>
                </a:lnTo>
                <a:lnTo>
                  <a:pt x="60303" y="36018"/>
                </a:lnTo>
                <a:lnTo>
                  <a:pt x="92555" y="52348"/>
                </a:lnTo>
                <a:lnTo>
                  <a:pt x="109509" y="56202"/>
                </a:lnTo>
                <a:lnTo>
                  <a:pt x="109841" y="56518"/>
                </a:lnTo>
                <a:lnTo>
                  <a:pt x="107389" y="56869"/>
                </a:lnTo>
                <a:lnTo>
                  <a:pt x="102772" y="54203"/>
                </a:lnTo>
                <a:lnTo>
                  <a:pt x="100059" y="52010"/>
                </a:lnTo>
                <a:lnTo>
                  <a:pt x="59174" y="39538"/>
                </a:lnTo>
                <a:lnTo>
                  <a:pt x="96537" y="51484"/>
                </a:lnTo>
                <a:lnTo>
                  <a:pt x="144084" y="63635"/>
                </a:lnTo>
                <a:lnTo>
                  <a:pt x="166669" y="72006"/>
                </a:lnTo>
                <a:lnTo>
                  <a:pt x="218457" y="762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8" name="SMARTInkShape-Group1671"/>
          <p:cNvGrpSpPr/>
          <p:nvPr/>
        </p:nvGrpSpPr>
        <p:grpSpPr>
          <a:xfrm>
            <a:off x="10347414" y="5288257"/>
            <a:ext cx="1600624" cy="1118460"/>
            <a:chOff x="10347414" y="5288257"/>
            <a:chExt cx="1600624" cy="1118460"/>
          </a:xfrm>
        </p:grpSpPr>
        <p:sp>
          <p:nvSpPr>
            <p:cNvPr id="298" name="SMARTInkShape-8163"/>
            <p:cNvSpPr/>
            <p:nvPr>
              <p:custDataLst>
                <p:tags r:id="rId14"/>
              </p:custDataLst>
            </p:nvPr>
          </p:nvSpPr>
          <p:spPr>
            <a:xfrm>
              <a:off x="11815037" y="6381750"/>
              <a:ext cx="15014" cy="21298"/>
            </a:xfrm>
            <a:custGeom>
              <a:avLst/>
              <a:gdLst/>
              <a:ahLst/>
              <a:cxnLst/>
              <a:rect l="0" t="0" r="0" b="0"/>
              <a:pathLst>
                <a:path w="15014" h="21298">
                  <a:moveTo>
                    <a:pt x="5488" y="0"/>
                  </a:moveTo>
                  <a:lnTo>
                    <a:pt x="5488" y="0"/>
                  </a:lnTo>
                  <a:lnTo>
                    <a:pt x="5488" y="5056"/>
                  </a:lnTo>
                  <a:lnTo>
                    <a:pt x="4430" y="6545"/>
                  </a:lnTo>
                  <a:lnTo>
                    <a:pt x="2664" y="7539"/>
                  </a:lnTo>
                  <a:lnTo>
                    <a:pt x="430" y="8201"/>
                  </a:lnTo>
                  <a:lnTo>
                    <a:pt x="0" y="10759"/>
                  </a:lnTo>
                  <a:lnTo>
                    <a:pt x="2343" y="19246"/>
                  </a:lnTo>
                  <a:lnTo>
                    <a:pt x="4449" y="21297"/>
                  </a:lnTo>
                  <a:lnTo>
                    <a:pt x="15013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8164"/>
            <p:cNvSpPr/>
            <p:nvPr>
              <p:custDataLst>
                <p:tags r:id="rId15"/>
              </p:custDataLst>
            </p:nvPr>
          </p:nvSpPr>
          <p:spPr>
            <a:xfrm>
              <a:off x="11735081" y="6325143"/>
              <a:ext cx="56870" cy="81574"/>
            </a:xfrm>
            <a:custGeom>
              <a:avLst/>
              <a:gdLst/>
              <a:ahLst/>
              <a:cxnLst/>
              <a:rect l="0" t="0" r="0" b="0"/>
              <a:pathLst>
                <a:path w="56870" h="81574">
                  <a:moveTo>
                    <a:pt x="56869" y="28032"/>
                  </a:moveTo>
                  <a:lnTo>
                    <a:pt x="56869" y="28032"/>
                  </a:lnTo>
                  <a:lnTo>
                    <a:pt x="56869" y="22976"/>
                  </a:lnTo>
                  <a:lnTo>
                    <a:pt x="54045" y="17671"/>
                  </a:lnTo>
                  <a:lnTo>
                    <a:pt x="50323" y="11785"/>
                  </a:lnTo>
                  <a:lnTo>
                    <a:pt x="48667" y="5642"/>
                  </a:lnTo>
                  <a:lnTo>
                    <a:pt x="47167" y="3580"/>
                  </a:lnTo>
                  <a:lnTo>
                    <a:pt x="45109" y="2206"/>
                  </a:lnTo>
                  <a:lnTo>
                    <a:pt x="37158" y="271"/>
                  </a:lnTo>
                  <a:lnTo>
                    <a:pt x="34203" y="0"/>
                  </a:lnTo>
                  <a:lnTo>
                    <a:pt x="28098" y="2520"/>
                  </a:lnTo>
                  <a:lnTo>
                    <a:pt x="10499" y="12762"/>
                  </a:lnTo>
                  <a:lnTo>
                    <a:pt x="6904" y="17852"/>
                  </a:lnTo>
                  <a:lnTo>
                    <a:pt x="1849" y="39127"/>
                  </a:lnTo>
                  <a:lnTo>
                    <a:pt x="0" y="72271"/>
                  </a:lnTo>
                  <a:lnTo>
                    <a:pt x="2024" y="76574"/>
                  </a:lnTo>
                  <a:lnTo>
                    <a:pt x="5488" y="79443"/>
                  </a:lnTo>
                  <a:lnTo>
                    <a:pt x="9915" y="81357"/>
                  </a:lnTo>
                  <a:lnTo>
                    <a:pt x="13925" y="81573"/>
                  </a:lnTo>
                  <a:lnTo>
                    <a:pt x="36306" y="71589"/>
                  </a:lnTo>
                  <a:lnTo>
                    <a:pt x="45260" y="62913"/>
                  </a:lnTo>
                  <a:lnTo>
                    <a:pt x="49130" y="57636"/>
                  </a:lnTo>
                  <a:lnTo>
                    <a:pt x="53430" y="43306"/>
                  </a:lnTo>
                  <a:lnTo>
                    <a:pt x="56190" y="18348"/>
                  </a:lnTo>
                  <a:lnTo>
                    <a:pt x="55358" y="15227"/>
                  </a:lnTo>
                  <a:lnTo>
                    <a:pt x="53746" y="13145"/>
                  </a:lnTo>
                  <a:lnTo>
                    <a:pt x="49131" y="10833"/>
                  </a:lnTo>
                  <a:lnTo>
                    <a:pt x="37819" y="89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8165"/>
            <p:cNvSpPr/>
            <p:nvPr>
              <p:custDataLst>
                <p:tags r:id="rId16"/>
              </p:custDataLst>
            </p:nvPr>
          </p:nvSpPr>
          <p:spPr>
            <a:xfrm>
              <a:off x="11620500" y="6309951"/>
              <a:ext cx="66676" cy="87486"/>
            </a:xfrm>
            <a:custGeom>
              <a:avLst/>
              <a:gdLst/>
              <a:ahLst/>
              <a:cxnLst/>
              <a:rect l="0" t="0" r="0" b="0"/>
              <a:pathLst>
                <a:path w="66676" h="87486">
                  <a:moveTo>
                    <a:pt x="0" y="33699"/>
                  </a:moveTo>
                  <a:lnTo>
                    <a:pt x="0" y="33699"/>
                  </a:lnTo>
                  <a:lnTo>
                    <a:pt x="0" y="38755"/>
                  </a:lnTo>
                  <a:lnTo>
                    <a:pt x="1058" y="40244"/>
                  </a:lnTo>
                  <a:lnTo>
                    <a:pt x="2824" y="41238"/>
                  </a:lnTo>
                  <a:lnTo>
                    <a:pt x="13256" y="42831"/>
                  </a:lnTo>
                  <a:lnTo>
                    <a:pt x="22390" y="43108"/>
                  </a:lnTo>
                  <a:lnTo>
                    <a:pt x="28649" y="40350"/>
                  </a:lnTo>
                  <a:lnTo>
                    <a:pt x="34958" y="36655"/>
                  </a:lnTo>
                  <a:lnTo>
                    <a:pt x="41290" y="35012"/>
                  </a:lnTo>
                  <a:lnTo>
                    <a:pt x="43401" y="33516"/>
                  </a:lnTo>
                  <a:lnTo>
                    <a:pt x="44809" y="31461"/>
                  </a:lnTo>
                  <a:lnTo>
                    <a:pt x="47432" y="26354"/>
                  </a:lnTo>
                  <a:lnTo>
                    <a:pt x="52126" y="20557"/>
                  </a:lnTo>
                  <a:lnTo>
                    <a:pt x="52742" y="17529"/>
                  </a:lnTo>
                  <a:lnTo>
                    <a:pt x="52094" y="14453"/>
                  </a:lnTo>
                  <a:lnTo>
                    <a:pt x="48508" y="6966"/>
                  </a:lnTo>
                  <a:lnTo>
                    <a:pt x="42829" y="614"/>
                  </a:lnTo>
                  <a:lnTo>
                    <a:pt x="39136" y="0"/>
                  </a:lnTo>
                  <a:lnTo>
                    <a:pt x="29387" y="2141"/>
                  </a:lnTo>
                  <a:lnTo>
                    <a:pt x="20821" y="9443"/>
                  </a:lnTo>
                  <a:lnTo>
                    <a:pt x="6700" y="31377"/>
                  </a:lnTo>
                  <a:lnTo>
                    <a:pt x="1984" y="49827"/>
                  </a:lnTo>
                  <a:lnTo>
                    <a:pt x="3704" y="59565"/>
                  </a:lnTo>
                  <a:lnTo>
                    <a:pt x="16363" y="83279"/>
                  </a:lnTo>
                  <a:lnTo>
                    <a:pt x="22443" y="87485"/>
                  </a:lnTo>
                  <a:lnTo>
                    <a:pt x="31493" y="86532"/>
                  </a:lnTo>
                  <a:lnTo>
                    <a:pt x="66675" y="813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8166"/>
            <p:cNvSpPr/>
            <p:nvPr>
              <p:custDataLst>
                <p:tags r:id="rId17"/>
              </p:custDataLst>
            </p:nvPr>
          </p:nvSpPr>
          <p:spPr>
            <a:xfrm>
              <a:off x="11468716" y="6192735"/>
              <a:ext cx="113685" cy="213931"/>
            </a:xfrm>
            <a:custGeom>
              <a:avLst/>
              <a:gdLst/>
              <a:ahLst/>
              <a:cxnLst/>
              <a:rect l="0" t="0" r="0" b="0"/>
              <a:pathLst>
                <a:path w="113685" h="213931">
                  <a:moveTo>
                    <a:pt x="113684" y="36615"/>
                  </a:moveTo>
                  <a:lnTo>
                    <a:pt x="113684" y="36615"/>
                  </a:lnTo>
                  <a:lnTo>
                    <a:pt x="113684" y="9873"/>
                  </a:lnTo>
                  <a:lnTo>
                    <a:pt x="108626" y="3527"/>
                  </a:lnTo>
                  <a:lnTo>
                    <a:pt x="100500" y="743"/>
                  </a:lnTo>
                  <a:lnTo>
                    <a:pt x="95370" y="0"/>
                  </a:lnTo>
                  <a:lnTo>
                    <a:pt x="54439" y="11902"/>
                  </a:lnTo>
                  <a:lnTo>
                    <a:pt x="32395" y="20943"/>
                  </a:lnTo>
                  <a:lnTo>
                    <a:pt x="21817" y="32825"/>
                  </a:lnTo>
                  <a:lnTo>
                    <a:pt x="4062" y="62378"/>
                  </a:lnTo>
                  <a:lnTo>
                    <a:pt x="0" y="109231"/>
                  </a:lnTo>
                  <a:lnTo>
                    <a:pt x="2287" y="152429"/>
                  </a:lnTo>
                  <a:lnTo>
                    <a:pt x="18691" y="197837"/>
                  </a:lnTo>
                  <a:lnTo>
                    <a:pt x="21780" y="204422"/>
                  </a:lnTo>
                  <a:lnTo>
                    <a:pt x="25957" y="208811"/>
                  </a:lnTo>
                  <a:lnTo>
                    <a:pt x="36241" y="213688"/>
                  </a:lnTo>
                  <a:lnTo>
                    <a:pt x="40888" y="213930"/>
                  </a:lnTo>
                  <a:lnTo>
                    <a:pt x="53545" y="209215"/>
                  </a:lnTo>
                  <a:lnTo>
                    <a:pt x="76248" y="195318"/>
                  </a:lnTo>
                  <a:lnTo>
                    <a:pt x="86463" y="185466"/>
                  </a:lnTo>
                  <a:lnTo>
                    <a:pt x="108728" y="141784"/>
                  </a:lnTo>
                  <a:lnTo>
                    <a:pt x="109321" y="138478"/>
                  </a:lnTo>
                  <a:lnTo>
                    <a:pt x="108659" y="136274"/>
                  </a:lnTo>
                  <a:lnTo>
                    <a:pt x="105046" y="132736"/>
                  </a:lnTo>
                  <a:lnTo>
                    <a:pt x="99366" y="132122"/>
                  </a:lnTo>
                  <a:lnTo>
                    <a:pt x="93915" y="134802"/>
                  </a:lnTo>
                  <a:lnTo>
                    <a:pt x="87965" y="138462"/>
                  </a:lnTo>
                  <a:lnTo>
                    <a:pt x="56534" y="1604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8167"/>
            <p:cNvSpPr/>
            <p:nvPr>
              <p:custDataLst>
                <p:tags r:id="rId18"/>
              </p:custDataLst>
            </p:nvPr>
          </p:nvSpPr>
          <p:spPr>
            <a:xfrm>
              <a:off x="11239615" y="6257925"/>
              <a:ext cx="171336" cy="104776"/>
            </a:xfrm>
            <a:custGeom>
              <a:avLst/>
              <a:gdLst/>
              <a:ahLst/>
              <a:cxnLst/>
              <a:rect l="0" t="0" r="0" b="0"/>
              <a:pathLst>
                <a:path w="171336" h="104776">
                  <a:moveTo>
                    <a:pt x="9410" y="104775"/>
                  </a:moveTo>
                  <a:lnTo>
                    <a:pt x="9410" y="104775"/>
                  </a:lnTo>
                  <a:lnTo>
                    <a:pt x="4353" y="104775"/>
                  </a:lnTo>
                  <a:lnTo>
                    <a:pt x="2864" y="103717"/>
                  </a:lnTo>
                  <a:lnTo>
                    <a:pt x="1872" y="101953"/>
                  </a:lnTo>
                  <a:lnTo>
                    <a:pt x="276" y="91518"/>
                  </a:lnTo>
                  <a:lnTo>
                    <a:pt x="0" y="82385"/>
                  </a:lnTo>
                  <a:lnTo>
                    <a:pt x="4975" y="67919"/>
                  </a:lnTo>
                  <a:lnTo>
                    <a:pt x="19187" y="48207"/>
                  </a:lnTo>
                  <a:lnTo>
                    <a:pt x="22277" y="44838"/>
                  </a:lnTo>
                  <a:lnTo>
                    <a:pt x="31358" y="41095"/>
                  </a:lnTo>
                  <a:lnTo>
                    <a:pt x="36741" y="40097"/>
                  </a:lnTo>
                  <a:lnTo>
                    <a:pt x="45547" y="41810"/>
                  </a:lnTo>
                  <a:lnTo>
                    <a:pt x="56454" y="48724"/>
                  </a:lnTo>
                  <a:lnTo>
                    <a:pt x="92484" y="78116"/>
                  </a:lnTo>
                  <a:lnTo>
                    <a:pt x="111165" y="83470"/>
                  </a:lnTo>
                  <a:lnTo>
                    <a:pt x="123778" y="81901"/>
                  </a:lnTo>
                  <a:lnTo>
                    <a:pt x="130106" y="80000"/>
                  </a:lnTo>
                  <a:lnTo>
                    <a:pt x="139957" y="72245"/>
                  </a:lnTo>
                  <a:lnTo>
                    <a:pt x="147864" y="60684"/>
                  </a:lnTo>
                  <a:lnTo>
                    <a:pt x="169404" y="16757"/>
                  </a:lnTo>
                  <a:lnTo>
                    <a:pt x="1713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8168"/>
            <p:cNvSpPr/>
            <p:nvPr>
              <p:custDataLst>
                <p:tags r:id="rId19"/>
              </p:custDataLst>
            </p:nvPr>
          </p:nvSpPr>
          <p:spPr>
            <a:xfrm>
              <a:off x="11016773" y="6277438"/>
              <a:ext cx="98903" cy="102561"/>
            </a:xfrm>
            <a:custGeom>
              <a:avLst/>
              <a:gdLst/>
              <a:ahLst/>
              <a:cxnLst/>
              <a:rect l="0" t="0" r="0" b="0"/>
              <a:pathLst>
                <a:path w="98903" h="102561">
                  <a:moveTo>
                    <a:pt x="13177" y="28112"/>
                  </a:moveTo>
                  <a:lnTo>
                    <a:pt x="13177" y="28112"/>
                  </a:lnTo>
                  <a:lnTo>
                    <a:pt x="13177" y="33168"/>
                  </a:lnTo>
                  <a:lnTo>
                    <a:pt x="15294" y="33600"/>
                  </a:lnTo>
                  <a:lnTo>
                    <a:pt x="34635" y="29043"/>
                  </a:lnTo>
                  <a:lnTo>
                    <a:pt x="38066" y="26616"/>
                  </a:lnTo>
                  <a:lnTo>
                    <a:pt x="47951" y="15205"/>
                  </a:lnTo>
                  <a:lnTo>
                    <a:pt x="63958" y="4815"/>
                  </a:lnTo>
                  <a:lnTo>
                    <a:pt x="63965" y="3055"/>
                  </a:lnTo>
                  <a:lnTo>
                    <a:pt x="61852" y="1883"/>
                  </a:lnTo>
                  <a:lnTo>
                    <a:pt x="43253" y="0"/>
                  </a:lnTo>
                  <a:lnTo>
                    <a:pt x="31482" y="5387"/>
                  </a:lnTo>
                  <a:lnTo>
                    <a:pt x="25380" y="9787"/>
                  </a:lnTo>
                  <a:lnTo>
                    <a:pt x="15778" y="23143"/>
                  </a:lnTo>
                  <a:lnTo>
                    <a:pt x="991" y="57587"/>
                  </a:lnTo>
                  <a:lnTo>
                    <a:pt x="0" y="70492"/>
                  </a:lnTo>
                  <a:lnTo>
                    <a:pt x="7987" y="92458"/>
                  </a:lnTo>
                  <a:lnTo>
                    <a:pt x="12892" y="96410"/>
                  </a:lnTo>
                  <a:lnTo>
                    <a:pt x="26810" y="100799"/>
                  </a:lnTo>
                  <a:lnTo>
                    <a:pt x="67100" y="102560"/>
                  </a:lnTo>
                  <a:lnTo>
                    <a:pt x="98902" y="947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8169"/>
            <p:cNvSpPr/>
            <p:nvPr>
              <p:custDataLst>
                <p:tags r:id="rId20"/>
              </p:custDataLst>
            </p:nvPr>
          </p:nvSpPr>
          <p:spPr>
            <a:xfrm>
              <a:off x="10936532" y="6276975"/>
              <a:ext cx="74369" cy="9526"/>
            </a:xfrm>
            <a:custGeom>
              <a:avLst/>
              <a:gdLst/>
              <a:ahLst/>
              <a:cxnLst/>
              <a:rect l="0" t="0" r="0" b="0"/>
              <a:pathLst>
                <a:path w="74369" h="9526">
                  <a:moveTo>
                    <a:pt x="26743" y="9525"/>
                  </a:moveTo>
                  <a:lnTo>
                    <a:pt x="26743" y="9525"/>
                  </a:lnTo>
                  <a:lnTo>
                    <a:pt x="21686" y="4469"/>
                  </a:lnTo>
                  <a:lnTo>
                    <a:pt x="16382" y="1986"/>
                  </a:lnTo>
                  <a:lnTo>
                    <a:pt x="0" y="116"/>
                  </a:lnTo>
                  <a:lnTo>
                    <a:pt x="41015" y="2"/>
                  </a:lnTo>
                  <a:lnTo>
                    <a:pt x="7436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8170"/>
            <p:cNvSpPr/>
            <p:nvPr>
              <p:custDataLst>
                <p:tags r:id="rId21"/>
              </p:custDataLst>
            </p:nvPr>
          </p:nvSpPr>
          <p:spPr>
            <a:xfrm>
              <a:off x="10958137" y="6172985"/>
              <a:ext cx="43239" cy="199241"/>
            </a:xfrm>
            <a:custGeom>
              <a:avLst/>
              <a:gdLst/>
              <a:ahLst/>
              <a:cxnLst/>
              <a:rect l="0" t="0" r="0" b="0"/>
              <a:pathLst>
                <a:path w="43239" h="199241">
                  <a:moveTo>
                    <a:pt x="43238" y="18265"/>
                  </a:moveTo>
                  <a:lnTo>
                    <a:pt x="43238" y="18265"/>
                  </a:lnTo>
                  <a:lnTo>
                    <a:pt x="43238" y="8152"/>
                  </a:lnTo>
                  <a:lnTo>
                    <a:pt x="42180" y="5173"/>
                  </a:lnTo>
                  <a:lnTo>
                    <a:pt x="40414" y="3187"/>
                  </a:lnTo>
                  <a:lnTo>
                    <a:pt x="35632" y="980"/>
                  </a:lnTo>
                  <a:lnTo>
                    <a:pt x="29981" y="0"/>
                  </a:lnTo>
                  <a:lnTo>
                    <a:pt x="28051" y="3972"/>
                  </a:lnTo>
                  <a:lnTo>
                    <a:pt x="19640" y="47257"/>
                  </a:lnTo>
                  <a:lnTo>
                    <a:pt x="9101" y="90510"/>
                  </a:lnTo>
                  <a:lnTo>
                    <a:pt x="3099" y="127276"/>
                  </a:lnTo>
                  <a:lnTo>
                    <a:pt x="0" y="147147"/>
                  </a:lnTo>
                  <a:lnTo>
                    <a:pt x="5605" y="182612"/>
                  </a:lnTo>
                  <a:lnTo>
                    <a:pt x="9932" y="191144"/>
                  </a:lnTo>
                  <a:lnTo>
                    <a:pt x="12567" y="193843"/>
                  </a:lnTo>
                  <a:lnTo>
                    <a:pt x="24188" y="1992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8171"/>
            <p:cNvSpPr/>
            <p:nvPr>
              <p:custDataLst>
                <p:tags r:id="rId22"/>
              </p:custDataLst>
            </p:nvPr>
          </p:nvSpPr>
          <p:spPr>
            <a:xfrm>
              <a:off x="10826307" y="6287008"/>
              <a:ext cx="98869" cy="94743"/>
            </a:xfrm>
            <a:custGeom>
              <a:avLst/>
              <a:gdLst/>
              <a:ahLst/>
              <a:cxnLst/>
              <a:rect l="0" t="0" r="0" b="0"/>
              <a:pathLst>
                <a:path w="98869" h="94743">
                  <a:moveTo>
                    <a:pt x="79818" y="18542"/>
                  </a:moveTo>
                  <a:lnTo>
                    <a:pt x="79818" y="18542"/>
                  </a:lnTo>
                  <a:lnTo>
                    <a:pt x="62483" y="1209"/>
                  </a:lnTo>
                  <a:lnTo>
                    <a:pt x="46108" y="0"/>
                  </a:lnTo>
                  <a:lnTo>
                    <a:pt x="32732" y="5363"/>
                  </a:lnTo>
                  <a:lnTo>
                    <a:pt x="11955" y="20995"/>
                  </a:lnTo>
                  <a:lnTo>
                    <a:pt x="1032" y="41141"/>
                  </a:lnTo>
                  <a:lnTo>
                    <a:pt x="0" y="55398"/>
                  </a:lnTo>
                  <a:lnTo>
                    <a:pt x="1206" y="62163"/>
                  </a:lnTo>
                  <a:lnTo>
                    <a:pt x="8191" y="72501"/>
                  </a:lnTo>
                  <a:lnTo>
                    <a:pt x="13016" y="76739"/>
                  </a:lnTo>
                  <a:lnTo>
                    <a:pt x="18350" y="78507"/>
                  </a:lnTo>
                  <a:lnTo>
                    <a:pt x="29921" y="77649"/>
                  </a:lnTo>
                  <a:lnTo>
                    <a:pt x="39297" y="73740"/>
                  </a:lnTo>
                  <a:lnTo>
                    <a:pt x="58997" y="57550"/>
                  </a:lnTo>
                  <a:lnTo>
                    <a:pt x="65272" y="48932"/>
                  </a:lnTo>
                  <a:lnTo>
                    <a:pt x="68805" y="38130"/>
                  </a:lnTo>
                  <a:lnTo>
                    <a:pt x="69301" y="34775"/>
                  </a:lnTo>
                  <a:lnTo>
                    <a:pt x="70690" y="32540"/>
                  </a:lnTo>
                  <a:lnTo>
                    <a:pt x="72674" y="31048"/>
                  </a:lnTo>
                  <a:lnTo>
                    <a:pt x="75056" y="30054"/>
                  </a:lnTo>
                  <a:lnTo>
                    <a:pt x="76643" y="30450"/>
                  </a:lnTo>
                  <a:lnTo>
                    <a:pt x="77701" y="31772"/>
                  </a:lnTo>
                  <a:lnTo>
                    <a:pt x="78878" y="37122"/>
                  </a:lnTo>
                  <a:lnTo>
                    <a:pt x="80794" y="68800"/>
                  </a:lnTo>
                  <a:lnTo>
                    <a:pt x="87398" y="80940"/>
                  </a:lnTo>
                  <a:lnTo>
                    <a:pt x="98868" y="947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8172"/>
            <p:cNvSpPr/>
            <p:nvPr>
              <p:custDataLst>
                <p:tags r:id="rId23"/>
              </p:custDataLst>
            </p:nvPr>
          </p:nvSpPr>
          <p:spPr>
            <a:xfrm>
              <a:off x="10745915" y="6281836"/>
              <a:ext cx="84011" cy="14190"/>
            </a:xfrm>
            <a:custGeom>
              <a:avLst/>
              <a:gdLst/>
              <a:ahLst/>
              <a:cxnLst/>
              <a:rect l="0" t="0" r="0" b="0"/>
              <a:pathLst>
                <a:path w="84011" h="14190">
                  <a:moveTo>
                    <a:pt x="17335" y="14189"/>
                  </a:moveTo>
                  <a:lnTo>
                    <a:pt x="17335" y="14189"/>
                  </a:lnTo>
                  <a:lnTo>
                    <a:pt x="4078" y="14189"/>
                  </a:lnTo>
                  <a:lnTo>
                    <a:pt x="2148" y="13131"/>
                  </a:lnTo>
                  <a:lnTo>
                    <a:pt x="859" y="11367"/>
                  </a:lnTo>
                  <a:lnTo>
                    <a:pt x="0" y="9133"/>
                  </a:lnTo>
                  <a:lnTo>
                    <a:pt x="489" y="7644"/>
                  </a:lnTo>
                  <a:lnTo>
                    <a:pt x="1872" y="6650"/>
                  </a:lnTo>
                  <a:lnTo>
                    <a:pt x="3850" y="5988"/>
                  </a:lnTo>
                  <a:lnTo>
                    <a:pt x="11694" y="0"/>
                  </a:lnTo>
                  <a:lnTo>
                    <a:pt x="23294" y="123"/>
                  </a:lnTo>
                  <a:lnTo>
                    <a:pt x="84010" y="46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8173"/>
            <p:cNvSpPr/>
            <p:nvPr>
              <p:custDataLst>
                <p:tags r:id="rId24"/>
              </p:custDataLst>
            </p:nvPr>
          </p:nvSpPr>
          <p:spPr>
            <a:xfrm>
              <a:off x="10772968" y="6172200"/>
              <a:ext cx="37908" cy="228601"/>
            </a:xfrm>
            <a:custGeom>
              <a:avLst/>
              <a:gdLst/>
              <a:ahLst/>
              <a:cxnLst/>
              <a:rect l="0" t="0" r="0" b="0"/>
              <a:pathLst>
                <a:path w="37908" h="228601">
                  <a:moveTo>
                    <a:pt x="18857" y="0"/>
                  </a:moveTo>
                  <a:lnTo>
                    <a:pt x="18857" y="0"/>
                  </a:lnTo>
                  <a:lnTo>
                    <a:pt x="27059" y="0"/>
                  </a:lnTo>
                  <a:lnTo>
                    <a:pt x="15008" y="18314"/>
                  </a:lnTo>
                  <a:lnTo>
                    <a:pt x="7257" y="61130"/>
                  </a:lnTo>
                  <a:lnTo>
                    <a:pt x="789" y="108082"/>
                  </a:lnTo>
                  <a:lnTo>
                    <a:pt x="0" y="153681"/>
                  </a:lnTo>
                  <a:lnTo>
                    <a:pt x="4902" y="198396"/>
                  </a:lnTo>
                  <a:lnTo>
                    <a:pt x="13007" y="212706"/>
                  </a:lnTo>
                  <a:lnTo>
                    <a:pt x="22606" y="221536"/>
                  </a:lnTo>
                  <a:lnTo>
                    <a:pt x="37907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8174"/>
            <p:cNvSpPr/>
            <p:nvPr>
              <p:custDataLst>
                <p:tags r:id="rId25"/>
              </p:custDataLst>
            </p:nvPr>
          </p:nvSpPr>
          <p:spPr>
            <a:xfrm>
              <a:off x="10639425" y="6272370"/>
              <a:ext cx="76201" cy="116512"/>
            </a:xfrm>
            <a:custGeom>
              <a:avLst/>
              <a:gdLst/>
              <a:ahLst/>
              <a:cxnLst/>
              <a:rect l="0" t="0" r="0" b="0"/>
              <a:pathLst>
                <a:path w="76201" h="116512">
                  <a:moveTo>
                    <a:pt x="76200" y="14130"/>
                  </a:moveTo>
                  <a:lnTo>
                    <a:pt x="76200" y="14130"/>
                  </a:lnTo>
                  <a:lnTo>
                    <a:pt x="66479" y="13072"/>
                  </a:lnTo>
                  <a:lnTo>
                    <a:pt x="25801" y="0"/>
                  </a:lnTo>
                  <a:lnTo>
                    <a:pt x="12878" y="1853"/>
                  </a:lnTo>
                  <a:lnTo>
                    <a:pt x="8586" y="3829"/>
                  </a:lnTo>
                  <a:lnTo>
                    <a:pt x="5723" y="6205"/>
                  </a:lnTo>
                  <a:lnTo>
                    <a:pt x="1131" y="12564"/>
                  </a:lnTo>
                  <a:lnTo>
                    <a:pt x="5392" y="23779"/>
                  </a:lnTo>
                  <a:lnTo>
                    <a:pt x="24058" y="49841"/>
                  </a:lnTo>
                  <a:lnTo>
                    <a:pt x="27626" y="57518"/>
                  </a:lnTo>
                  <a:lnTo>
                    <a:pt x="41569" y="79372"/>
                  </a:lnTo>
                  <a:lnTo>
                    <a:pt x="45830" y="97196"/>
                  </a:lnTo>
                  <a:lnTo>
                    <a:pt x="44313" y="102316"/>
                  </a:lnTo>
                  <a:lnTo>
                    <a:pt x="36981" y="110826"/>
                  </a:lnTo>
                  <a:lnTo>
                    <a:pt x="29489" y="115315"/>
                  </a:lnTo>
                  <a:lnTo>
                    <a:pt x="26008" y="116511"/>
                  </a:lnTo>
                  <a:lnTo>
                    <a:pt x="16498" y="115019"/>
                  </a:lnTo>
                  <a:lnTo>
                    <a:pt x="10999" y="113139"/>
                  </a:lnTo>
                  <a:lnTo>
                    <a:pt x="7333" y="108711"/>
                  </a:lnTo>
                  <a:lnTo>
                    <a:pt x="0" y="712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8175"/>
            <p:cNvSpPr/>
            <p:nvPr>
              <p:custDataLst>
                <p:tags r:id="rId26"/>
              </p:custDataLst>
            </p:nvPr>
          </p:nvSpPr>
          <p:spPr>
            <a:xfrm>
              <a:off x="10347414" y="6273048"/>
              <a:ext cx="149137" cy="96220"/>
            </a:xfrm>
            <a:custGeom>
              <a:avLst/>
              <a:gdLst/>
              <a:ahLst/>
              <a:cxnLst/>
              <a:rect l="0" t="0" r="0" b="0"/>
              <a:pathLst>
                <a:path w="149137" h="96220">
                  <a:moveTo>
                    <a:pt x="63411" y="51552"/>
                  </a:moveTo>
                  <a:lnTo>
                    <a:pt x="63411" y="51552"/>
                  </a:lnTo>
                  <a:lnTo>
                    <a:pt x="58354" y="51552"/>
                  </a:lnTo>
                  <a:lnTo>
                    <a:pt x="56865" y="49435"/>
                  </a:lnTo>
                  <a:lnTo>
                    <a:pt x="54474" y="30829"/>
                  </a:lnTo>
                  <a:lnTo>
                    <a:pt x="53088" y="20117"/>
                  </a:lnTo>
                  <a:lnTo>
                    <a:pt x="48946" y="11829"/>
                  </a:lnTo>
                  <a:lnTo>
                    <a:pt x="35607" y="1212"/>
                  </a:lnTo>
                  <a:lnTo>
                    <a:pt x="31118" y="0"/>
                  </a:lnTo>
                  <a:lnTo>
                    <a:pt x="27064" y="251"/>
                  </a:lnTo>
                  <a:lnTo>
                    <a:pt x="23305" y="1476"/>
                  </a:lnTo>
                  <a:lnTo>
                    <a:pt x="7900" y="18371"/>
                  </a:lnTo>
                  <a:lnTo>
                    <a:pt x="1699" y="34688"/>
                  </a:lnTo>
                  <a:lnTo>
                    <a:pt x="0" y="52524"/>
                  </a:lnTo>
                  <a:lnTo>
                    <a:pt x="2773" y="71034"/>
                  </a:lnTo>
                  <a:lnTo>
                    <a:pt x="10355" y="84200"/>
                  </a:lnTo>
                  <a:lnTo>
                    <a:pt x="19721" y="92520"/>
                  </a:lnTo>
                  <a:lnTo>
                    <a:pt x="27413" y="96219"/>
                  </a:lnTo>
                  <a:lnTo>
                    <a:pt x="32005" y="95088"/>
                  </a:lnTo>
                  <a:lnTo>
                    <a:pt x="54581" y="78064"/>
                  </a:lnTo>
                  <a:lnTo>
                    <a:pt x="70319" y="60465"/>
                  </a:lnTo>
                  <a:lnTo>
                    <a:pt x="77065" y="48105"/>
                  </a:lnTo>
                  <a:lnTo>
                    <a:pt x="81987" y="19974"/>
                  </a:lnTo>
                  <a:lnTo>
                    <a:pt x="82145" y="19917"/>
                  </a:lnTo>
                  <a:lnTo>
                    <a:pt x="82399" y="32485"/>
                  </a:lnTo>
                  <a:lnTo>
                    <a:pt x="88078" y="43430"/>
                  </a:lnTo>
                  <a:lnTo>
                    <a:pt x="105998" y="61494"/>
                  </a:lnTo>
                  <a:lnTo>
                    <a:pt x="149136" y="896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8176"/>
            <p:cNvSpPr/>
            <p:nvPr>
              <p:custDataLst>
                <p:tags r:id="rId27"/>
              </p:custDataLst>
            </p:nvPr>
          </p:nvSpPr>
          <p:spPr>
            <a:xfrm>
              <a:off x="11610975" y="5816515"/>
              <a:ext cx="90593" cy="265395"/>
            </a:xfrm>
            <a:custGeom>
              <a:avLst/>
              <a:gdLst/>
              <a:ahLst/>
              <a:cxnLst/>
              <a:rect l="0" t="0" r="0" b="0"/>
              <a:pathLst>
                <a:path w="90593" h="265395">
                  <a:moveTo>
                    <a:pt x="47625" y="69935"/>
                  </a:moveTo>
                  <a:lnTo>
                    <a:pt x="47625" y="69935"/>
                  </a:lnTo>
                  <a:lnTo>
                    <a:pt x="60809" y="49212"/>
                  </a:lnTo>
                  <a:lnTo>
                    <a:pt x="88557" y="14538"/>
                  </a:lnTo>
                  <a:lnTo>
                    <a:pt x="89729" y="9720"/>
                  </a:lnTo>
                  <a:lnTo>
                    <a:pt x="89454" y="5450"/>
                  </a:lnTo>
                  <a:lnTo>
                    <a:pt x="88211" y="1545"/>
                  </a:lnTo>
                  <a:lnTo>
                    <a:pt x="86323" y="0"/>
                  </a:lnTo>
                  <a:lnTo>
                    <a:pt x="84007" y="29"/>
                  </a:lnTo>
                  <a:lnTo>
                    <a:pt x="78611" y="2883"/>
                  </a:lnTo>
                  <a:lnTo>
                    <a:pt x="72686" y="7678"/>
                  </a:lnTo>
                  <a:lnTo>
                    <a:pt x="49498" y="47320"/>
                  </a:lnTo>
                  <a:lnTo>
                    <a:pt x="49932" y="48508"/>
                  </a:lnTo>
                  <a:lnTo>
                    <a:pt x="51281" y="49301"/>
                  </a:lnTo>
                  <a:lnTo>
                    <a:pt x="53236" y="49829"/>
                  </a:lnTo>
                  <a:lnTo>
                    <a:pt x="55599" y="49122"/>
                  </a:lnTo>
                  <a:lnTo>
                    <a:pt x="65040" y="44131"/>
                  </a:lnTo>
                  <a:lnTo>
                    <a:pt x="78655" y="41123"/>
                  </a:lnTo>
                  <a:lnTo>
                    <a:pt x="81011" y="39085"/>
                  </a:lnTo>
                  <a:lnTo>
                    <a:pt x="82583" y="36668"/>
                  </a:lnTo>
                  <a:lnTo>
                    <a:pt x="84689" y="36115"/>
                  </a:lnTo>
                  <a:lnTo>
                    <a:pt x="87151" y="36806"/>
                  </a:lnTo>
                  <a:lnTo>
                    <a:pt x="89851" y="38324"/>
                  </a:lnTo>
                  <a:lnTo>
                    <a:pt x="90592" y="42511"/>
                  </a:lnTo>
                  <a:lnTo>
                    <a:pt x="86575" y="85923"/>
                  </a:lnTo>
                  <a:lnTo>
                    <a:pt x="85892" y="133026"/>
                  </a:lnTo>
                  <a:lnTo>
                    <a:pt x="82935" y="179647"/>
                  </a:lnTo>
                  <a:lnTo>
                    <a:pt x="75373" y="218153"/>
                  </a:lnTo>
                  <a:lnTo>
                    <a:pt x="68424" y="238469"/>
                  </a:lnTo>
                  <a:lnTo>
                    <a:pt x="58281" y="254552"/>
                  </a:lnTo>
                  <a:lnTo>
                    <a:pt x="46717" y="263112"/>
                  </a:lnTo>
                  <a:lnTo>
                    <a:pt x="40668" y="265394"/>
                  </a:lnTo>
                  <a:lnTo>
                    <a:pt x="28305" y="265109"/>
                  </a:lnTo>
                  <a:lnTo>
                    <a:pt x="22046" y="263551"/>
                  </a:lnTo>
                  <a:lnTo>
                    <a:pt x="16814" y="259337"/>
                  </a:lnTo>
                  <a:lnTo>
                    <a:pt x="0" y="2318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8177"/>
            <p:cNvSpPr/>
            <p:nvPr>
              <p:custDataLst>
                <p:tags r:id="rId28"/>
              </p:custDataLst>
            </p:nvPr>
          </p:nvSpPr>
          <p:spPr>
            <a:xfrm>
              <a:off x="11525793" y="5800725"/>
              <a:ext cx="66133" cy="120989"/>
            </a:xfrm>
            <a:custGeom>
              <a:avLst/>
              <a:gdLst/>
              <a:ahLst/>
              <a:cxnLst/>
              <a:rect l="0" t="0" r="0" b="0"/>
              <a:pathLst>
                <a:path w="66133" h="120989">
                  <a:moveTo>
                    <a:pt x="28032" y="0"/>
                  </a:moveTo>
                  <a:lnTo>
                    <a:pt x="28032" y="0"/>
                  </a:lnTo>
                  <a:lnTo>
                    <a:pt x="33089" y="5056"/>
                  </a:lnTo>
                  <a:lnTo>
                    <a:pt x="33520" y="7604"/>
                  </a:lnTo>
                  <a:lnTo>
                    <a:pt x="32749" y="10361"/>
                  </a:lnTo>
                  <a:lnTo>
                    <a:pt x="31177" y="13257"/>
                  </a:lnTo>
                  <a:lnTo>
                    <a:pt x="27158" y="59846"/>
                  </a:lnTo>
                  <a:lnTo>
                    <a:pt x="11801" y="103871"/>
                  </a:lnTo>
                  <a:lnTo>
                    <a:pt x="1290" y="120988"/>
                  </a:lnTo>
                  <a:lnTo>
                    <a:pt x="681" y="120875"/>
                  </a:lnTo>
                  <a:lnTo>
                    <a:pt x="0" y="117928"/>
                  </a:lnTo>
                  <a:lnTo>
                    <a:pt x="622" y="98749"/>
                  </a:lnTo>
                  <a:lnTo>
                    <a:pt x="8152" y="75473"/>
                  </a:lnTo>
                  <a:lnTo>
                    <a:pt x="30051" y="46653"/>
                  </a:lnTo>
                  <a:lnTo>
                    <a:pt x="39866" y="41901"/>
                  </a:lnTo>
                  <a:lnTo>
                    <a:pt x="45446" y="40634"/>
                  </a:lnTo>
                  <a:lnTo>
                    <a:pt x="50225" y="40848"/>
                  </a:lnTo>
                  <a:lnTo>
                    <a:pt x="58357" y="43907"/>
                  </a:lnTo>
                  <a:lnTo>
                    <a:pt x="60949" y="48321"/>
                  </a:lnTo>
                  <a:lnTo>
                    <a:pt x="66132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8178"/>
            <p:cNvSpPr/>
            <p:nvPr>
              <p:custDataLst>
                <p:tags r:id="rId29"/>
              </p:custDataLst>
            </p:nvPr>
          </p:nvSpPr>
          <p:spPr>
            <a:xfrm>
              <a:off x="11487150" y="5753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8179"/>
            <p:cNvSpPr/>
            <p:nvPr>
              <p:custDataLst>
                <p:tags r:id="rId30"/>
              </p:custDataLst>
            </p:nvPr>
          </p:nvSpPr>
          <p:spPr>
            <a:xfrm>
              <a:off x="11458575" y="5829300"/>
              <a:ext cx="17336" cy="95251"/>
            </a:xfrm>
            <a:custGeom>
              <a:avLst/>
              <a:gdLst/>
              <a:ahLst/>
              <a:cxnLst/>
              <a:rect l="0" t="0" r="0" b="0"/>
              <a:pathLst>
                <a:path w="17336" h="95251">
                  <a:moveTo>
                    <a:pt x="0" y="0"/>
                  </a:moveTo>
                  <a:lnTo>
                    <a:pt x="0" y="0"/>
                  </a:lnTo>
                  <a:lnTo>
                    <a:pt x="7606" y="8662"/>
                  </a:lnTo>
                  <a:lnTo>
                    <a:pt x="13257" y="18314"/>
                  </a:lnTo>
                  <a:lnTo>
                    <a:pt x="17335" y="40704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8180"/>
            <p:cNvSpPr/>
            <p:nvPr>
              <p:custDataLst>
                <p:tags r:id="rId31"/>
              </p:custDataLst>
            </p:nvPr>
          </p:nvSpPr>
          <p:spPr>
            <a:xfrm>
              <a:off x="11344275" y="5832806"/>
              <a:ext cx="74632" cy="202967"/>
            </a:xfrm>
            <a:custGeom>
              <a:avLst/>
              <a:gdLst/>
              <a:ahLst/>
              <a:cxnLst/>
              <a:rect l="0" t="0" r="0" b="0"/>
              <a:pathLst>
                <a:path w="74632" h="202967">
                  <a:moveTo>
                    <a:pt x="0" y="63169"/>
                  </a:moveTo>
                  <a:lnTo>
                    <a:pt x="0" y="63169"/>
                  </a:lnTo>
                  <a:lnTo>
                    <a:pt x="5057" y="58113"/>
                  </a:lnTo>
                  <a:lnTo>
                    <a:pt x="6546" y="57681"/>
                  </a:lnTo>
                  <a:lnTo>
                    <a:pt x="7538" y="58453"/>
                  </a:lnTo>
                  <a:lnTo>
                    <a:pt x="8642" y="62131"/>
                  </a:lnTo>
                  <a:lnTo>
                    <a:pt x="9473" y="107783"/>
                  </a:lnTo>
                  <a:lnTo>
                    <a:pt x="9516" y="145712"/>
                  </a:lnTo>
                  <a:lnTo>
                    <a:pt x="9524" y="190456"/>
                  </a:lnTo>
                  <a:lnTo>
                    <a:pt x="9525" y="202966"/>
                  </a:lnTo>
                  <a:lnTo>
                    <a:pt x="12349" y="199032"/>
                  </a:lnTo>
                  <a:lnTo>
                    <a:pt x="14582" y="195019"/>
                  </a:lnTo>
                  <a:lnTo>
                    <a:pt x="19227" y="151616"/>
                  </a:lnTo>
                  <a:lnTo>
                    <a:pt x="29236" y="104002"/>
                  </a:lnTo>
                  <a:lnTo>
                    <a:pt x="37991" y="60550"/>
                  </a:lnTo>
                  <a:lnTo>
                    <a:pt x="48757" y="19939"/>
                  </a:lnTo>
                  <a:lnTo>
                    <a:pt x="63897" y="0"/>
                  </a:lnTo>
                  <a:lnTo>
                    <a:pt x="65881" y="948"/>
                  </a:lnTo>
                  <a:lnTo>
                    <a:pt x="70908" y="7646"/>
                  </a:lnTo>
                  <a:lnTo>
                    <a:pt x="74631" y="23316"/>
                  </a:lnTo>
                  <a:lnTo>
                    <a:pt x="70679" y="46422"/>
                  </a:lnTo>
                  <a:lnTo>
                    <a:pt x="62805" y="68320"/>
                  </a:lnTo>
                  <a:lnTo>
                    <a:pt x="54021" y="78864"/>
                  </a:lnTo>
                  <a:lnTo>
                    <a:pt x="44117" y="86019"/>
                  </a:lnTo>
                  <a:lnTo>
                    <a:pt x="36188" y="89200"/>
                  </a:lnTo>
                  <a:lnTo>
                    <a:pt x="33651" y="87931"/>
                  </a:lnTo>
                  <a:lnTo>
                    <a:pt x="28575" y="726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8181"/>
            <p:cNvSpPr/>
            <p:nvPr>
              <p:custDataLst>
                <p:tags r:id="rId32"/>
              </p:custDataLst>
            </p:nvPr>
          </p:nvSpPr>
          <p:spPr>
            <a:xfrm>
              <a:off x="11259210" y="5862795"/>
              <a:ext cx="66016" cy="60440"/>
            </a:xfrm>
            <a:custGeom>
              <a:avLst/>
              <a:gdLst/>
              <a:ahLst/>
              <a:cxnLst/>
              <a:rect l="0" t="0" r="0" b="0"/>
              <a:pathLst>
                <a:path w="66016" h="60440">
                  <a:moveTo>
                    <a:pt x="37440" y="14130"/>
                  </a:moveTo>
                  <a:lnTo>
                    <a:pt x="37440" y="14130"/>
                  </a:lnTo>
                  <a:lnTo>
                    <a:pt x="37440" y="873"/>
                  </a:lnTo>
                  <a:lnTo>
                    <a:pt x="36382" y="0"/>
                  </a:lnTo>
                  <a:lnTo>
                    <a:pt x="34616" y="477"/>
                  </a:lnTo>
                  <a:lnTo>
                    <a:pt x="32383" y="1853"/>
                  </a:lnTo>
                  <a:lnTo>
                    <a:pt x="10604" y="7065"/>
                  </a:lnTo>
                  <a:lnTo>
                    <a:pt x="6849" y="9420"/>
                  </a:lnTo>
                  <a:lnTo>
                    <a:pt x="4345" y="13107"/>
                  </a:lnTo>
                  <a:lnTo>
                    <a:pt x="822" y="28408"/>
                  </a:lnTo>
                  <a:lnTo>
                    <a:pt x="0" y="40231"/>
                  </a:lnTo>
                  <a:lnTo>
                    <a:pt x="2455" y="49720"/>
                  </a:lnTo>
                  <a:lnTo>
                    <a:pt x="4592" y="53732"/>
                  </a:lnTo>
                  <a:lnTo>
                    <a:pt x="7075" y="56406"/>
                  </a:lnTo>
                  <a:lnTo>
                    <a:pt x="12656" y="59378"/>
                  </a:lnTo>
                  <a:lnTo>
                    <a:pt x="15627" y="59112"/>
                  </a:lnTo>
                  <a:lnTo>
                    <a:pt x="27756" y="52974"/>
                  </a:lnTo>
                  <a:lnTo>
                    <a:pt x="35955" y="52328"/>
                  </a:lnTo>
                  <a:lnTo>
                    <a:pt x="36450" y="53354"/>
                  </a:lnTo>
                  <a:lnTo>
                    <a:pt x="37000" y="57315"/>
                  </a:lnTo>
                  <a:lnTo>
                    <a:pt x="39263" y="58795"/>
                  </a:lnTo>
                  <a:lnTo>
                    <a:pt x="47422" y="60439"/>
                  </a:lnTo>
                  <a:lnTo>
                    <a:pt x="66015" y="522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8182"/>
            <p:cNvSpPr/>
            <p:nvPr>
              <p:custDataLst>
                <p:tags r:id="rId33"/>
              </p:custDataLst>
            </p:nvPr>
          </p:nvSpPr>
          <p:spPr>
            <a:xfrm>
              <a:off x="11174437" y="5838975"/>
              <a:ext cx="65064" cy="104626"/>
            </a:xfrm>
            <a:custGeom>
              <a:avLst/>
              <a:gdLst/>
              <a:ahLst/>
              <a:cxnLst/>
              <a:rect l="0" t="0" r="0" b="0"/>
              <a:pathLst>
                <a:path w="65064" h="104626">
                  <a:moveTo>
                    <a:pt x="65063" y="18900"/>
                  </a:moveTo>
                  <a:lnTo>
                    <a:pt x="65063" y="18900"/>
                  </a:lnTo>
                  <a:lnTo>
                    <a:pt x="65063" y="13844"/>
                  </a:lnTo>
                  <a:lnTo>
                    <a:pt x="62239" y="8539"/>
                  </a:lnTo>
                  <a:lnTo>
                    <a:pt x="56861" y="1567"/>
                  </a:lnTo>
                  <a:lnTo>
                    <a:pt x="34196" y="0"/>
                  </a:lnTo>
                  <a:lnTo>
                    <a:pt x="24533" y="5561"/>
                  </a:lnTo>
                  <a:lnTo>
                    <a:pt x="11196" y="16266"/>
                  </a:lnTo>
                  <a:lnTo>
                    <a:pt x="3830" y="33289"/>
                  </a:lnTo>
                  <a:lnTo>
                    <a:pt x="0" y="53385"/>
                  </a:lnTo>
                  <a:lnTo>
                    <a:pt x="3923" y="77801"/>
                  </a:lnTo>
                  <a:lnTo>
                    <a:pt x="36488" y="104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8183"/>
            <p:cNvSpPr/>
            <p:nvPr>
              <p:custDataLst>
                <p:tags r:id="rId34"/>
              </p:custDataLst>
            </p:nvPr>
          </p:nvSpPr>
          <p:spPr>
            <a:xfrm>
              <a:off x="11079363" y="5810758"/>
              <a:ext cx="52060" cy="113793"/>
            </a:xfrm>
            <a:custGeom>
              <a:avLst/>
              <a:gdLst/>
              <a:ahLst/>
              <a:cxnLst/>
              <a:rect l="0" t="0" r="0" b="0"/>
              <a:pathLst>
                <a:path w="52060" h="113793">
                  <a:moveTo>
                    <a:pt x="45837" y="18542"/>
                  </a:moveTo>
                  <a:lnTo>
                    <a:pt x="45837" y="18542"/>
                  </a:lnTo>
                  <a:lnTo>
                    <a:pt x="45837" y="13486"/>
                  </a:lnTo>
                  <a:lnTo>
                    <a:pt x="43013" y="8181"/>
                  </a:lnTo>
                  <a:lnTo>
                    <a:pt x="37635" y="1209"/>
                  </a:lnTo>
                  <a:lnTo>
                    <a:pt x="26592" y="0"/>
                  </a:lnTo>
                  <a:lnTo>
                    <a:pt x="23482" y="889"/>
                  </a:lnTo>
                  <a:lnTo>
                    <a:pt x="21408" y="2541"/>
                  </a:lnTo>
                  <a:lnTo>
                    <a:pt x="2237" y="26069"/>
                  </a:lnTo>
                  <a:lnTo>
                    <a:pt x="0" y="36352"/>
                  </a:lnTo>
                  <a:lnTo>
                    <a:pt x="1830" y="45155"/>
                  </a:lnTo>
                  <a:lnTo>
                    <a:pt x="3799" y="48985"/>
                  </a:lnTo>
                  <a:lnTo>
                    <a:pt x="50407" y="92741"/>
                  </a:lnTo>
                  <a:lnTo>
                    <a:pt x="52059" y="96583"/>
                  </a:lnTo>
                  <a:lnTo>
                    <a:pt x="51044" y="100203"/>
                  </a:lnTo>
                  <a:lnTo>
                    <a:pt x="44271" y="107047"/>
                  </a:lnTo>
                  <a:lnTo>
                    <a:pt x="34206" y="110795"/>
                  </a:lnTo>
                  <a:lnTo>
                    <a:pt x="7737" y="1137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8184"/>
            <p:cNvSpPr/>
            <p:nvPr>
              <p:custDataLst>
                <p:tags r:id="rId35"/>
              </p:custDataLst>
            </p:nvPr>
          </p:nvSpPr>
          <p:spPr>
            <a:xfrm>
              <a:off x="10959740" y="5829855"/>
              <a:ext cx="70211" cy="111299"/>
            </a:xfrm>
            <a:custGeom>
              <a:avLst/>
              <a:gdLst/>
              <a:ahLst/>
              <a:cxnLst/>
              <a:rect l="0" t="0" r="0" b="0"/>
              <a:pathLst>
                <a:path w="70211" h="111299">
                  <a:moveTo>
                    <a:pt x="22585" y="37545"/>
                  </a:moveTo>
                  <a:lnTo>
                    <a:pt x="22585" y="37545"/>
                  </a:lnTo>
                  <a:lnTo>
                    <a:pt x="13175" y="37545"/>
                  </a:lnTo>
                  <a:lnTo>
                    <a:pt x="23207" y="42601"/>
                  </a:lnTo>
                  <a:lnTo>
                    <a:pt x="27234" y="43033"/>
                  </a:lnTo>
                  <a:lnTo>
                    <a:pt x="34529" y="40689"/>
                  </a:lnTo>
                  <a:lnTo>
                    <a:pt x="62955" y="21482"/>
                  </a:lnTo>
                  <a:lnTo>
                    <a:pt x="66985" y="15236"/>
                  </a:lnTo>
                  <a:lnTo>
                    <a:pt x="67002" y="12090"/>
                  </a:lnTo>
                  <a:lnTo>
                    <a:pt x="64199" y="5770"/>
                  </a:lnTo>
                  <a:lnTo>
                    <a:pt x="61969" y="3662"/>
                  </a:lnTo>
                  <a:lnTo>
                    <a:pt x="56669" y="1319"/>
                  </a:lnTo>
                  <a:lnTo>
                    <a:pt x="47736" y="0"/>
                  </a:lnTo>
                  <a:lnTo>
                    <a:pt x="28274" y="9722"/>
                  </a:lnTo>
                  <a:lnTo>
                    <a:pt x="17000" y="23063"/>
                  </a:lnTo>
                  <a:lnTo>
                    <a:pt x="1137" y="52441"/>
                  </a:lnTo>
                  <a:lnTo>
                    <a:pt x="0" y="65685"/>
                  </a:lnTo>
                  <a:lnTo>
                    <a:pt x="7892" y="91435"/>
                  </a:lnTo>
                  <a:lnTo>
                    <a:pt x="19230" y="101360"/>
                  </a:lnTo>
                  <a:lnTo>
                    <a:pt x="33794" y="108240"/>
                  </a:lnTo>
                  <a:lnTo>
                    <a:pt x="47321" y="111298"/>
                  </a:lnTo>
                  <a:lnTo>
                    <a:pt x="70210" y="1042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8185"/>
            <p:cNvSpPr/>
            <p:nvPr>
              <p:custDataLst>
                <p:tags r:id="rId36"/>
              </p:custDataLst>
            </p:nvPr>
          </p:nvSpPr>
          <p:spPr>
            <a:xfrm>
              <a:off x="10660190" y="5829300"/>
              <a:ext cx="122111" cy="57151"/>
            </a:xfrm>
            <a:custGeom>
              <a:avLst/>
              <a:gdLst/>
              <a:ahLst/>
              <a:cxnLst/>
              <a:rect l="0" t="0" r="0" b="0"/>
              <a:pathLst>
                <a:path w="122111" h="57151">
                  <a:moveTo>
                    <a:pt x="17335" y="57150"/>
                  </a:moveTo>
                  <a:lnTo>
                    <a:pt x="17335" y="57150"/>
                  </a:lnTo>
                  <a:lnTo>
                    <a:pt x="12278" y="47037"/>
                  </a:lnTo>
                  <a:lnTo>
                    <a:pt x="9729" y="44058"/>
                  </a:lnTo>
                  <a:lnTo>
                    <a:pt x="2148" y="38807"/>
                  </a:lnTo>
                  <a:lnTo>
                    <a:pt x="0" y="33829"/>
                  </a:lnTo>
                  <a:lnTo>
                    <a:pt x="489" y="31018"/>
                  </a:lnTo>
                  <a:lnTo>
                    <a:pt x="3850" y="25074"/>
                  </a:lnTo>
                  <a:lnTo>
                    <a:pt x="14517" y="21728"/>
                  </a:lnTo>
                  <a:lnTo>
                    <a:pt x="35550" y="17022"/>
                  </a:lnTo>
                  <a:lnTo>
                    <a:pt x="51889" y="12857"/>
                  </a:lnTo>
                  <a:lnTo>
                    <a:pt x="12211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8186"/>
            <p:cNvSpPr/>
            <p:nvPr>
              <p:custDataLst>
                <p:tags r:id="rId37"/>
              </p:custDataLst>
            </p:nvPr>
          </p:nvSpPr>
          <p:spPr>
            <a:xfrm>
              <a:off x="10706100" y="5681432"/>
              <a:ext cx="47626" cy="262169"/>
            </a:xfrm>
            <a:custGeom>
              <a:avLst/>
              <a:gdLst/>
              <a:ahLst/>
              <a:cxnLst/>
              <a:rect l="0" t="0" r="0" b="0"/>
              <a:pathLst>
                <a:path w="47626" h="262169">
                  <a:moveTo>
                    <a:pt x="47625" y="43093"/>
                  </a:moveTo>
                  <a:lnTo>
                    <a:pt x="47625" y="43093"/>
                  </a:lnTo>
                  <a:lnTo>
                    <a:pt x="38491" y="7494"/>
                  </a:lnTo>
                  <a:lnTo>
                    <a:pt x="33160" y="677"/>
                  </a:lnTo>
                  <a:lnTo>
                    <a:pt x="30574" y="0"/>
                  </a:lnTo>
                  <a:lnTo>
                    <a:pt x="27791" y="605"/>
                  </a:lnTo>
                  <a:lnTo>
                    <a:pt x="24877" y="2068"/>
                  </a:lnTo>
                  <a:lnTo>
                    <a:pt x="15720" y="14239"/>
                  </a:lnTo>
                  <a:lnTo>
                    <a:pt x="9690" y="59070"/>
                  </a:lnTo>
                  <a:lnTo>
                    <a:pt x="3342" y="96040"/>
                  </a:lnTo>
                  <a:lnTo>
                    <a:pt x="660" y="140335"/>
                  </a:lnTo>
                  <a:lnTo>
                    <a:pt x="196" y="177034"/>
                  </a:lnTo>
                  <a:lnTo>
                    <a:pt x="26" y="219324"/>
                  </a:lnTo>
                  <a:lnTo>
                    <a:pt x="0" y="2621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8187"/>
            <p:cNvSpPr/>
            <p:nvPr>
              <p:custDataLst>
                <p:tags r:id="rId38"/>
              </p:custDataLst>
            </p:nvPr>
          </p:nvSpPr>
          <p:spPr>
            <a:xfrm>
              <a:off x="11839575" y="5423762"/>
              <a:ext cx="108463" cy="138839"/>
            </a:xfrm>
            <a:custGeom>
              <a:avLst/>
              <a:gdLst/>
              <a:ahLst/>
              <a:cxnLst/>
              <a:rect l="0" t="0" r="0" b="0"/>
              <a:pathLst>
                <a:path w="108463" h="138839">
                  <a:moveTo>
                    <a:pt x="0" y="5488"/>
                  </a:moveTo>
                  <a:lnTo>
                    <a:pt x="0" y="5488"/>
                  </a:lnTo>
                  <a:lnTo>
                    <a:pt x="5058" y="432"/>
                  </a:lnTo>
                  <a:lnTo>
                    <a:pt x="6546" y="0"/>
                  </a:lnTo>
                  <a:lnTo>
                    <a:pt x="7538" y="772"/>
                  </a:lnTo>
                  <a:lnTo>
                    <a:pt x="9702" y="4450"/>
                  </a:lnTo>
                  <a:lnTo>
                    <a:pt x="15810" y="12471"/>
                  </a:lnTo>
                  <a:lnTo>
                    <a:pt x="17608" y="18469"/>
                  </a:lnTo>
                  <a:lnTo>
                    <a:pt x="18623" y="32853"/>
                  </a:lnTo>
                  <a:lnTo>
                    <a:pt x="9324" y="76491"/>
                  </a:lnTo>
                  <a:lnTo>
                    <a:pt x="4852" y="83965"/>
                  </a:lnTo>
                  <a:lnTo>
                    <a:pt x="4291" y="86381"/>
                  </a:lnTo>
                  <a:lnTo>
                    <a:pt x="4979" y="87991"/>
                  </a:lnTo>
                  <a:lnTo>
                    <a:pt x="6493" y="89065"/>
                  </a:lnTo>
                  <a:lnTo>
                    <a:pt x="7504" y="88723"/>
                  </a:lnTo>
                  <a:lnTo>
                    <a:pt x="8177" y="87436"/>
                  </a:lnTo>
                  <a:lnTo>
                    <a:pt x="8626" y="85520"/>
                  </a:lnTo>
                  <a:lnTo>
                    <a:pt x="24485" y="64292"/>
                  </a:lnTo>
                  <a:lnTo>
                    <a:pt x="25850" y="60565"/>
                  </a:lnTo>
                  <a:lnTo>
                    <a:pt x="54852" y="27253"/>
                  </a:lnTo>
                  <a:lnTo>
                    <a:pt x="64242" y="20453"/>
                  </a:lnTo>
                  <a:lnTo>
                    <a:pt x="73003" y="17431"/>
                  </a:lnTo>
                  <a:lnTo>
                    <a:pt x="83951" y="16088"/>
                  </a:lnTo>
                  <a:lnTo>
                    <a:pt x="93051" y="18313"/>
                  </a:lnTo>
                  <a:lnTo>
                    <a:pt x="96959" y="20388"/>
                  </a:lnTo>
                  <a:lnTo>
                    <a:pt x="104123" y="31160"/>
                  </a:lnTo>
                  <a:lnTo>
                    <a:pt x="107514" y="38477"/>
                  </a:lnTo>
                  <a:lnTo>
                    <a:pt x="108462" y="55075"/>
                  </a:lnTo>
                  <a:lnTo>
                    <a:pt x="104298" y="73035"/>
                  </a:lnTo>
                  <a:lnTo>
                    <a:pt x="78477" y="119903"/>
                  </a:lnTo>
                  <a:lnTo>
                    <a:pt x="66675" y="1388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8188"/>
            <p:cNvSpPr/>
            <p:nvPr>
              <p:custDataLst>
                <p:tags r:id="rId39"/>
              </p:custDataLst>
            </p:nvPr>
          </p:nvSpPr>
          <p:spPr>
            <a:xfrm>
              <a:off x="11721563" y="5433287"/>
              <a:ext cx="70388" cy="98167"/>
            </a:xfrm>
            <a:custGeom>
              <a:avLst/>
              <a:gdLst/>
              <a:ahLst/>
              <a:cxnLst/>
              <a:rect l="0" t="0" r="0" b="0"/>
              <a:pathLst>
                <a:path w="70388" h="98167">
                  <a:moveTo>
                    <a:pt x="51337" y="5488"/>
                  </a:moveTo>
                  <a:lnTo>
                    <a:pt x="51337" y="5488"/>
                  </a:lnTo>
                  <a:lnTo>
                    <a:pt x="51337" y="432"/>
                  </a:lnTo>
                  <a:lnTo>
                    <a:pt x="50279" y="0"/>
                  </a:lnTo>
                  <a:lnTo>
                    <a:pt x="40976" y="4091"/>
                  </a:lnTo>
                  <a:lnTo>
                    <a:pt x="34033" y="5925"/>
                  </a:lnTo>
                  <a:lnTo>
                    <a:pt x="23891" y="10269"/>
                  </a:lnTo>
                  <a:lnTo>
                    <a:pt x="15150" y="21371"/>
                  </a:lnTo>
                  <a:lnTo>
                    <a:pt x="914" y="54369"/>
                  </a:lnTo>
                  <a:lnTo>
                    <a:pt x="0" y="69900"/>
                  </a:lnTo>
                  <a:lnTo>
                    <a:pt x="1237" y="77004"/>
                  </a:lnTo>
                  <a:lnTo>
                    <a:pt x="8255" y="87720"/>
                  </a:lnTo>
                  <a:lnTo>
                    <a:pt x="17373" y="94952"/>
                  </a:lnTo>
                  <a:lnTo>
                    <a:pt x="24953" y="98166"/>
                  </a:lnTo>
                  <a:lnTo>
                    <a:pt x="34672" y="96774"/>
                  </a:lnTo>
                  <a:lnTo>
                    <a:pt x="46047" y="91568"/>
                  </a:lnTo>
                  <a:lnTo>
                    <a:pt x="58158" y="82198"/>
                  </a:lnTo>
                  <a:lnTo>
                    <a:pt x="64952" y="70979"/>
                  </a:lnTo>
                  <a:lnTo>
                    <a:pt x="68775" y="49940"/>
                  </a:lnTo>
                  <a:lnTo>
                    <a:pt x="70068" y="19443"/>
                  </a:lnTo>
                  <a:lnTo>
                    <a:pt x="69116" y="14791"/>
                  </a:lnTo>
                  <a:lnTo>
                    <a:pt x="67423" y="11690"/>
                  </a:lnTo>
                  <a:lnTo>
                    <a:pt x="62157" y="6713"/>
                  </a:lnTo>
                  <a:lnTo>
                    <a:pt x="62784" y="6305"/>
                  </a:lnTo>
                  <a:lnTo>
                    <a:pt x="70387" y="5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8189"/>
            <p:cNvSpPr/>
            <p:nvPr>
              <p:custDataLst>
                <p:tags r:id="rId40"/>
              </p:custDataLst>
            </p:nvPr>
          </p:nvSpPr>
          <p:spPr>
            <a:xfrm>
              <a:off x="11696700" y="5348445"/>
              <a:ext cx="9526" cy="14131"/>
            </a:xfrm>
            <a:custGeom>
              <a:avLst/>
              <a:gdLst/>
              <a:ahLst/>
              <a:cxnLst/>
              <a:rect l="0" t="0" r="0" b="0"/>
              <a:pathLst>
                <a:path w="9526" h="14131">
                  <a:moveTo>
                    <a:pt x="0" y="14130"/>
                  </a:moveTo>
                  <a:lnTo>
                    <a:pt x="0" y="14130"/>
                  </a:lnTo>
                  <a:lnTo>
                    <a:pt x="5058" y="9074"/>
                  </a:lnTo>
                  <a:lnTo>
                    <a:pt x="7538" y="3769"/>
                  </a:lnTo>
                  <a:lnTo>
                    <a:pt x="8202" y="873"/>
                  </a:lnTo>
                  <a:lnTo>
                    <a:pt x="8642" y="0"/>
                  </a:lnTo>
                  <a:lnTo>
                    <a:pt x="8937" y="477"/>
                  </a:lnTo>
                  <a:lnTo>
                    <a:pt x="9525" y="141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8190"/>
            <p:cNvSpPr/>
            <p:nvPr>
              <p:custDataLst>
                <p:tags r:id="rId41"/>
              </p:custDataLst>
            </p:nvPr>
          </p:nvSpPr>
          <p:spPr>
            <a:xfrm>
              <a:off x="11639550" y="5429250"/>
              <a:ext cx="28576" cy="104776"/>
            </a:xfrm>
            <a:custGeom>
              <a:avLst/>
              <a:gdLst/>
              <a:ahLst/>
              <a:cxnLst/>
              <a:rect l="0" t="0" r="0" b="0"/>
              <a:pathLst>
                <a:path w="28576" h="104776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12174" y="30592"/>
                  </a:lnTo>
                  <a:lnTo>
                    <a:pt x="4703" y="77214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8191"/>
            <p:cNvSpPr/>
            <p:nvPr>
              <p:custDataLst>
                <p:tags r:id="rId42"/>
              </p:custDataLst>
            </p:nvPr>
          </p:nvSpPr>
          <p:spPr>
            <a:xfrm>
              <a:off x="11492795" y="5419993"/>
              <a:ext cx="127706" cy="18783"/>
            </a:xfrm>
            <a:custGeom>
              <a:avLst/>
              <a:gdLst/>
              <a:ahLst/>
              <a:cxnLst/>
              <a:rect l="0" t="0" r="0" b="0"/>
              <a:pathLst>
                <a:path w="127706" h="18783">
                  <a:moveTo>
                    <a:pt x="32455" y="18782"/>
                  </a:moveTo>
                  <a:lnTo>
                    <a:pt x="32455" y="18782"/>
                  </a:lnTo>
                  <a:lnTo>
                    <a:pt x="2823" y="9845"/>
                  </a:lnTo>
                  <a:lnTo>
                    <a:pt x="0" y="9650"/>
                  </a:lnTo>
                  <a:lnTo>
                    <a:pt x="234" y="8461"/>
                  </a:lnTo>
                  <a:lnTo>
                    <a:pt x="6140" y="4317"/>
                  </a:lnTo>
                  <a:lnTo>
                    <a:pt x="21365" y="1090"/>
                  </a:lnTo>
                  <a:lnTo>
                    <a:pt x="59623" y="0"/>
                  </a:lnTo>
                  <a:lnTo>
                    <a:pt x="127705" y="92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8192"/>
            <p:cNvSpPr/>
            <p:nvPr>
              <p:custDataLst>
                <p:tags r:id="rId43"/>
              </p:custDataLst>
            </p:nvPr>
          </p:nvSpPr>
          <p:spPr>
            <a:xfrm>
              <a:off x="11401425" y="5302574"/>
              <a:ext cx="223306" cy="243423"/>
            </a:xfrm>
            <a:custGeom>
              <a:avLst/>
              <a:gdLst/>
              <a:ahLst/>
              <a:cxnLst/>
              <a:rect l="0" t="0" r="0" b="0"/>
              <a:pathLst>
                <a:path w="223306" h="243423">
                  <a:moveTo>
                    <a:pt x="0" y="174301"/>
                  </a:moveTo>
                  <a:lnTo>
                    <a:pt x="0" y="174301"/>
                  </a:lnTo>
                  <a:lnTo>
                    <a:pt x="5057" y="174301"/>
                  </a:lnTo>
                  <a:lnTo>
                    <a:pt x="6546" y="173243"/>
                  </a:lnTo>
                  <a:lnTo>
                    <a:pt x="7538" y="171479"/>
                  </a:lnTo>
                  <a:lnTo>
                    <a:pt x="8202" y="169245"/>
                  </a:lnTo>
                  <a:lnTo>
                    <a:pt x="17609" y="156968"/>
                  </a:lnTo>
                  <a:lnTo>
                    <a:pt x="18090" y="157454"/>
                  </a:lnTo>
                  <a:lnTo>
                    <a:pt x="18623" y="160817"/>
                  </a:lnTo>
                  <a:lnTo>
                    <a:pt x="10098" y="198501"/>
                  </a:lnTo>
                  <a:lnTo>
                    <a:pt x="9559" y="228757"/>
                  </a:lnTo>
                  <a:lnTo>
                    <a:pt x="11664" y="229655"/>
                  </a:lnTo>
                  <a:lnTo>
                    <a:pt x="19648" y="230652"/>
                  </a:lnTo>
                  <a:lnTo>
                    <a:pt x="27430" y="228273"/>
                  </a:lnTo>
                  <a:lnTo>
                    <a:pt x="50844" y="208611"/>
                  </a:lnTo>
                  <a:lnTo>
                    <a:pt x="65996" y="194008"/>
                  </a:lnTo>
                  <a:lnTo>
                    <a:pt x="66473" y="198602"/>
                  </a:lnTo>
                  <a:lnTo>
                    <a:pt x="66615" y="206666"/>
                  </a:lnTo>
                  <a:lnTo>
                    <a:pt x="67692" y="208578"/>
                  </a:lnTo>
                  <a:lnTo>
                    <a:pt x="69469" y="209852"/>
                  </a:lnTo>
                  <a:lnTo>
                    <a:pt x="74268" y="212327"/>
                  </a:lnTo>
                  <a:lnTo>
                    <a:pt x="79927" y="216954"/>
                  </a:lnTo>
                  <a:lnTo>
                    <a:pt x="83976" y="217553"/>
                  </a:lnTo>
                  <a:lnTo>
                    <a:pt x="94119" y="215397"/>
                  </a:lnTo>
                  <a:lnTo>
                    <a:pt x="111730" y="203176"/>
                  </a:lnTo>
                  <a:lnTo>
                    <a:pt x="118449" y="194895"/>
                  </a:lnTo>
                  <a:lnTo>
                    <a:pt x="146897" y="150892"/>
                  </a:lnTo>
                  <a:lnTo>
                    <a:pt x="175821" y="105327"/>
                  </a:lnTo>
                  <a:lnTo>
                    <a:pt x="193415" y="64755"/>
                  </a:lnTo>
                  <a:lnTo>
                    <a:pt x="209516" y="24095"/>
                  </a:lnTo>
                  <a:lnTo>
                    <a:pt x="223305" y="161"/>
                  </a:lnTo>
                  <a:lnTo>
                    <a:pt x="222953" y="0"/>
                  </a:lnTo>
                  <a:lnTo>
                    <a:pt x="221660" y="950"/>
                  </a:lnTo>
                  <a:lnTo>
                    <a:pt x="206232" y="44045"/>
                  </a:lnTo>
                  <a:lnTo>
                    <a:pt x="192339" y="79968"/>
                  </a:lnTo>
                  <a:lnTo>
                    <a:pt x="181518" y="117423"/>
                  </a:lnTo>
                  <a:lnTo>
                    <a:pt x="168383" y="157892"/>
                  </a:lnTo>
                  <a:lnTo>
                    <a:pt x="155237" y="203224"/>
                  </a:lnTo>
                  <a:lnTo>
                    <a:pt x="154718" y="219964"/>
                  </a:lnTo>
                  <a:lnTo>
                    <a:pt x="158017" y="230931"/>
                  </a:lnTo>
                  <a:lnTo>
                    <a:pt x="165823" y="243056"/>
                  </a:lnTo>
                  <a:lnTo>
                    <a:pt x="167699" y="243422"/>
                  </a:lnTo>
                  <a:lnTo>
                    <a:pt x="168949" y="241548"/>
                  </a:lnTo>
                  <a:lnTo>
                    <a:pt x="171450" y="2028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8193"/>
            <p:cNvSpPr/>
            <p:nvPr>
              <p:custDataLst>
                <p:tags r:id="rId44"/>
              </p:custDataLst>
            </p:nvPr>
          </p:nvSpPr>
          <p:spPr>
            <a:xfrm>
              <a:off x="11308056" y="5314950"/>
              <a:ext cx="72812" cy="234143"/>
            </a:xfrm>
            <a:custGeom>
              <a:avLst/>
              <a:gdLst/>
              <a:ahLst/>
              <a:cxnLst/>
              <a:rect l="0" t="0" r="0" b="0"/>
              <a:pathLst>
                <a:path w="72812" h="234143">
                  <a:moveTo>
                    <a:pt x="64794" y="0"/>
                  </a:moveTo>
                  <a:lnTo>
                    <a:pt x="64794" y="0"/>
                  </a:lnTo>
                  <a:lnTo>
                    <a:pt x="64794" y="46264"/>
                  </a:lnTo>
                  <a:lnTo>
                    <a:pt x="54433" y="86800"/>
                  </a:lnTo>
                  <a:lnTo>
                    <a:pt x="42405" y="134150"/>
                  </a:lnTo>
                  <a:lnTo>
                    <a:pt x="29836" y="179251"/>
                  </a:lnTo>
                  <a:lnTo>
                    <a:pt x="13990" y="223317"/>
                  </a:lnTo>
                  <a:lnTo>
                    <a:pt x="7642" y="231544"/>
                  </a:lnTo>
                  <a:lnTo>
                    <a:pt x="4467" y="233738"/>
                  </a:lnTo>
                  <a:lnTo>
                    <a:pt x="2351" y="234142"/>
                  </a:lnTo>
                  <a:lnTo>
                    <a:pt x="943" y="233353"/>
                  </a:lnTo>
                  <a:lnTo>
                    <a:pt x="0" y="231768"/>
                  </a:lnTo>
                  <a:lnTo>
                    <a:pt x="3733" y="214369"/>
                  </a:lnTo>
                  <a:lnTo>
                    <a:pt x="20558" y="169713"/>
                  </a:lnTo>
                  <a:lnTo>
                    <a:pt x="29932" y="152473"/>
                  </a:lnTo>
                  <a:lnTo>
                    <a:pt x="36247" y="147141"/>
                  </a:lnTo>
                  <a:lnTo>
                    <a:pt x="39413" y="145719"/>
                  </a:lnTo>
                  <a:lnTo>
                    <a:pt x="48575" y="146962"/>
                  </a:lnTo>
                  <a:lnTo>
                    <a:pt x="58645" y="151042"/>
                  </a:lnTo>
                  <a:lnTo>
                    <a:pt x="66646" y="156382"/>
                  </a:lnTo>
                  <a:lnTo>
                    <a:pt x="70908" y="162284"/>
                  </a:lnTo>
                  <a:lnTo>
                    <a:pt x="72803" y="170552"/>
                  </a:lnTo>
                  <a:lnTo>
                    <a:pt x="72811" y="190939"/>
                  </a:lnTo>
                  <a:lnTo>
                    <a:pt x="69064" y="200573"/>
                  </a:lnTo>
                  <a:lnTo>
                    <a:pt x="50889" y="217003"/>
                  </a:lnTo>
                  <a:lnTo>
                    <a:pt x="35510" y="225163"/>
                  </a:lnTo>
                  <a:lnTo>
                    <a:pt x="19193" y="227581"/>
                  </a:lnTo>
                  <a:lnTo>
                    <a:pt x="15343" y="225804"/>
                  </a:lnTo>
                  <a:lnTo>
                    <a:pt x="7644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8194"/>
            <p:cNvSpPr/>
            <p:nvPr>
              <p:custDataLst>
                <p:tags r:id="rId45"/>
              </p:custDataLst>
            </p:nvPr>
          </p:nvSpPr>
          <p:spPr>
            <a:xfrm>
              <a:off x="11268075" y="532447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38100"/>
                  </a:moveTo>
                  <a:lnTo>
                    <a:pt x="1905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8195"/>
            <p:cNvSpPr/>
            <p:nvPr>
              <p:custDataLst>
                <p:tags r:id="rId46"/>
              </p:custDataLst>
            </p:nvPr>
          </p:nvSpPr>
          <p:spPr>
            <a:xfrm>
              <a:off x="11249025" y="54483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9525" y="1733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8196"/>
            <p:cNvSpPr/>
            <p:nvPr>
              <p:custDataLst>
                <p:tags r:id="rId47"/>
              </p:custDataLst>
            </p:nvPr>
          </p:nvSpPr>
          <p:spPr>
            <a:xfrm>
              <a:off x="11144250" y="5410593"/>
              <a:ext cx="66676" cy="120563"/>
            </a:xfrm>
            <a:custGeom>
              <a:avLst/>
              <a:gdLst/>
              <a:ahLst/>
              <a:cxnLst/>
              <a:rect l="0" t="0" r="0" b="0"/>
              <a:pathLst>
                <a:path w="66676" h="120563">
                  <a:moveTo>
                    <a:pt x="0" y="9132"/>
                  </a:moveTo>
                  <a:lnTo>
                    <a:pt x="0" y="9132"/>
                  </a:lnTo>
                  <a:lnTo>
                    <a:pt x="0" y="931"/>
                  </a:lnTo>
                  <a:lnTo>
                    <a:pt x="1058" y="490"/>
                  </a:lnTo>
                  <a:lnTo>
                    <a:pt x="5057" y="0"/>
                  </a:lnTo>
                  <a:lnTo>
                    <a:pt x="10361" y="2604"/>
                  </a:lnTo>
                  <a:lnTo>
                    <a:pt x="17304" y="9406"/>
                  </a:lnTo>
                  <a:lnTo>
                    <a:pt x="36187" y="39642"/>
                  </a:lnTo>
                  <a:lnTo>
                    <a:pt x="41483" y="56559"/>
                  </a:lnTo>
                  <a:lnTo>
                    <a:pt x="38513" y="79041"/>
                  </a:lnTo>
                  <a:lnTo>
                    <a:pt x="28528" y="116973"/>
                  </a:lnTo>
                  <a:lnTo>
                    <a:pt x="26427" y="119126"/>
                  </a:lnTo>
                  <a:lnTo>
                    <a:pt x="23968" y="120562"/>
                  </a:lnTo>
                  <a:lnTo>
                    <a:pt x="21271" y="120460"/>
                  </a:lnTo>
                  <a:lnTo>
                    <a:pt x="15450" y="117525"/>
                  </a:lnTo>
                  <a:lnTo>
                    <a:pt x="14533" y="115260"/>
                  </a:lnTo>
                  <a:lnTo>
                    <a:pt x="14980" y="112693"/>
                  </a:lnTo>
                  <a:lnTo>
                    <a:pt x="25060" y="84780"/>
                  </a:lnTo>
                  <a:lnTo>
                    <a:pt x="27013" y="75209"/>
                  </a:lnTo>
                  <a:lnTo>
                    <a:pt x="66675" y="186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8197"/>
            <p:cNvSpPr/>
            <p:nvPr>
              <p:custDataLst>
                <p:tags r:id="rId48"/>
              </p:custDataLst>
            </p:nvPr>
          </p:nvSpPr>
          <p:spPr>
            <a:xfrm>
              <a:off x="11053037" y="5410200"/>
              <a:ext cx="72164" cy="19051"/>
            </a:xfrm>
            <a:custGeom>
              <a:avLst/>
              <a:gdLst/>
              <a:ahLst/>
              <a:cxnLst/>
              <a:rect l="0" t="0" r="0" b="0"/>
              <a:pathLst>
                <a:path w="72164" h="19051">
                  <a:moveTo>
                    <a:pt x="5488" y="19050"/>
                  </a:moveTo>
                  <a:lnTo>
                    <a:pt x="5488" y="19050"/>
                  </a:lnTo>
                  <a:lnTo>
                    <a:pt x="431" y="19050"/>
                  </a:lnTo>
                  <a:lnTo>
                    <a:pt x="0" y="17992"/>
                  </a:lnTo>
                  <a:lnTo>
                    <a:pt x="2343" y="13994"/>
                  </a:lnTo>
                  <a:lnTo>
                    <a:pt x="4449" y="12505"/>
                  </a:lnTo>
                  <a:lnTo>
                    <a:pt x="30213" y="3240"/>
                  </a:lnTo>
                  <a:lnTo>
                    <a:pt x="721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8198"/>
            <p:cNvSpPr/>
            <p:nvPr>
              <p:custDataLst>
                <p:tags r:id="rId49"/>
              </p:custDataLst>
            </p:nvPr>
          </p:nvSpPr>
          <p:spPr>
            <a:xfrm>
              <a:off x="11078095" y="5305817"/>
              <a:ext cx="47106" cy="247766"/>
            </a:xfrm>
            <a:custGeom>
              <a:avLst/>
              <a:gdLst/>
              <a:ahLst/>
              <a:cxnLst/>
              <a:rect l="0" t="0" r="0" b="0"/>
              <a:pathLst>
                <a:path w="47106" h="247766">
                  <a:moveTo>
                    <a:pt x="47105" y="9133"/>
                  </a:moveTo>
                  <a:lnTo>
                    <a:pt x="47105" y="9133"/>
                  </a:lnTo>
                  <a:lnTo>
                    <a:pt x="47105" y="4077"/>
                  </a:lnTo>
                  <a:lnTo>
                    <a:pt x="46047" y="2588"/>
                  </a:lnTo>
                  <a:lnTo>
                    <a:pt x="44281" y="1594"/>
                  </a:lnTo>
                  <a:lnTo>
                    <a:pt x="38903" y="0"/>
                  </a:lnTo>
                  <a:lnTo>
                    <a:pt x="38463" y="928"/>
                  </a:lnTo>
                  <a:lnTo>
                    <a:pt x="34932" y="12843"/>
                  </a:lnTo>
                  <a:lnTo>
                    <a:pt x="32640" y="17956"/>
                  </a:lnTo>
                  <a:lnTo>
                    <a:pt x="27903" y="56580"/>
                  </a:lnTo>
                  <a:lnTo>
                    <a:pt x="20695" y="99330"/>
                  </a:lnTo>
                  <a:lnTo>
                    <a:pt x="13901" y="138898"/>
                  </a:lnTo>
                  <a:lnTo>
                    <a:pt x="3426" y="184304"/>
                  </a:lnTo>
                  <a:lnTo>
                    <a:pt x="0" y="220845"/>
                  </a:lnTo>
                  <a:lnTo>
                    <a:pt x="4690" y="242842"/>
                  </a:lnTo>
                  <a:lnTo>
                    <a:pt x="6128" y="246431"/>
                  </a:lnTo>
                  <a:lnTo>
                    <a:pt x="7087" y="247765"/>
                  </a:lnTo>
                  <a:lnTo>
                    <a:pt x="18739" y="242301"/>
                  </a:lnTo>
                  <a:lnTo>
                    <a:pt x="37580" y="2186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8199"/>
            <p:cNvSpPr/>
            <p:nvPr>
              <p:custDataLst>
                <p:tags r:id="rId50"/>
              </p:custDataLst>
            </p:nvPr>
          </p:nvSpPr>
          <p:spPr>
            <a:xfrm>
              <a:off x="10974722" y="5383457"/>
              <a:ext cx="64754" cy="164187"/>
            </a:xfrm>
            <a:custGeom>
              <a:avLst/>
              <a:gdLst/>
              <a:ahLst/>
              <a:cxnLst/>
              <a:rect l="0" t="0" r="0" b="0"/>
              <a:pathLst>
                <a:path w="64754" h="164187">
                  <a:moveTo>
                    <a:pt x="64753" y="26743"/>
                  </a:moveTo>
                  <a:lnTo>
                    <a:pt x="64753" y="26743"/>
                  </a:lnTo>
                  <a:lnTo>
                    <a:pt x="64753" y="13486"/>
                  </a:lnTo>
                  <a:lnTo>
                    <a:pt x="62636" y="10496"/>
                  </a:lnTo>
                  <a:lnTo>
                    <a:pt x="54641" y="4353"/>
                  </a:lnTo>
                  <a:lnTo>
                    <a:pt x="44031" y="917"/>
                  </a:lnTo>
                  <a:lnTo>
                    <a:pt x="38239" y="0"/>
                  </a:lnTo>
                  <a:lnTo>
                    <a:pt x="28981" y="1805"/>
                  </a:lnTo>
                  <a:lnTo>
                    <a:pt x="17817" y="8771"/>
                  </a:lnTo>
                  <a:lnTo>
                    <a:pt x="11085" y="15581"/>
                  </a:lnTo>
                  <a:lnTo>
                    <a:pt x="4564" y="25663"/>
                  </a:lnTo>
                  <a:lnTo>
                    <a:pt x="0" y="43238"/>
                  </a:lnTo>
                  <a:lnTo>
                    <a:pt x="1476" y="49382"/>
                  </a:lnTo>
                  <a:lnTo>
                    <a:pt x="29985" y="94601"/>
                  </a:lnTo>
                  <a:lnTo>
                    <a:pt x="58183" y="132467"/>
                  </a:lnTo>
                  <a:lnTo>
                    <a:pt x="61833" y="141817"/>
                  </a:lnTo>
                  <a:lnTo>
                    <a:pt x="61749" y="145793"/>
                  </a:lnTo>
                  <a:lnTo>
                    <a:pt x="58831" y="153032"/>
                  </a:lnTo>
                  <a:lnTo>
                    <a:pt x="51238" y="163057"/>
                  </a:lnTo>
                  <a:lnTo>
                    <a:pt x="47276" y="164186"/>
                  </a:lnTo>
                  <a:lnTo>
                    <a:pt x="29788" y="160841"/>
                  </a:lnTo>
                  <a:lnTo>
                    <a:pt x="22525" y="155258"/>
                  </a:lnTo>
                  <a:lnTo>
                    <a:pt x="17128" y="1315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8200"/>
            <p:cNvSpPr/>
            <p:nvPr>
              <p:custDataLst>
                <p:tags r:id="rId51"/>
              </p:custDataLst>
            </p:nvPr>
          </p:nvSpPr>
          <p:spPr>
            <a:xfrm>
              <a:off x="10915650" y="5383733"/>
              <a:ext cx="1" cy="26468"/>
            </a:xfrm>
            <a:custGeom>
              <a:avLst/>
              <a:gdLst/>
              <a:ahLst/>
              <a:cxnLst/>
              <a:rect l="0" t="0" r="0" b="0"/>
              <a:pathLst>
                <a:path w="1" h="26468">
                  <a:moveTo>
                    <a:pt x="0" y="26467"/>
                  </a:moveTo>
                  <a:lnTo>
                    <a:pt x="0" y="26467"/>
                  </a:lnTo>
                  <a:lnTo>
                    <a:pt x="0" y="0"/>
                  </a:lnTo>
                  <a:lnTo>
                    <a:pt x="0" y="7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8201"/>
            <p:cNvSpPr/>
            <p:nvPr>
              <p:custDataLst>
                <p:tags r:id="rId52"/>
              </p:custDataLst>
            </p:nvPr>
          </p:nvSpPr>
          <p:spPr>
            <a:xfrm>
              <a:off x="10906125" y="5486400"/>
              <a:ext cx="17728" cy="66676"/>
            </a:xfrm>
            <a:custGeom>
              <a:avLst/>
              <a:gdLst/>
              <a:ahLst/>
              <a:cxnLst/>
              <a:rect l="0" t="0" r="0" b="0"/>
              <a:pathLst>
                <a:path w="17728" h="66676">
                  <a:moveTo>
                    <a:pt x="9525" y="0"/>
                  </a:moveTo>
                  <a:lnTo>
                    <a:pt x="9525" y="0"/>
                  </a:lnTo>
                  <a:lnTo>
                    <a:pt x="17727" y="0"/>
                  </a:lnTo>
                  <a:lnTo>
                    <a:pt x="8545" y="0"/>
                  </a:lnTo>
                  <a:lnTo>
                    <a:pt x="5697" y="1058"/>
                  </a:lnTo>
                  <a:lnTo>
                    <a:pt x="3797" y="2822"/>
                  </a:lnTo>
                  <a:lnTo>
                    <a:pt x="2531" y="505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8202"/>
            <p:cNvSpPr/>
            <p:nvPr>
              <p:custDataLst>
                <p:tags r:id="rId53"/>
              </p:custDataLst>
            </p:nvPr>
          </p:nvSpPr>
          <p:spPr>
            <a:xfrm>
              <a:off x="10727206" y="5288257"/>
              <a:ext cx="130652" cy="264804"/>
            </a:xfrm>
            <a:custGeom>
              <a:avLst/>
              <a:gdLst/>
              <a:ahLst/>
              <a:cxnLst/>
              <a:rect l="0" t="0" r="0" b="0"/>
              <a:pathLst>
                <a:path w="130652" h="264804">
                  <a:moveTo>
                    <a:pt x="7469" y="93368"/>
                  </a:moveTo>
                  <a:lnTo>
                    <a:pt x="7469" y="93368"/>
                  </a:lnTo>
                  <a:lnTo>
                    <a:pt x="7469" y="74356"/>
                  </a:lnTo>
                  <a:lnTo>
                    <a:pt x="7469" y="96985"/>
                  </a:lnTo>
                  <a:lnTo>
                    <a:pt x="10293" y="103089"/>
                  </a:lnTo>
                  <a:lnTo>
                    <a:pt x="14015" y="109330"/>
                  </a:lnTo>
                  <a:lnTo>
                    <a:pt x="16406" y="121960"/>
                  </a:lnTo>
                  <a:lnTo>
                    <a:pt x="16979" y="166993"/>
                  </a:lnTo>
                  <a:lnTo>
                    <a:pt x="16994" y="209835"/>
                  </a:lnTo>
                  <a:lnTo>
                    <a:pt x="16994" y="228439"/>
                  </a:lnTo>
                  <a:lnTo>
                    <a:pt x="14170" y="235597"/>
                  </a:lnTo>
                  <a:lnTo>
                    <a:pt x="10448" y="242306"/>
                  </a:lnTo>
                  <a:lnTo>
                    <a:pt x="8057" y="255237"/>
                  </a:lnTo>
                  <a:lnTo>
                    <a:pt x="7470" y="264803"/>
                  </a:lnTo>
                  <a:lnTo>
                    <a:pt x="7469" y="219157"/>
                  </a:lnTo>
                  <a:lnTo>
                    <a:pt x="7469" y="175623"/>
                  </a:lnTo>
                  <a:lnTo>
                    <a:pt x="7469" y="130163"/>
                  </a:lnTo>
                  <a:lnTo>
                    <a:pt x="7469" y="86491"/>
                  </a:lnTo>
                  <a:lnTo>
                    <a:pt x="7469" y="53572"/>
                  </a:lnTo>
                  <a:lnTo>
                    <a:pt x="10293" y="46400"/>
                  </a:lnTo>
                  <a:lnTo>
                    <a:pt x="14015" y="39686"/>
                  </a:lnTo>
                  <a:lnTo>
                    <a:pt x="16406" y="26750"/>
                  </a:lnTo>
                  <a:lnTo>
                    <a:pt x="16603" y="23556"/>
                  </a:lnTo>
                  <a:lnTo>
                    <a:pt x="19642" y="17185"/>
                  </a:lnTo>
                  <a:lnTo>
                    <a:pt x="30217" y="4471"/>
                  </a:lnTo>
                  <a:lnTo>
                    <a:pt x="39099" y="941"/>
                  </a:lnTo>
                  <a:lnTo>
                    <a:pt x="44431" y="0"/>
                  </a:lnTo>
                  <a:lnTo>
                    <a:pt x="50101" y="1490"/>
                  </a:lnTo>
                  <a:lnTo>
                    <a:pt x="68197" y="13698"/>
                  </a:lnTo>
                  <a:lnTo>
                    <a:pt x="97267" y="41567"/>
                  </a:lnTo>
                  <a:lnTo>
                    <a:pt x="107285" y="57893"/>
                  </a:lnTo>
                  <a:lnTo>
                    <a:pt x="116390" y="70193"/>
                  </a:lnTo>
                  <a:lnTo>
                    <a:pt x="123964" y="86243"/>
                  </a:lnTo>
                  <a:lnTo>
                    <a:pt x="129121" y="123242"/>
                  </a:lnTo>
                  <a:lnTo>
                    <a:pt x="130651" y="157606"/>
                  </a:lnTo>
                  <a:lnTo>
                    <a:pt x="125363" y="178011"/>
                  </a:lnTo>
                  <a:lnTo>
                    <a:pt x="105308" y="218971"/>
                  </a:lnTo>
                  <a:lnTo>
                    <a:pt x="94699" y="232448"/>
                  </a:lnTo>
                  <a:lnTo>
                    <a:pt x="80104" y="239848"/>
                  </a:lnTo>
                  <a:lnTo>
                    <a:pt x="36567" y="245249"/>
                  </a:lnTo>
                  <a:lnTo>
                    <a:pt x="0" y="245759"/>
                  </a:lnTo>
                  <a:lnTo>
                    <a:pt x="7469" y="2457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9" name="SMARTInkShape-8203"/>
          <p:cNvSpPr/>
          <p:nvPr>
            <p:custDataLst>
              <p:tags r:id="rId13"/>
            </p:custDataLst>
          </p:nvPr>
        </p:nvSpPr>
        <p:spPr>
          <a:xfrm>
            <a:off x="10574899" y="5829300"/>
            <a:ext cx="70600" cy="120900"/>
          </a:xfrm>
          <a:custGeom>
            <a:avLst/>
            <a:gdLst/>
            <a:ahLst/>
            <a:cxnLst/>
            <a:rect l="0" t="0" r="0" b="0"/>
            <a:pathLst>
              <a:path w="70600" h="120900">
                <a:moveTo>
                  <a:pt x="35951" y="66675"/>
                </a:moveTo>
                <a:lnTo>
                  <a:pt x="35951" y="66675"/>
                </a:lnTo>
                <a:lnTo>
                  <a:pt x="35951" y="61619"/>
                </a:lnTo>
                <a:lnTo>
                  <a:pt x="37009" y="60130"/>
                </a:lnTo>
                <a:lnTo>
                  <a:pt x="38775" y="59136"/>
                </a:lnTo>
                <a:lnTo>
                  <a:pt x="41008" y="58474"/>
                </a:lnTo>
                <a:lnTo>
                  <a:pt x="41439" y="56974"/>
                </a:lnTo>
                <a:lnTo>
                  <a:pt x="39096" y="52486"/>
                </a:lnTo>
                <a:lnTo>
                  <a:pt x="36990" y="50865"/>
                </a:lnTo>
                <a:lnTo>
                  <a:pt x="28027" y="48052"/>
                </a:lnTo>
                <a:lnTo>
                  <a:pt x="16787" y="57865"/>
                </a:lnTo>
                <a:lnTo>
                  <a:pt x="5109" y="74177"/>
                </a:lnTo>
                <a:lnTo>
                  <a:pt x="0" y="97473"/>
                </a:lnTo>
                <a:lnTo>
                  <a:pt x="1401" y="104141"/>
                </a:lnTo>
                <a:lnTo>
                  <a:pt x="8602" y="114370"/>
                </a:lnTo>
                <a:lnTo>
                  <a:pt x="21678" y="119623"/>
                </a:lnTo>
                <a:lnTo>
                  <a:pt x="35958" y="120899"/>
                </a:lnTo>
                <a:lnTo>
                  <a:pt x="45832" y="117938"/>
                </a:lnTo>
                <a:lnTo>
                  <a:pt x="62397" y="105265"/>
                </a:lnTo>
                <a:lnTo>
                  <a:pt x="68872" y="88413"/>
                </a:lnTo>
                <a:lnTo>
                  <a:pt x="70599" y="77991"/>
                </a:lnTo>
                <a:lnTo>
                  <a:pt x="66872" y="60768"/>
                </a:lnTo>
                <a:lnTo>
                  <a:pt x="47901" y="26934"/>
                </a:lnTo>
                <a:lnTo>
                  <a:pt x="33729" y="14096"/>
                </a:lnTo>
                <a:lnTo>
                  <a:pt x="26426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63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10</cp:revision>
  <dcterms:created xsi:type="dcterms:W3CDTF">2018-08-29T15:08:35Z</dcterms:created>
  <dcterms:modified xsi:type="dcterms:W3CDTF">2018-09-24T21:35:30Z</dcterms:modified>
</cp:coreProperties>
</file>